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7" r:id="rId4"/>
    <p:sldId id="406" r:id="rId5"/>
    <p:sldId id="408" r:id="rId6"/>
    <p:sldId id="409" r:id="rId7"/>
    <p:sldId id="420" r:id="rId8"/>
    <p:sldId id="421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7"/>
            <p14:sldId id="406"/>
            <p14:sldId id="408"/>
            <p14:sldId id="409"/>
            <p14:sldId id="420"/>
            <p14:sldId id="421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Workbench </a:t>
            </a:r>
            <a:r>
              <a:rPr lang="ko-KR" altLang="en-US" sz="4000" dirty="0" smtClean="0"/>
              <a:t>사용방법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쿼리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" y="2042034"/>
            <a:ext cx="8954750" cy="42868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8714" y="3235898"/>
            <a:ext cx="390698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30" y="3687352"/>
            <a:ext cx="777348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5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모델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50" y="1255222"/>
            <a:ext cx="5637145" cy="5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데이터베이스 모델 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6" y="2261553"/>
            <a:ext cx="8206108" cy="40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데이터베이스 테이블 생성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5" y="2157409"/>
            <a:ext cx="6981765" cy="45191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89122" y="4358115"/>
            <a:ext cx="390698" cy="454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4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283924"/>
            <a:ext cx="6763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1" y="2113336"/>
            <a:ext cx="4786399" cy="3746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7" y="3521306"/>
            <a:ext cx="2879402" cy="1516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11" y="2232833"/>
            <a:ext cx="4092133" cy="32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5774"/>
            <a:ext cx="5298956" cy="4148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19" y="2086493"/>
            <a:ext cx="4597650" cy="35990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517" y="2988424"/>
            <a:ext cx="4406504" cy="34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데이터베이스 리버스엔지니어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6494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SQL </a:t>
            </a:r>
            <a:r>
              <a:rPr lang="ko-KR" altLang="en-US" dirty="0" smtClean="0"/>
              <a:t>실행 및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 할 수 있는 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-&gt; workbench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MySQL Workbench 8.0 CE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86" y="2041047"/>
            <a:ext cx="5711789" cy="47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992998"/>
            <a:ext cx="7523104" cy="41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36" y="1992923"/>
            <a:ext cx="7850477" cy="43382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35" y="2801388"/>
            <a:ext cx="3550466" cy="2551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698" y="3597173"/>
            <a:ext cx="2797406" cy="1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3" y="2128528"/>
            <a:ext cx="7020270" cy="4295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2" y="1899438"/>
            <a:ext cx="5245274" cy="39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4427"/>
            <a:ext cx="6839905" cy="4277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73" y="3570070"/>
            <a:ext cx="686848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 smtClean="0"/>
              <a:t>쿼리실행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70" y="1538461"/>
            <a:ext cx="7851333" cy="47761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2830" y="6056151"/>
            <a:ext cx="631767" cy="357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37133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Workbench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쿼리 생성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99" y="1444236"/>
            <a:ext cx="6815383" cy="49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70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Pages>78</Pages>
  <Words>69</Words>
  <Characters>0</Characters>
  <Application>Microsoft Office PowerPoint</Application>
  <DocSecurity>0</DocSecurity>
  <PresentationFormat>와이드스크린</PresentationFormat>
  <Lines>0</Lines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30_Office 테마</vt:lpstr>
      <vt:lpstr>Office theme</vt:lpstr>
      <vt:lpstr>Workbench 사용방법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119</cp:revision>
  <dcterms:modified xsi:type="dcterms:W3CDTF">2022-06-16T02:39:11Z</dcterms:modified>
  <cp:version>9.104.121.46349</cp:version>
</cp:coreProperties>
</file>