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Query </a:t>
            </a:r>
            <a:r>
              <a:rPr lang="ko-KR" altLang="en-US" sz="4000" dirty="0" smtClean="0"/>
              <a:t>실습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실습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311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1. </a:t>
            </a:r>
            <a:r>
              <a:rPr lang="en-US" altLang="ko-KR" sz="2400" dirty="0" smtClean="0"/>
              <a:t>customer,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테이블을 이용하여 이름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나이를 한번에 </a:t>
            </a:r>
            <a:r>
              <a:rPr lang="ko-KR" altLang="en-US" sz="2400" dirty="0" err="1" smtClean="0"/>
              <a:t>출력하시오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2.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1”</a:t>
            </a:r>
            <a:r>
              <a:rPr lang="ko-KR" altLang="en-US" sz="2400" dirty="0" smtClean="0"/>
              <a:t>번의 내용으로 </a:t>
            </a:r>
            <a:r>
              <a:rPr lang="en-US" altLang="ko-KR" sz="2400" dirty="0" smtClean="0"/>
              <a:t>view</a:t>
            </a:r>
            <a:r>
              <a:rPr lang="ko-KR" altLang="en-US" sz="2400" dirty="0" smtClean="0"/>
              <a:t>를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3. </a:t>
            </a:r>
            <a:r>
              <a:rPr lang="en-US" altLang="ko-KR" sz="2400" dirty="0"/>
              <a:t>“</a:t>
            </a:r>
            <a:r>
              <a:rPr lang="ko-KR" altLang="en-US" sz="2400" dirty="0" err="1"/>
              <a:t>쿼리실습</a:t>
            </a:r>
            <a:r>
              <a:rPr lang="en-US" altLang="ko-KR" sz="2400" dirty="0"/>
              <a:t>1”</a:t>
            </a:r>
            <a:r>
              <a:rPr lang="ko-KR" altLang="en-US" sz="2400" dirty="0"/>
              <a:t>번의 </a:t>
            </a:r>
            <a:r>
              <a:rPr lang="ko-KR" altLang="en-US" sz="2400" dirty="0" smtClean="0"/>
              <a:t>내용으로 </a:t>
            </a:r>
            <a:r>
              <a:rPr lang="en-US" altLang="ko-KR" sz="2400" dirty="0" err="1" smtClean="0"/>
              <a:t>mbr_no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컬럼을 추가하여 </a:t>
            </a:r>
            <a:r>
              <a:rPr lang="en-US" altLang="ko-KR" sz="2400" dirty="0" smtClean="0"/>
              <a:t>member </a:t>
            </a:r>
            <a:r>
              <a:rPr lang="ko-KR" altLang="en-US" sz="2400" dirty="0" smtClean="0"/>
              <a:t>테이블을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4. “</a:t>
            </a: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3”</a:t>
            </a:r>
            <a:r>
              <a:rPr lang="ko-KR" altLang="en-US" sz="2400" dirty="0" smtClean="0"/>
              <a:t>번의 내용으로 </a:t>
            </a:r>
            <a:r>
              <a:rPr lang="en-US" altLang="ko-KR" sz="2400" dirty="0" smtClean="0"/>
              <a:t>youth </a:t>
            </a:r>
            <a:r>
              <a:rPr lang="ko-KR" altLang="en-US" sz="2400" dirty="0" smtClean="0"/>
              <a:t>청년 컬럼을 생성하여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청년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중년</a:t>
            </a:r>
            <a:r>
              <a:rPr lang="en-US" altLang="ko-KR" sz="2400" dirty="0" smtClean="0"/>
              <a:t>…＂</a:t>
            </a:r>
            <a:r>
              <a:rPr lang="ko-KR" altLang="en-US" sz="2400" dirty="0" smtClean="0"/>
              <a:t>로 변경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청년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19~29</a:t>
            </a:r>
            <a:r>
              <a:rPr lang="ko-KR" altLang="en-US" sz="2400" dirty="0" smtClean="0"/>
              <a:t>세</a:t>
            </a:r>
            <a:r>
              <a:rPr lang="en-US" altLang="ko-KR" sz="2400" dirty="0"/>
              <a:t>), </a:t>
            </a:r>
            <a:r>
              <a:rPr lang="ko-KR" altLang="en-US" sz="2400" dirty="0"/>
              <a:t>중년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30~49</a:t>
            </a:r>
            <a:r>
              <a:rPr lang="ko-KR" altLang="en-US" sz="2400" dirty="0" smtClean="0"/>
              <a:t>세</a:t>
            </a:r>
            <a:r>
              <a:rPr lang="en-US" altLang="ko-KR" sz="2400" dirty="0"/>
              <a:t>), </a:t>
            </a:r>
            <a:r>
              <a:rPr lang="ko-KR" altLang="en-US" sz="2400" dirty="0" smtClean="0"/>
              <a:t>장년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50~64</a:t>
            </a:r>
            <a:r>
              <a:rPr lang="ko-KR" altLang="en-US" sz="2400" dirty="0"/>
              <a:t>세</a:t>
            </a:r>
            <a:r>
              <a:rPr lang="en-US" altLang="ko-KR" sz="2400" dirty="0"/>
              <a:t>), </a:t>
            </a:r>
            <a:r>
              <a:rPr lang="ko-KR" altLang="en-US" sz="2400" dirty="0" smtClean="0"/>
              <a:t>노인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65</a:t>
            </a:r>
            <a:r>
              <a:rPr lang="ko-KR" altLang="en-US" sz="2400" dirty="0" smtClean="0"/>
              <a:t>이상</a:t>
            </a:r>
            <a:r>
              <a:rPr lang="en-US" altLang="ko-KR" sz="2400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실습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311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5. “</a:t>
            </a:r>
            <a:r>
              <a:rPr lang="ko-KR" altLang="en-US" sz="2400" dirty="0" err="1" smtClean="0"/>
              <a:t>쿼리실습</a:t>
            </a:r>
            <a:r>
              <a:rPr lang="en-US" altLang="ko-KR" sz="2400" dirty="0" smtClean="0"/>
              <a:t>4”</a:t>
            </a:r>
            <a:r>
              <a:rPr lang="ko-KR" altLang="en-US" sz="2400" dirty="0" smtClean="0"/>
              <a:t>번의 내용으로 </a:t>
            </a:r>
            <a:r>
              <a:rPr lang="en-US" altLang="ko-KR" sz="2400" dirty="0" err="1" smtClean="0"/>
              <a:t>age_group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테이블을 생성하고 </a:t>
            </a:r>
            <a:r>
              <a:rPr lang="en-US" altLang="ko-KR" sz="2400" dirty="0" smtClean="0"/>
              <a:t>youth </a:t>
            </a:r>
            <a:r>
              <a:rPr lang="ko-KR" altLang="en-US" sz="2400" dirty="0" smtClean="0"/>
              <a:t>컬럼을 </a:t>
            </a:r>
            <a:r>
              <a:rPr lang="en-US" altLang="ko-KR" sz="2400" dirty="0" err="1"/>
              <a:t>age_group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</a:t>
            </a:r>
            <a:r>
              <a:rPr lang="en-US" altLang="ko-KR" sz="2400" dirty="0" err="1" smtClean="0"/>
              <a:t>pk</a:t>
            </a:r>
            <a:r>
              <a:rPr lang="ko-KR" altLang="en-US" sz="2400" dirty="0" smtClean="0"/>
              <a:t>내용으로 변경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age_group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(PK)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type varchar(20)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start_age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3682048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Pages>78</Pages>
  <Words>115</Words>
  <Characters>0</Characters>
  <Application>Microsoft Office PowerPoint</Application>
  <DocSecurity>0</DocSecurity>
  <PresentationFormat>와이드스크린</PresentationFormat>
  <Lines>0</Lines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30_Office 테마</vt:lpstr>
      <vt:lpstr>Office theme</vt:lpstr>
      <vt:lpstr>Query 실습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134</cp:revision>
  <dcterms:modified xsi:type="dcterms:W3CDTF">2022-06-22T03:20:37Z</dcterms:modified>
  <cp:version>9.104.121.46349</cp:version>
</cp:coreProperties>
</file>