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408" r:id="rId4"/>
    <p:sldId id="321" r:id="rId5"/>
    <p:sldId id="409" r:id="rId6"/>
    <p:sldId id="406" r:id="rId7"/>
    <p:sldId id="407" r:id="rId8"/>
    <p:sldId id="442" r:id="rId9"/>
    <p:sldId id="443" r:id="rId10"/>
    <p:sldId id="444" r:id="rId11"/>
    <p:sldId id="445" r:id="rId12"/>
    <p:sldId id="446" r:id="rId13"/>
    <p:sldId id="411" r:id="rId14"/>
    <p:sldId id="412" r:id="rId15"/>
    <p:sldId id="413" r:id="rId16"/>
    <p:sldId id="414" r:id="rId17"/>
    <p:sldId id="416" r:id="rId18"/>
    <p:sldId id="417" r:id="rId19"/>
    <p:sldId id="418" r:id="rId20"/>
    <p:sldId id="415" r:id="rId21"/>
    <p:sldId id="422" r:id="rId22"/>
    <p:sldId id="419" r:id="rId23"/>
    <p:sldId id="420" r:id="rId24"/>
    <p:sldId id="421" r:id="rId25"/>
    <p:sldId id="423" r:id="rId26"/>
    <p:sldId id="424" r:id="rId27"/>
    <p:sldId id="425" r:id="rId28"/>
    <p:sldId id="427" r:id="rId29"/>
    <p:sldId id="431" r:id="rId30"/>
    <p:sldId id="432" r:id="rId31"/>
    <p:sldId id="433" r:id="rId32"/>
    <p:sldId id="434" r:id="rId33"/>
    <p:sldId id="428" r:id="rId34"/>
    <p:sldId id="435" r:id="rId35"/>
    <p:sldId id="436" r:id="rId36"/>
    <p:sldId id="429" r:id="rId37"/>
    <p:sldId id="437" r:id="rId38"/>
    <p:sldId id="438" r:id="rId39"/>
    <p:sldId id="430" r:id="rId40"/>
    <p:sldId id="439" r:id="rId41"/>
    <p:sldId id="440" r:id="rId42"/>
    <p:sldId id="441" r:id="rId43"/>
    <p:sldId id="426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408"/>
            <p14:sldId id="321"/>
            <p14:sldId id="409"/>
            <p14:sldId id="406"/>
            <p14:sldId id="407"/>
            <p14:sldId id="442"/>
            <p14:sldId id="443"/>
            <p14:sldId id="444"/>
            <p14:sldId id="445"/>
            <p14:sldId id="446"/>
            <p14:sldId id="411"/>
            <p14:sldId id="412"/>
            <p14:sldId id="413"/>
            <p14:sldId id="414"/>
            <p14:sldId id="416"/>
            <p14:sldId id="417"/>
            <p14:sldId id="418"/>
            <p14:sldId id="415"/>
            <p14:sldId id="422"/>
            <p14:sldId id="419"/>
            <p14:sldId id="420"/>
            <p14:sldId id="421"/>
            <p14:sldId id="423"/>
            <p14:sldId id="424"/>
            <p14:sldId id="425"/>
            <p14:sldId id="427"/>
            <p14:sldId id="431"/>
            <p14:sldId id="432"/>
            <p14:sldId id="433"/>
            <p14:sldId id="434"/>
            <p14:sldId id="428"/>
            <p14:sldId id="435"/>
            <p14:sldId id="436"/>
            <p14:sldId id="429"/>
            <p14:sldId id="437"/>
            <p14:sldId id="438"/>
            <p14:sldId id="430"/>
            <p14:sldId id="439"/>
            <p14:sldId id="440"/>
            <p14:sldId id="441"/>
            <p14:sldId id="426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768" y="90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JDBC</a:t>
            </a:r>
            <a:r>
              <a:rPr lang="ko-KR" altLang="en-US" sz="4000" dirty="0"/>
              <a:t>개념 </a:t>
            </a:r>
            <a:r>
              <a:rPr lang="ko-KR" altLang="en-US" sz="4000" dirty="0" smtClean="0"/>
              <a:t>및 데이터베이스 프로그래밍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2985" y="1186868"/>
            <a:ext cx="2302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시험 파일 추가</a:t>
            </a:r>
            <a:r>
              <a:rPr lang="en-US" altLang="ko-KR" dirty="0" smtClean="0"/>
              <a:t>(Java)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32" y="1503075"/>
            <a:ext cx="6418079" cy="49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2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3408" y="1321286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코드 입력 후 실행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28" y="1690618"/>
            <a:ext cx="6558683" cy="497555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41740" y="1878186"/>
            <a:ext cx="361800" cy="350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7361" y="5876076"/>
            <a:ext cx="1898650" cy="524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4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2400" dirty="0" smtClean="0"/>
              <a:t>드라이버 사용 예제</a:t>
            </a:r>
            <a:endParaRPr lang="en-US" altLang="ko-KR" sz="2400" dirty="0"/>
          </a:p>
        </p:txBody>
      </p:sp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603" y="782990"/>
            <a:ext cx="7059010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7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실행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javac</a:t>
            </a:r>
            <a:r>
              <a:rPr lang="en-US" altLang="ko-KR" sz="2400" dirty="0" smtClean="0"/>
              <a:t> -encoding </a:t>
            </a:r>
            <a:r>
              <a:rPr lang="en-US" altLang="ko-KR" sz="2400" dirty="0"/>
              <a:t>utf-8 </a:t>
            </a:r>
            <a:r>
              <a:rPr lang="en-US" altLang="ko-KR" sz="2400" dirty="0" smtClean="0"/>
              <a:t>jdbc_test.java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</a:t>
            </a:r>
            <a:r>
              <a:rPr lang="en-US" altLang="ko-KR" sz="2400" dirty="0" err="1"/>
              <a:t>classpath</a:t>
            </a:r>
            <a:r>
              <a:rPr lang="en-US" altLang="ko-KR" sz="2400" dirty="0"/>
              <a:t> ./;%classpath%;mariadb-java-client-2.7.3.jar </a:t>
            </a:r>
            <a:r>
              <a:rPr lang="en-US" altLang="ko-KR" sz="2400" dirty="0" err="1" smtClean="0"/>
              <a:t>jdbc_test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31067"/>
            <a:ext cx="5549924" cy="159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3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1: </a:t>
            </a:r>
            <a:r>
              <a:rPr lang="en-US" altLang="ko-KR" sz="2400" dirty="0" err="1" smtClean="0"/>
              <a:t>jdbc</a:t>
            </a:r>
            <a:r>
              <a:rPr lang="ko-KR" altLang="en-US" sz="2400" dirty="0" smtClean="0"/>
              <a:t>를 사용하기 위한 </a:t>
            </a:r>
            <a:r>
              <a:rPr lang="en-US" altLang="ko-KR" sz="2400" dirty="0" err="1" smtClean="0"/>
              <a:t>sql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라이브러리 로드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7: </a:t>
            </a:r>
            <a:r>
              <a:rPr lang="ko-KR" altLang="en-US" sz="2400" dirty="0" smtClean="0"/>
              <a:t>데이터베이스 접속을 담기 위한 변수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8: </a:t>
            </a:r>
            <a:r>
              <a:rPr lang="ko-KR" altLang="en-US" sz="2400" dirty="0" smtClean="0"/>
              <a:t>데이터베이스 접속 정보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jdbc</a:t>
            </a:r>
            <a:r>
              <a:rPr lang="ko-KR" altLang="en-US" sz="2400" dirty="0" smtClean="0"/>
              <a:t>종류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ip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스키마</a:t>
            </a:r>
            <a:r>
              <a:rPr lang="en-US" altLang="ko-KR" sz="24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9: </a:t>
            </a:r>
            <a:r>
              <a:rPr lang="ko-KR" altLang="en-US" sz="2400" dirty="0" smtClean="0"/>
              <a:t>쿼리 문장을 지정하기 위한 변수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10: </a:t>
            </a:r>
            <a:r>
              <a:rPr lang="ko-KR" altLang="en-US" sz="2400" dirty="0" smtClean="0"/>
              <a:t>쿼리 결과를 저장하기 위한 변수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13: </a:t>
            </a:r>
            <a:r>
              <a:rPr lang="ko-KR" altLang="en-US" sz="2400" dirty="0" err="1" smtClean="0"/>
              <a:t>드리이버</a:t>
            </a:r>
            <a:r>
              <a:rPr lang="ko-KR" altLang="en-US" sz="2400" dirty="0" smtClean="0"/>
              <a:t> 지정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15: </a:t>
            </a:r>
            <a:r>
              <a:rPr lang="ko-KR" altLang="en-US" sz="2400" dirty="0" smtClean="0"/>
              <a:t>드라이버 </a:t>
            </a:r>
            <a:r>
              <a:rPr lang="ko-KR" altLang="en-US" sz="2400" dirty="0" err="1" smtClean="0"/>
              <a:t>메니저로</a:t>
            </a:r>
            <a:r>
              <a:rPr lang="ko-KR" altLang="en-US" sz="2400" dirty="0" smtClean="0"/>
              <a:t> 데이터베이스에 접속하여 정보를 </a:t>
            </a:r>
            <a:r>
              <a:rPr lang="en-US" altLang="ko-KR" sz="2400" dirty="0" smtClean="0"/>
              <a:t>conn</a:t>
            </a:r>
            <a:r>
              <a:rPr lang="ko-KR" altLang="en-US" sz="2400" dirty="0" smtClean="0"/>
              <a:t>에 저장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20: </a:t>
            </a:r>
            <a:r>
              <a:rPr lang="ko-KR" altLang="en-US" sz="2400" dirty="0" smtClean="0"/>
              <a:t>쿼리를 준비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21: </a:t>
            </a:r>
            <a:r>
              <a:rPr lang="ko-KR" altLang="en-US" sz="2400" dirty="0" smtClean="0"/>
              <a:t>쿼리를 실행 하여 결과값을 변수에 저장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23: </a:t>
            </a:r>
            <a:r>
              <a:rPr lang="ko-KR" altLang="en-US" sz="2400" dirty="0" smtClean="0"/>
              <a:t>값을 추출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31: </a:t>
            </a:r>
            <a:r>
              <a:rPr lang="ko-KR" altLang="en-US" sz="2400" dirty="0" smtClean="0"/>
              <a:t>접속 종료</a:t>
            </a:r>
            <a:endParaRPr lang="en-US" altLang="ko-KR" sz="2400" dirty="0"/>
          </a:p>
        </p:txBody>
      </p:sp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1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접속 정보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en-US" altLang="ko-KR" sz="2400" dirty="0" err="1" smtClean="0"/>
              <a:t>mariaDB</a:t>
            </a:r>
            <a:r>
              <a:rPr lang="en-US" altLang="ko-KR" sz="24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String 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= "</a:t>
            </a:r>
            <a:r>
              <a:rPr lang="en-US" altLang="ko-KR" sz="2400" dirty="0" err="1"/>
              <a:t>jdbc:mariadb</a:t>
            </a:r>
            <a:r>
              <a:rPr lang="en-US" altLang="ko-KR" sz="2400" dirty="0"/>
              <a:t>://127.0.0.1:3307/</a:t>
            </a:r>
            <a:r>
              <a:rPr lang="en-US" altLang="ko-KR" sz="2400" dirty="0" err="1"/>
              <a:t>test_user</a:t>
            </a:r>
            <a:r>
              <a:rPr lang="en-US" altLang="ko-KR" sz="2400" dirty="0" smtClean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</a:t>
            </a:r>
            <a:r>
              <a:rPr lang="en-US" altLang="ko-KR" sz="2400" dirty="0" err="1"/>
              <a:t>Class.forName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org.mariadb.jdbc.Driver</a:t>
            </a:r>
            <a:r>
              <a:rPr lang="en-US" altLang="ko-KR" sz="2400" dirty="0"/>
              <a:t>");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MySQL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String 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= "</a:t>
            </a:r>
            <a:r>
              <a:rPr lang="en-US" altLang="ko-KR" sz="2400" dirty="0" err="1"/>
              <a:t>jdbc:mysql</a:t>
            </a:r>
            <a:r>
              <a:rPr lang="en-US" altLang="ko-KR" sz="2400" dirty="0"/>
              <a:t>://127.0.0.1:3306/</a:t>
            </a:r>
            <a:r>
              <a:rPr lang="en-US" altLang="ko-KR" sz="2400" dirty="0" err="1"/>
              <a:t>test_user</a:t>
            </a:r>
            <a:r>
              <a:rPr lang="en-US" altLang="ko-KR" sz="2400" dirty="0" smtClean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</a:t>
            </a:r>
            <a:r>
              <a:rPr lang="en-US" altLang="ko-KR" sz="2400" dirty="0" err="1"/>
              <a:t>Class.forName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com.mysql.jdbc.Driver</a:t>
            </a:r>
            <a:r>
              <a:rPr lang="en-US" altLang="ko-KR" sz="2400" dirty="0"/>
              <a:t>");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22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데이터베이스 연결과 종료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데이터베이스 접속 정보는 사용 후 반드시 닫아야 한다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Connection </a:t>
            </a:r>
            <a:r>
              <a:rPr lang="en-US" altLang="ko-KR" sz="2400" dirty="0"/>
              <a:t>conn = </a:t>
            </a:r>
            <a:r>
              <a:rPr lang="en-US" altLang="ko-KR" sz="2400" dirty="0" err="1" smtClean="0"/>
              <a:t>DriverManager.getConnection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url,id,pwd</a:t>
            </a:r>
            <a:r>
              <a:rPr lang="en-US" altLang="ko-KR" sz="2400" dirty="0" smtClean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</a:t>
            </a:r>
            <a:r>
              <a:rPr lang="en-US" altLang="ko-KR" sz="2400" dirty="0" smtClean="0"/>
              <a:t>   ……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Conn.close</a:t>
            </a:r>
            <a:r>
              <a:rPr lang="en-US" altLang="ko-KR" sz="2400" dirty="0" smtClean="0"/>
              <a:t>();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 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958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데이터베이스 연결과 종료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데이터베이스 접속 정보는 사용 후 반드시 닫아야 한다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Connection </a:t>
            </a:r>
            <a:r>
              <a:rPr lang="en-US" altLang="ko-KR" sz="2400" dirty="0"/>
              <a:t>conn = </a:t>
            </a:r>
            <a:r>
              <a:rPr lang="en-US" altLang="ko-KR" sz="2400" dirty="0" err="1" smtClean="0"/>
              <a:t>DriverManager.getConnection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url,id,pwd</a:t>
            </a:r>
            <a:r>
              <a:rPr lang="en-US" altLang="ko-KR" sz="2400" dirty="0" smtClean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</a:t>
            </a:r>
            <a:r>
              <a:rPr lang="en-US" altLang="ko-KR" sz="2400" dirty="0" smtClean="0"/>
              <a:t>   ……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Conn.close</a:t>
            </a:r>
            <a:r>
              <a:rPr lang="en-US" altLang="ko-KR" sz="2400" dirty="0" smtClean="0"/>
              <a:t>();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 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39290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1. </a:t>
            </a:r>
            <a:r>
              <a:rPr lang="ko-KR" altLang="en-US" sz="2400" dirty="0" smtClean="0"/>
              <a:t>데이터베이스에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test_user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접속하여 </a:t>
            </a:r>
            <a:r>
              <a:rPr lang="en-US" altLang="ko-KR" sz="2400" dirty="0" smtClean="0"/>
              <a:t>voucher </a:t>
            </a:r>
            <a:r>
              <a:rPr lang="ko-KR" altLang="en-US" sz="2400" dirty="0" smtClean="0"/>
              <a:t>테이블의 데이터 건수를 출력하는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만들고 실행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2. </a:t>
            </a:r>
            <a:r>
              <a:rPr lang="ko-KR" altLang="en-US" sz="2400" dirty="0"/>
              <a:t>데이터베이스에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test_user</a:t>
            </a:r>
            <a:r>
              <a:rPr lang="en-US" altLang="ko-KR" sz="2400" dirty="0"/>
              <a:t>) </a:t>
            </a:r>
            <a:r>
              <a:rPr lang="ko-KR" altLang="en-US" sz="2400" dirty="0"/>
              <a:t>접속하여 </a:t>
            </a:r>
            <a:r>
              <a:rPr lang="en-US" altLang="ko-KR" sz="2400" dirty="0" smtClean="0"/>
              <a:t>customer </a:t>
            </a:r>
            <a:r>
              <a:rPr lang="ko-KR" altLang="en-US" sz="2400" dirty="0" smtClean="0"/>
              <a:t>테이블의 건수와 </a:t>
            </a:r>
            <a:r>
              <a:rPr lang="en-US" altLang="ko-KR" sz="2400" dirty="0" smtClean="0"/>
              <a:t>voucher </a:t>
            </a:r>
            <a:r>
              <a:rPr lang="ko-KR" altLang="en-US" sz="2400" dirty="0"/>
              <a:t>테이블의 데이터 건수를 출력하는 </a:t>
            </a:r>
            <a:r>
              <a:rPr lang="en-US" altLang="ko-KR" sz="2400" dirty="0"/>
              <a:t>java </a:t>
            </a:r>
            <a:r>
              <a:rPr lang="ko-KR" altLang="en-US" sz="2400" dirty="0"/>
              <a:t>프로그램을 만들고 실행 하시오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87448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Statement </a:t>
            </a:r>
            <a:r>
              <a:rPr lang="ko-KR" altLang="en-US" sz="2400" dirty="0" smtClean="0"/>
              <a:t>와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PreparedStatement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차이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- statement : </a:t>
            </a:r>
            <a:r>
              <a:rPr lang="ko-KR" altLang="en-US" sz="2400" dirty="0" smtClean="0"/>
              <a:t>단일 쿼리를 수행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</a:t>
            </a:r>
            <a:r>
              <a:rPr lang="en-US" altLang="ko-KR" sz="1600" dirty="0"/>
              <a:t>Statement </a:t>
            </a:r>
            <a:r>
              <a:rPr lang="en-US" altLang="ko-KR" sz="1600" dirty="0" err="1"/>
              <a:t>stmt</a:t>
            </a:r>
            <a:r>
              <a:rPr lang="en-US" altLang="ko-KR" sz="1600" dirty="0"/>
              <a:t> = null</a:t>
            </a:r>
            <a:r>
              <a:rPr lang="en-US" altLang="ko-KR" sz="1600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stmt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conn.createStatement</a:t>
            </a:r>
            <a:r>
              <a:rPr lang="en-US" altLang="ko-KR" sz="16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         </a:t>
            </a:r>
            <a:r>
              <a:rPr lang="en-US" altLang="ko-KR" sz="1600" dirty="0" err="1" smtClean="0"/>
              <a:t>rsTable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stmt.executeQuery</a:t>
            </a:r>
            <a:r>
              <a:rPr lang="en-US" altLang="ko-KR" sz="1600" dirty="0"/>
              <a:t>("SELECT COUNT(*) FROM CUSTOMER WHERE AGE &gt; 30 ");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</a:t>
            </a:r>
            <a:endParaRPr lang="en-US" altLang="ko-KR" sz="2400" dirty="0"/>
          </a:p>
        </p:txBody>
      </p:sp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1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272382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mtClean="0">
                <a:solidFill>
                  <a:schemeClr val="bg1"/>
                </a:solidFill>
              </a:rPr>
              <a:t>데이터베이스프로그래밍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데이터베이스에 접속하여 필요한 정보를 활용 및 저장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파일시스템 보다 안정적이고 빠르게 처리가 가능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많은 프로그램에서 </a:t>
            </a:r>
            <a:r>
              <a:rPr lang="en-US" altLang="ko-KR" sz="2400" dirty="0" smtClean="0"/>
              <a:t>JDBC, ODBC</a:t>
            </a:r>
            <a:r>
              <a:rPr lang="ko-KR" altLang="en-US" sz="2400" dirty="0" smtClean="0"/>
              <a:t>를 활용하여 데이터베이스에 접속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86522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- </a:t>
            </a:r>
            <a:r>
              <a:rPr lang="en-US" altLang="ko-KR" sz="2400" dirty="0" err="1"/>
              <a:t>preparedStatement</a:t>
            </a:r>
            <a:r>
              <a:rPr lang="en-US" altLang="ko-KR" sz="2400" dirty="0"/>
              <a:t> : ?</a:t>
            </a:r>
            <a:r>
              <a:rPr lang="ko-KR" altLang="en-US" sz="2400" dirty="0"/>
              <a:t>를 변수로 이용 하여 여러 번 수행 가능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</a:t>
            </a:r>
            <a:r>
              <a:rPr lang="en-US" altLang="ko-KR" sz="2400" dirty="0" err="1"/>
              <a:t>setInt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setString</a:t>
            </a:r>
            <a:r>
              <a:rPr lang="ko-KR" altLang="en-US" sz="2400" dirty="0"/>
              <a:t>등을 사용하고 </a:t>
            </a:r>
            <a:r>
              <a:rPr lang="ko-KR" altLang="en-US" sz="2400" dirty="0" err="1"/>
              <a:t>파라미터는</a:t>
            </a:r>
            <a:r>
              <a:rPr lang="ko-KR" altLang="en-US" sz="2400" dirty="0"/>
              <a:t> 물음표 순번</a:t>
            </a:r>
            <a:r>
              <a:rPr lang="en-US" altLang="ko-KR" sz="2400" dirty="0"/>
              <a:t>, </a:t>
            </a:r>
            <a:r>
              <a:rPr lang="ko-KR" altLang="en-US" sz="2400" dirty="0"/>
              <a:t>값 을 입력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PreparedStatement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pstmt</a:t>
            </a:r>
            <a:r>
              <a:rPr lang="en-US" altLang="ko-KR" sz="1600" dirty="0"/>
              <a:t> = 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pstmt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conn.prepareStatement</a:t>
            </a:r>
            <a:r>
              <a:rPr lang="en-US" altLang="ko-KR" sz="1600" dirty="0"/>
              <a:t>("SELECT COUNT(*) FROM CUSTOMER WHERE AGE &gt; ?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pstmt.setInt</a:t>
            </a:r>
            <a:r>
              <a:rPr lang="en-US" altLang="ko-KR" sz="1600" dirty="0"/>
              <a:t>(1, 20);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pstmt.setInt</a:t>
            </a:r>
            <a:r>
              <a:rPr lang="en-US" altLang="ko-KR" sz="1600" dirty="0"/>
              <a:t>(1, 30</a:t>
            </a:r>
            <a:r>
              <a:rPr lang="en-US" altLang="ko-KR" sz="1600" dirty="0" smtClean="0"/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pstmt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conn.prepareStatement</a:t>
            </a:r>
            <a:r>
              <a:rPr lang="en-US" altLang="ko-KR" sz="1600" dirty="0"/>
              <a:t>("SELECT COUNT(*) FROM CUSTOMER WHERE AGE &gt; ? AND AGE &lt; ?  </a:t>
            </a:r>
            <a:r>
              <a:rPr lang="en-US" altLang="ko-KR" sz="1600" dirty="0" smtClean="0"/>
              <a:t>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         </a:t>
            </a:r>
            <a:r>
              <a:rPr lang="en-US" altLang="ko-KR" sz="1600" dirty="0" err="1"/>
              <a:t>pstmt.setInt</a:t>
            </a:r>
            <a:r>
              <a:rPr lang="en-US" altLang="ko-KR" sz="1600" dirty="0"/>
              <a:t>(1, 20);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 smtClean="0"/>
              <a:t>pstmt.setInt</a:t>
            </a:r>
            <a:r>
              <a:rPr lang="en-US" altLang="ko-KR" sz="1600" dirty="0" smtClean="0"/>
              <a:t>(2, </a:t>
            </a:r>
            <a:r>
              <a:rPr lang="en-US" altLang="ko-KR" sz="1600" dirty="0"/>
              <a:t>30);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         </a:t>
            </a:r>
            <a:endParaRPr lang="en-US" altLang="ko-KR" sz="2400" dirty="0"/>
          </a:p>
        </p:txBody>
      </p:sp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67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08" y="1485654"/>
            <a:ext cx="8214054" cy="5355720"/>
          </a:xfrm>
          <a:prstGeom prst="rect">
            <a:avLst/>
          </a:prstGeom>
        </p:spPr>
      </p:pic>
      <p:sp>
        <p:nvSpPr>
          <p:cNvPr id="7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42819" y="413658"/>
            <a:ext cx="3708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Statement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7808" y="11163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598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05" y="1317102"/>
            <a:ext cx="6754168" cy="2943636"/>
          </a:xfrm>
          <a:prstGeom prst="rect">
            <a:avLst/>
          </a:prstGeom>
        </p:spPr>
      </p:pic>
      <p:sp>
        <p:nvSpPr>
          <p:cNvPr id="5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42819" y="413658"/>
            <a:ext cx="3708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Statement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47" y="5209120"/>
            <a:ext cx="5990378" cy="143519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1105" y="4260738"/>
            <a:ext cx="79280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실행 결과</a:t>
            </a:r>
            <a:endParaRPr lang="en-US" altLang="ko-KR" dirty="0"/>
          </a:p>
          <a:p>
            <a:r>
              <a:rPr lang="en-US" altLang="ko-KR" dirty="0" err="1" smtClean="0"/>
              <a:t>javac</a:t>
            </a:r>
            <a:r>
              <a:rPr lang="en-US" altLang="ko-KR" dirty="0" smtClean="0"/>
              <a:t> jdbc_statement.java</a:t>
            </a:r>
          </a:p>
          <a:p>
            <a:r>
              <a:rPr lang="en-US" altLang="ko-KR" dirty="0"/>
              <a:t>java -</a:t>
            </a:r>
            <a:r>
              <a:rPr lang="en-US" altLang="ko-KR" dirty="0" err="1"/>
              <a:t>classpath</a:t>
            </a:r>
            <a:r>
              <a:rPr lang="en-US" altLang="ko-KR" dirty="0"/>
              <a:t> ./;%classpath%;mariadb-java-client-2.7.3.jar </a:t>
            </a:r>
            <a:r>
              <a:rPr lang="en-US" altLang="ko-KR" dirty="0" err="1"/>
              <a:t>jdbc_statement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645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ResultSet</a:t>
            </a:r>
            <a:r>
              <a:rPr lang="en-US" altLang="ko-KR" sz="2400" dirty="0" smtClean="0"/>
              <a:t> (select)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데이터베이스 쿼리 결과</a:t>
            </a:r>
            <a:r>
              <a:rPr lang="en-US" altLang="ko-KR" sz="2400" dirty="0" smtClean="0"/>
              <a:t>(select)</a:t>
            </a:r>
            <a:r>
              <a:rPr lang="ko-KR" altLang="en-US" sz="2400" dirty="0" smtClean="0"/>
              <a:t>를 구조적인 </a:t>
            </a:r>
            <a:r>
              <a:rPr lang="en-US" altLang="ko-KR" sz="2400" dirty="0" smtClean="0"/>
              <a:t>List</a:t>
            </a:r>
            <a:r>
              <a:rPr lang="ko-KR" altLang="en-US" sz="2400" dirty="0" smtClean="0"/>
              <a:t>형태로 받아 온다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- .next()</a:t>
            </a:r>
            <a:r>
              <a:rPr lang="ko-KR" altLang="en-US" sz="2400" dirty="0" smtClean="0"/>
              <a:t>를 이용하여 다음 값을 불러온다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없을 경우 </a:t>
            </a:r>
            <a:r>
              <a:rPr lang="en-US" altLang="ko-KR" sz="2400" dirty="0" smtClean="0"/>
              <a:t>null </a:t>
            </a:r>
            <a:r>
              <a:rPr lang="ko-KR" altLang="en-US" sz="2400" dirty="0" smtClean="0"/>
              <a:t>반환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.</a:t>
            </a:r>
            <a:r>
              <a:rPr lang="en-US" altLang="ko-KR" sz="2400" dirty="0" err="1" smtClean="0"/>
              <a:t>getInt</a:t>
            </a:r>
            <a:r>
              <a:rPr lang="en-US" altLang="ko-KR" sz="2400" dirty="0" smtClean="0"/>
              <a:t>(“</a:t>
            </a:r>
            <a:r>
              <a:rPr lang="ko-KR" altLang="en-US" sz="2400" dirty="0" err="1" smtClean="0"/>
              <a:t>컬럼명</a:t>
            </a:r>
            <a:r>
              <a:rPr lang="en-US" altLang="ko-KR" sz="2400" dirty="0" smtClean="0"/>
              <a:t>”/</a:t>
            </a:r>
            <a:r>
              <a:rPr lang="ko-KR" altLang="en-US" sz="2400" dirty="0" smtClean="0"/>
              <a:t>컬럼표기순번</a:t>
            </a:r>
            <a:r>
              <a:rPr lang="en-US" altLang="ko-KR" sz="2400" dirty="0" smtClean="0"/>
              <a:t>), .</a:t>
            </a:r>
            <a:r>
              <a:rPr lang="en-US" altLang="ko-KR" sz="2400" dirty="0" err="1" smtClean="0"/>
              <a:t>getString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“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”/</a:t>
            </a:r>
            <a:r>
              <a:rPr lang="ko-KR" altLang="en-US" sz="2400" dirty="0"/>
              <a:t>컬럼표기순번</a:t>
            </a:r>
            <a:r>
              <a:rPr lang="en-US" altLang="ko-KR" sz="2400" dirty="0" smtClean="0"/>
              <a:t>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.</a:t>
            </a:r>
            <a:r>
              <a:rPr lang="en-US" altLang="ko-KR" sz="2400" dirty="0" err="1" smtClean="0"/>
              <a:t>getObject</a:t>
            </a:r>
            <a:r>
              <a:rPr lang="en-US" altLang="ko-KR" sz="2400" dirty="0"/>
              <a:t>(“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”/</a:t>
            </a:r>
            <a:r>
              <a:rPr lang="ko-KR" altLang="en-US" sz="2400" dirty="0"/>
              <a:t>컬럼표기순번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등을 주로 사용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65454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ResultSet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예제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46" y="1280159"/>
            <a:ext cx="8161077" cy="523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1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ResultSet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결과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javac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jdbc_resultSet.java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</a:t>
            </a:r>
            <a:r>
              <a:rPr lang="en-US" altLang="ko-KR" sz="2400" dirty="0" err="1"/>
              <a:t>classpath</a:t>
            </a:r>
            <a:r>
              <a:rPr lang="en-US" altLang="ko-KR" sz="2400" dirty="0"/>
              <a:t> ./;%classpath%;mariadb-java-client-2.7.3.jar </a:t>
            </a:r>
            <a:r>
              <a:rPr lang="en-US" altLang="ko-KR" sz="2400" dirty="0" err="1"/>
              <a:t>jdbc_resultSet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53013"/>
            <a:ext cx="7983064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49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3. customer </a:t>
            </a:r>
            <a:r>
              <a:rPr lang="ko-KR" altLang="en-US" sz="2400" dirty="0" smtClean="0"/>
              <a:t>테이블에서 상품권을 발급 받은 사람들의 목록을 화면에 출력 하는 </a:t>
            </a:r>
            <a:r>
              <a:rPr lang="ko-KR" altLang="en-US" sz="2400" dirty="0"/>
              <a:t> </a:t>
            </a:r>
            <a:r>
              <a:rPr lang="en-US" altLang="ko-KR" sz="2400" dirty="0"/>
              <a:t>java</a:t>
            </a:r>
            <a:r>
              <a:rPr lang="ko-KR" altLang="en-US" sz="2400" dirty="0"/>
              <a:t> 프로그램을 작성 </a:t>
            </a:r>
            <a:r>
              <a:rPr lang="ko-KR" altLang="en-US" sz="2400" dirty="0" smtClean="0"/>
              <a:t>하시오</a:t>
            </a:r>
            <a:r>
              <a:rPr lang="en-US" altLang="ko-KR" sz="2400" dirty="0" smtClean="0"/>
              <a:t>.(</a:t>
            </a:r>
            <a:r>
              <a:rPr lang="en-US" altLang="ko-KR" sz="2400" dirty="0" err="1" smtClean="0"/>
              <a:t>c_id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c_name</a:t>
            </a:r>
            <a:r>
              <a:rPr lang="en-US" altLang="ko-KR" sz="2400" dirty="0" smtClean="0"/>
              <a:t>, age, </a:t>
            </a:r>
            <a:r>
              <a:rPr lang="ko-KR" altLang="en-US" sz="2400" dirty="0" smtClean="0"/>
              <a:t>상품권 건수</a:t>
            </a:r>
            <a:r>
              <a:rPr lang="en-US" altLang="ko-KR" sz="24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4. voucher </a:t>
            </a:r>
            <a:r>
              <a:rPr lang="ko-KR" altLang="en-US" sz="2400" dirty="0" smtClean="0"/>
              <a:t>테이블 내용을 모두 화면에 출력 하는 </a:t>
            </a:r>
            <a:r>
              <a:rPr lang="en-US" altLang="ko-KR" sz="2400" dirty="0" smtClean="0"/>
              <a:t>java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프로그램을 작성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5. </a:t>
            </a:r>
            <a:r>
              <a:rPr lang="en-US" altLang="ko-KR" sz="2400" dirty="0" err="1" smtClean="0"/>
              <a:t>dept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테이블의 내용을 모두 </a:t>
            </a:r>
            <a:r>
              <a:rPr lang="ko-KR" altLang="en-US" sz="2400" dirty="0"/>
              <a:t>화면에 출력 하는  </a:t>
            </a:r>
            <a:r>
              <a:rPr lang="en-US" altLang="ko-KR" sz="2400" dirty="0"/>
              <a:t>java</a:t>
            </a:r>
            <a:r>
              <a:rPr lang="ko-KR" altLang="en-US" sz="2400" dirty="0"/>
              <a:t> 프로그램을 작성 </a:t>
            </a:r>
            <a:r>
              <a:rPr lang="ko-KR" altLang="en-US" sz="2400" dirty="0" smtClean="0"/>
              <a:t>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6. sales </a:t>
            </a:r>
            <a:r>
              <a:rPr lang="ko-KR" altLang="en-US" sz="2400" dirty="0" smtClean="0"/>
              <a:t>테이블의 </a:t>
            </a:r>
            <a:r>
              <a:rPr lang="ko-KR" altLang="en-US" sz="2400" dirty="0" err="1" smtClean="0"/>
              <a:t>판매처별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판매 수량을 화면에 출력하는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56521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INSERT </a:t>
            </a:r>
            <a:r>
              <a:rPr lang="ko-KR" altLang="en-US" sz="2400" dirty="0" smtClean="0"/>
              <a:t>예제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26" y="1465338"/>
            <a:ext cx="9755512" cy="51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17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71846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INSERT </a:t>
            </a:r>
            <a:r>
              <a:rPr lang="ko-KR" altLang="en-US" sz="2400" dirty="0" smtClean="0"/>
              <a:t>예제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-encoding utf-8 jdbc_insert.java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</a:t>
            </a:r>
            <a:r>
              <a:rPr lang="en-US" altLang="ko-KR" sz="2400" dirty="0" err="1"/>
              <a:t>classpath</a:t>
            </a:r>
            <a:r>
              <a:rPr lang="en-US" altLang="ko-KR" sz="2400" dirty="0"/>
              <a:t> ./;%classpath%;mariadb-java-client-2.7.3.jar </a:t>
            </a:r>
            <a:r>
              <a:rPr lang="en-US" altLang="ko-KR" sz="2400" dirty="0" err="1"/>
              <a:t>jdbc_insert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0" y="3174271"/>
            <a:ext cx="8507012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0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INSERT </a:t>
            </a:r>
            <a:r>
              <a:rPr lang="ko-KR" altLang="en-US" sz="2400" dirty="0" smtClean="0"/>
              <a:t>예제</a:t>
            </a:r>
            <a:r>
              <a:rPr lang="en-US" altLang="ko-KR" sz="2400" dirty="0" smtClean="0"/>
              <a:t>2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79" y="912068"/>
            <a:ext cx="7769075" cy="564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5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25707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mtClean="0">
                <a:solidFill>
                  <a:schemeClr val="bg1"/>
                </a:solidFill>
              </a:rPr>
              <a:t>JDBC </a:t>
            </a:r>
            <a:r>
              <a:rPr lang="ko-KR" altLang="en-US" dirty="0" smtClean="0">
                <a:solidFill>
                  <a:schemeClr val="bg1"/>
                </a:solidFill>
              </a:rPr>
              <a:t>개념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JDBC (Java Database Connectivity) : Java</a:t>
            </a:r>
            <a:r>
              <a:rPr lang="ko-KR" altLang="en-US" sz="2400" dirty="0" smtClean="0"/>
              <a:t>에서 데이터베이스에 접속할 수 있도록 하는 </a:t>
            </a:r>
            <a:r>
              <a:rPr lang="en-US" altLang="ko-KR" sz="2400" dirty="0" smtClean="0"/>
              <a:t>Java API.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	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42734" y="3767666"/>
            <a:ext cx="5020733" cy="1744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JDBC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42734" y="2979154"/>
            <a:ext cx="502073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Java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93067" y="4191000"/>
            <a:ext cx="3869266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JDBC 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93067" y="5046913"/>
            <a:ext cx="3869266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JDBC Driver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원통 3"/>
          <p:cNvSpPr/>
          <p:nvPr/>
        </p:nvSpPr>
        <p:spPr>
          <a:xfrm>
            <a:off x="3242734" y="5911040"/>
            <a:ext cx="5020733" cy="71966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834467" y="3348486"/>
            <a:ext cx="0" cy="419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6620933" y="3348486"/>
            <a:ext cx="0" cy="419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801533" y="4617190"/>
            <a:ext cx="3869266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JDBC 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834467" y="5501257"/>
            <a:ext cx="0" cy="419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6620933" y="5501257"/>
            <a:ext cx="0" cy="419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INSERT </a:t>
            </a:r>
            <a:r>
              <a:rPr lang="ko-KR" altLang="en-US" sz="2400" dirty="0" smtClean="0"/>
              <a:t>예제</a:t>
            </a:r>
            <a:r>
              <a:rPr lang="en-US" altLang="ko-KR" sz="2400" dirty="0" smtClean="0"/>
              <a:t>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-encoding utf-8 jdbc_insert2.java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</a:t>
            </a:r>
            <a:r>
              <a:rPr lang="en-US" altLang="ko-KR" sz="2400" dirty="0" err="1"/>
              <a:t>classpath</a:t>
            </a:r>
            <a:r>
              <a:rPr lang="en-US" altLang="ko-KR" sz="2400" dirty="0"/>
              <a:t> ./;%classpath%;mariadb-java-client-2.7.3.jar jdbc_insert2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79" y="2818676"/>
            <a:ext cx="8164064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25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7.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테이블에 제주지사 직원을 입력 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8.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테이블에 서울지사 직원을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명 입력하는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9.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테이블에 강원지사 직원을 입력하고 강원지사 직원의 총 인원수를 출력하는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작성하시오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52680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UPDATE </a:t>
            </a:r>
            <a:r>
              <a:rPr lang="ko-KR" altLang="en-US" sz="2400" dirty="0" smtClean="0"/>
              <a:t>예제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64" y="1197032"/>
            <a:ext cx="7348850" cy="537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74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UPDATE </a:t>
            </a:r>
            <a:r>
              <a:rPr lang="ko-KR" altLang="en-US" sz="2400" dirty="0" smtClean="0"/>
              <a:t>예제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</a:t>
            </a:r>
            <a:r>
              <a:rPr lang="en-US" altLang="ko-KR" sz="2400" dirty="0" smtClean="0"/>
              <a:t>-encoding </a:t>
            </a:r>
            <a:r>
              <a:rPr lang="en-US" altLang="ko-KR" sz="2400" dirty="0"/>
              <a:t>utf-8 jdbc_update</a:t>
            </a:r>
            <a:r>
              <a:rPr lang="en-US" altLang="ko-KR" sz="2400" dirty="0" smtClean="0"/>
              <a:t>.java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</a:t>
            </a:r>
            <a:r>
              <a:rPr lang="en-US" altLang="ko-KR" sz="2400" dirty="0" err="1"/>
              <a:t>classpath</a:t>
            </a:r>
            <a:r>
              <a:rPr lang="en-US" altLang="ko-KR" sz="2400" dirty="0"/>
              <a:t> ./;%classpath%;mariadb-java-client-2.7.3.jar </a:t>
            </a:r>
            <a:r>
              <a:rPr lang="en-US" altLang="ko-KR" sz="2400" dirty="0" err="1"/>
              <a:t>jdbc_update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96976"/>
            <a:ext cx="7754432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57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10. goods </a:t>
            </a:r>
            <a:r>
              <a:rPr lang="ko-KR" altLang="en-US" sz="2400" dirty="0" smtClean="0"/>
              <a:t>테이블의 상품 명을 변경하는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11. </a:t>
            </a:r>
            <a:r>
              <a:rPr lang="en-US" altLang="ko-KR" sz="2400" dirty="0" err="1" smtClean="0"/>
              <a:t>dept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테이블의 </a:t>
            </a:r>
            <a:r>
              <a:rPr lang="ko-KR" altLang="en-US" sz="2400" dirty="0" err="1" smtClean="0"/>
              <a:t>지사명을</a:t>
            </a:r>
            <a:r>
              <a:rPr lang="ko-KR" altLang="en-US" sz="2400" dirty="0" smtClean="0"/>
              <a:t> 일괄 변경 할 수 있는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 하시오</a:t>
            </a:r>
            <a:r>
              <a:rPr lang="en-US" altLang="ko-KR" sz="2400" dirty="0" smtClean="0"/>
              <a:t>.(ex&gt; </a:t>
            </a:r>
            <a:r>
              <a:rPr lang="ko-KR" altLang="en-US" sz="2400" dirty="0" err="1" smtClean="0"/>
              <a:t>대전지사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-&gt; </a:t>
            </a:r>
            <a:r>
              <a:rPr lang="ko-KR" altLang="en-US" sz="2400" dirty="0" err="1" smtClean="0"/>
              <a:t>대전점</a:t>
            </a:r>
            <a:r>
              <a:rPr lang="en-US" altLang="ko-KR" sz="24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12.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테이블에 직원이 추가 될 때 </a:t>
            </a:r>
            <a:r>
              <a:rPr lang="en-US" altLang="ko-KR" sz="2400" dirty="0" err="1" smtClean="0"/>
              <a:t>dept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테이블에 </a:t>
            </a:r>
            <a:r>
              <a:rPr lang="en-US" altLang="ko-KR" sz="2400" dirty="0" err="1" smtClean="0"/>
              <a:t>emp_cnt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컬럼에 해당 부서 </a:t>
            </a:r>
            <a:r>
              <a:rPr lang="ko-KR" altLang="en-US" sz="2400" dirty="0" err="1" smtClean="0"/>
              <a:t>직원수를</a:t>
            </a:r>
            <a:r>
              <a:rPr lang="ko-KR" altLang="en-US" sz="2400" dirty="0" smtClean="0"/>
              <a:t> 기록하는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* </a:t>
            </a:r>
            <a:r>
              <a:rPr lang="ko-KR" altLang="en-US" sz="2400" dirty="0" smtClean="0"/>
              <a:t>선행 </a:t>
            </a:r>
            <a:r>
              <a:rPr lang="en-US" altLang="ko-KR" sz="2400" dirty="0"/>
              <a:t>: ALTER TABLE </a:t>
            </a:r>
            <a:r>
              <a:rPr lang="en-US" altLang="ko-KR" sz="2400" dirty="0" err="1" smtClean="0"/>
              <a:t>dept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ADD COLUMN </a:t>
            </a:r>
            <a:r>
              <a:rPr lang="en-US" altLang="ko-KR" sz="2400" dirty="0" err="1" smtClean="0"/>
              <a:t>emp_cnt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INT NOT NULL DEFAULT 0 AFTER </a:t>
            </a:r>
            <a:r>
              <a:rPr lang="en-US" altLang="ko-KR" sz="2400" dirty="0" err="1" smtClean="0"/>
              <a:t>dept_nm</a:t>
            </a:r>
            <a:r>
              <a:rPr lang="en-US" altLang="ko-KR" sz="2400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76757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DELETE </a:t>
            </a:r>
            <a:r>
              <a:rPr lang="ko-KR" altLang="en-US" sz="2400" dirty="0" smtClean="0"/>
              <a:t>예제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39" y="1058391"/>
            <a:ext cx="7131203" cy="54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41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DELETE </a:t>
            </a:r>
            <a:r>
              <a:rPr lang="ko-KR" altLang="en-US" sz="2400" dirty="0" smtClean="0"/>
              <a:t>예제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</a:t>
            </a:r>
            <a:r>
              <a:rPr lang="en-US" altLang="ko-KR" sz="2400" dirty="0" smtClean="0"/>
              <a:t>jdbc_delete.java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</a:t>
            </a:r>
            <a:r>
              <a:rPr lang="en-US" altLang="ko-KR" sz="2400" dirty="0" err="1"/>
              <a:t>classpath</a:t>
            </a:r>
            <a:r>
              <a:rPr lang="en-US" altLang="ko-KR" sz="2400" dirty="0"/>
              <a:t> ./;%classpath%;mariadb-java-client-2.7.3.jar </a:t>
            </a:r>
            <a:r>
              <a:rPr lang="en-US" altLang="ko-KR" sz="2400" dirty="0" err="1"/>
              <a:t>jdbc_delete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98509"/>
            <a:ext cx="930722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32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13.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테이블의 직원을 삭제하는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14. customer </a:t>
            </a:r>
            <a:r>
              <a:rPr lang="ko-KR" altLang="en-US" sz="2400" dirty="0" smtClean="0"/>
              <a:t>테이블에 고객을 등록하는 프로그램을 작성하시오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등록 전 </a:t>
            </a:r>
            <a:r>
              <a:rPr lang="en-US" altLang="ko-KR" sz="2400" dirty="0" err="1" smtClean="0"/>
              <a:t>c_id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를 이용하여 삭제를 먼저하고 입력하는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15. </a:t>
            </a:r>
            <a:r>
              <a:rPr lang="en-US" altLang="ko-KR" sz="2400" dirty="0" err="1" smtClean="0"/>
              <a:t>emp</a:t>
            </a:r>
            <a:r>
              <a:rPr lang="ko-KR" altLang="en-US" sz="2400" dirty="0" smtClean="0"/>
              <a:t>테이블의 직원을 등록하는 프로그램을 만드시오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기 등록된 직원 아이디가 있는지 조회 후 있다면 삭제 후 등록하는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작성하시오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51611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TRANSACTION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쿼리 실행의 묶음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오류나 필요에 따라 </a:t>
            </a:r>
            <a:r>
              <a:rPr lang="en-US" altLang="ko-KR" sz="2400" dirty="0" smtClean="0"/>
              <a:t>rollback, commit </a:t>
            </a:r>
            <a:r>
              <a:rPr lang="ko-KR" altLang="en-US" sz="2400" dirty="0" smtClean="0"/>
              <a:t>처리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err="1" smtClean="0"/>
              <a:t>중복입력</a:t>
            </a:r>
            <a:r>
              <a:rPr lang="ko-KR" altLang="en-US" sz="2400" dirty="0" smtClean="0"/>
              <a:t> 방지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172645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TRANSACTION </a:t>
            </a:r>
            <a:r>
              <a:rPr lang="ko-KR" altLang="en-US" sz="2400" dirty="0" smtClean="0"/>
              <a:t>예제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smtClean="0"/>
              <a:t>재 입력 시 오류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오류 시 입력 안됨</a:t>
            </a:r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976" y="1095030"/>
            <a:ext cx="8657216" cy="53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4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25707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mtClean="0">
                <a:solidFill>
                  <a:schemeClr val="bg1"/>
                </a:solidFill>
              </a:rPr>
              <a:t>JDBC </a:t>
            </a:r>
            <a:r>
              <a:rPr lang="ko-KR" altLang="en-US" dirty="0" smtClean="0">
                <a:solidFill>
                  <a:schemeClr val="bg1"/>
                </a:solidFill>
              </a:rPr>
              <a:t>개념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JDBC Interface : Java</a:t>
            </a:r>
            <a:r>
              <a:rPr lang="ko-KR" altLang="en-US" sz="2400" dirty="0" smtClean="0"/>
              <a:t>와 데이터베이스 간의 통신 창구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JDBC Manager : </a:t>
            </a:r>
            <a:r>
              <a:rPr lang="ko-KR" altLang="en-US" sz="2400" dirty="0" smtClean="0"/>
              <a:t>데이터베이스 종류에 따라 적절한 드라이버 선택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JDBC Driver : </a:t>
            </a:r>
            <a:r>
              <a:rPr lang="ko-KR" altLang="en-US" sz="2400" dirty="0" smtClean="0"/>
              <a:t>데이터베이스 연결용 드라이버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33894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TRANSACTION </a:t>
            </a:r>
            <a:r>
              <a:rPr lang="ko-KR" altLang="en-US" sz="2400" dirty="0" smtClean="0"/>
              <a:t>예제 결과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-encoding utf-8 </a:t>
            </a:r>
            <a:r>
              <a:rPr lang="en-US" altLang="ko-KR" sz="2400" dirty="0" smtClean="0"/>
              <a:t>jdbc_transaction.java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</a:t>
            </a:r>
            <a:r>
              <a:rPr lang="en-US" altLang="ko-KR" sz="2400" dirty="0" err="1"/>
              <a:t>classpath</a:t>
            </a:r>
            <a:r>
              <a:rPr lang="en-US" altLang="ko-KR" sz="2400" dirty="0"/>
              <a:t> ./;%classpath%;mariadb-java-client-2.7.3.jar </a:t>
            </a:r>
            <a:r>
              <a:rPr lang="en-US" altLang="ko-KR" sz="2400" dirty="0" err="1"/>
              <a:t>jdbc_transaction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00792"/>
            <a:ext cx="5430008" cy="18100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64912"/>
            <a:ext cx="7992590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61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16. </a:t>
            </a:r>
            <a:r>
              <a:rPr lang="en-US" altLang="ko-KR" sz="2400" dirty="0" err="1" smtClean="0"/>
              <a:t>dept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테이블과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테이블에 부서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직원을 차례대로 입력하는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작성하시오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오류 시 입력 내용은 적용 되지 않도록 처리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17. customer </a:t>
            </a:r>
            <a:r>
              <a:rPr lang="ko-KR" altLang="en-US" sz="2400" dirty="0" smtClean="0"/>
              <a:t>테이블에 고객정보를 입력하고 </a:t>
            </a:r>
            <a:r>
              <a:rPr lang="en-US" altLang="ko-KR" sz="2400" dirty="0" smtClean="0"/>
              <a:t>voucher </a:t>
            </a:r>
            <a:r>
              <a:rPr lang="ko-KR" altLang="en-US" sz="2400" dirty="0" smtClean="0"/>
              <a:t>정보를 입력하는 프로그램을 작성하시오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단</a:t>
            </a:r>
            <a:r>
              <a:rPr lang="en-US" altLang="ko-KR" sz="2400" dirty="0" smtClean="0"/>
              <a:t>, voucher </a:t>
            </a:r>
            <a:r>
              <a:rPr lang="ko-KR" altLang="en-US" sz="2400" dirty="0" smtClean="0"/>
              <a:t>테이블의 상품권 수가 </a:t>
            </a:r>
            <a:r>
              <a:rPr lang="en-US" altLang="ko-KR" sz="2400" dirty="0"/>
              <a:t>3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장 이상인 경우는 </a:t>
            </a:r>
            <a:r>
              <a:rPr lang="en-US" altLang="ko-KR" sz="2400" dirty="0" smtClean="0"/>
              <a:t>customer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voucher </a:t>
            </a:r>
            <a:r>
              <a:rPr lang="ko-KR" altLang="en-US" sz="2400" dirty="0" smtClean="0"/>
              <a:t>테이블에 입력이 되지 않도록 처리 하시오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94921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err="1" smtClean="0"/>
              <a:t>추가실습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1. 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의 화면 출력 내용을 파일로 저장하시오</a:t>
            </a:r>
            <a:r>
              <a:rPr lang="en-US" altLang="ko-KR" sz="2400" dirty="0" smtClean="0"/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err="1" smtClean="0"/>
              <a:t>추가실습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2.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테이블의 직원을 삭제하는 프로그램을 작성하시오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오류시</a:t>
            </a:r>
            <a:r>
              <a:rPr lang="ko-KR" altLang="en-US" sz="2400" dirty="0" smtClean="0"/>
              <a:t> 반영 되지 않도록 작성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1055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https://mariadb.org/download/?t=connector&amp;p=connector-java&amp;r=2.7.3&amp;os=universal</a:t>
            </a:r>
          </a:p>
        </p:txBody>
      </p:sp>
      <p:sp>
        <p:nvSpPr>
          <p:cNvPr id="5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2786135"/>
            <a:ext cx="8281346" cy="3692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20279" y="328698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드라이버 다운로드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65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https://downloads.mariadb.com/Connectors/java/connector-java-2.7.3/</a:t>
            </a:r>
          </a:p>
        </p:txBody>
      </p:sp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14249"/>
            <a:ext cx="6001588" cy="403916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820279" y="328698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드라이버 다운로드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9956" y="4305993"/>
            <a:ext cx="2709949" cy="232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5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0936" y="1345217"/>
            <a:ext cx="340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이클립스 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36" y="1945178"/>
            <a:ext cx="5872924" cy="42483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91" y="2257886"/>
            <a:ext cx="6215352" cy="425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6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24" y="1982144"/>
            <a:ext cx="4580711" cy="45367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898" y="1671789"/>
            <a:ext cx="6432814" cy="484708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20936" y="1345217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프로젝트 명칭 입력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89348" y="2605414"/>
            <a:ext cx="1114816" cy="350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63595" y="6168142"/>
            <a:ext cx="1114816" cy="350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33897" y="2437474"/>
            <a:ext cx="1429949" cy="518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0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8459" y="1194334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JDBC LIB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59" y="1645920"/>
            <a:ext cx="2518209" cy="47158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143" y="2569878"/>
            <a:ext cx="5888181" cy="350317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64709" y="2066769"/>
            <a:ext cx="1114816" cy="350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65868" y="6225435"/>
            <a:ext cx="2184550" cy="175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31508" y="3459246"/>
            <a:ext cx="1114816" cy="350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16473" y="1346734"/>
            <a:ext cx="8944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프로젝트명에 우측 클릭 </a:t>
            </a:r>
            <a:r>
              <a:rPr lang="en-US" altLang="ko-KR" dirty="0" smtClean="0"/>
              <a:t>&gt; Properties</a:t>
            </a:r>
            <a:r>
              <a:rPr lang="ko-KR" altLang="en-US" dirty="0" smtClean="0"/>
              <a:t>클릭</a:t>
            </a:r>
            <a:r>
              <a:rPr lang="en-US" altLang="ko-KR" dirty="0"/>
              <a:t> </a:t>
            </a:r>
            <a:r>
              <a:rPr lang="en-US" altLang="ko-KR" dirty="0" smtClean="0"/>
              <a:t>&gt; Java Build Path </a:t>
            </a:r>
            <a:r>
              <a:rPr lang="ko-KR" altLang="en-US" dirty="0" smtClean="0"/>
              <a:t>클릭 </a:t>
            </a:r>
            <a:r>
              <a:rPr lang="en-US" altLang="ko-KR" dirty="0" smtClean="0"/>
              <a:t>&gt; Libraries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</a:p>
          <a:p>
            <a:r>
              <a:rPr lang="en-US" altLang="ko-KR" dirty="0" smtClean="0"/>
              <a:t>  Add External JARs</a:t>
            </a:r>
            <a:r>
              <a:rPr lang="en-US" altLang="ko-KR" dirty="0"/>
              <a:t>… &gt; </a:t>
            </a:r>
            <a:r>
              <a:rPr lang="en-US" altLang="ko-KR" dirty="0" smtClean="0"/>
              <a:t>mariadb-java-client-2.7.3.jar </a:t>
            </a:r>
            <a:r>
              <a:rPr lang="ko-KR" altLang="en-US" dirty="0" smtClean="0"/>
              <a:t>파일 선택 </a:t>
            </a:r>
            <a:r>
              <a:rPr lang="en-US" altLang="ko-KR" dirty="0" smtClean="0"/>
              <a:t>&gt; Apply and close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116473" y="2159605"/>
            <a:ext cx="473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* MySQL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MariaDB</a:t>
            </a:r>
            <a:r>
              <a:rPr lang="ko-KR" altLang="en-US" dirty="0" smtClean="0"/>
              <a:t>는 서로 다른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를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349323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5722</TotalTime>
  <Pages>78</Pages>
  <Words>1111</Words>
  <Characters>0</Characters>
  <Application>Microsoft Office PowerPoint</Application>
  <DocSecurity>0</DocSecurity>
  <PresentationFormat>와이드스크린</PresentationFormat>
  <Lines>0</Lines>
  <Paragraphs>207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30_Office 테마</vt:lpstr>
      <vt:lpstr>Office theme</vt:lpstr>
      <vt:lpstr>JDBC개념 및 데이터베이스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159</cp:revision>
  <dcterms:modified xsi:type="dcterms:W3CDTF">2022-06-21T23:19:43Z</dcterms:modified>
  <cp:version>9.104.121.46349</cp:version>
</cp:coreProperties>
</file>