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321" r:id="rId5"/>
    <p:sldId id="409" r:id="rId6"/>
    <p:sldId id="406" r:id="rId7"/>
    <p:sldId id="407" r:id="rId8"/>
    <p:sldId id="411" r:id="rId9"/>
    <p:sldId id="412" r:id="rId10"/>
    <p:sldId id="413" r:id="rId11"/>
    <p:sldId id="414" r:id="rId12"/>
    <p:sldId id="416" r:id="rId13"/>
    <p:sldId id="417" r:id="rId14"/>
    <p:sldId id="418" r:id="rId15"/>
    <p:sldId id="415" r:id="rId16"/>
    <p:sldId id="422" r:id="rId17"/>
    <p:sldId id="419" r:id="rId18"/>
    <p:sldId id="420" r:id="rId19"/>
    <p:sldId id="421" r:id="rId20"/>
    <p:sldId id="423" r:id="rId21"/>
    <p:sldId id="424" r:id="rId22"/>
    <p:sldId id="425" r:id="rId23"/>
    <p:sldId id="427" r:id="rId24"/>
    <p:sldId id="431" r:id="rId25"/>
    <p:sldId id="432" r:id="rId26"/>
    <p:sldId id="433" r:id="rId27"/>
    <p:sldId id="434" r:id="rId28"/>
    <p:sldId id="428" r:id="rId29"/>
    <p:sldId id="435" r:id="rId30"/>
    <p:sldId id="436" r:id="rId31"/>
    <p:sldId id="429" r:id="rId32"/>
    <p:sldId id="437" r:id="rId33"/>
    <p:sldId id="438" r:id="rId34"/>
    <p:sldId id="430" r:id="rId35"/>
    <p:sldId id="439" r:id="rId36"/>
    <p:sldId id="440" r:id="rId37"/>
    <p:sldId id="441" r:id="rId38"/>
    <p:sldId id="42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321"/>
            <p14:sldId id="409"/>
            <p14:sldId id="406"/>
            <p14:sldId id="407"/>
            <p14:sldId id="411"/>
            <p14:sldId id="412"/>
            <p14:sldId id="413"/>
            <p14:sldId id="414"/>
            <p14:sldId id="416"/>
            <p14:sldId id="417"/>
            <p14:sldId id="418"/>
            <p14:sldId id="415"/>
            <p14:sldId id="422"/>
            <p14:sldId id="419"/>
            <p14:sldId id="420"/>
            <p14:sldId id="421"/>
            <p14:sldId id="423"/>
            <p14:sldId id="424"/>
            <p14:sldId id="425"/>
            <p14:sldId id="427"/>
            <p14:sldId id="431"/>
            <p14:sldId id="432"/>
            <p14:sldId id="433"/>
            <p14:sldId id="434"/>
            <p14:sldId id="428"/>
            <p14:sldId id="435"/>
            <p14:sldId id="436"/>
            <p14:sldId id="429"/>
            <p14:sldId id="437"/>
            <p14:sldId id="438"/>
            <p14:sldId id="430"/>
            <p14:sldId id="439"/>
            <p14:sldId id="440"/>
            <p14:sldId id="441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JDBC</a:t>
            </a:r>
            <a:r>
              <a:rPr lang="ko-KR" altLang="en-US" sz="4000" dirty="0"/>
              <a:t>개념 </a:t>
            </a:r>
            <a:r>
              <a:rPr lang="ko-KR" altLang="en-US" sz="4000" dirty="0" smtClean="0"/>
              <a:t>및 데이터베이스 </a:t>
            </a:r>
            <a:r>
              <a:rPr lang="ko-KR" altLang="en-US" sz="4000" dirty="0" smtClean="0"/>
              <a:t>프로그래밍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접속 정보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en-US" altLang="ko-KR" sz="2400" dirty="0" err="1" smtClean="0"/>
              <a:t>mariaDB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jdbc:mariadb</a:t>
            </a:r>
            <a:r>
              <a:rPr lang="en-US" altLang="ko-KR" sz="2400" dirty="0"/>
              <a:t>://127.0.0.1:3307/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org.mariadb.jdbc.Driver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MySQL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jdbc:mysql</a:t>
            </a:r>
            <a:r>
              <a:rPr lang="en-US" altLang="ko-KR" sz="2400" dirty="0"/>
              <a:t>://127.0.0.1:3306/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com.mysql.jdbc.Driver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958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929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데이터베이스에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접속하여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테이블의 데이터 건수를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만들고 실행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/>
              <a:t>데이터베이스에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) </a:t>
            </a:r>
            <a:r>
              <a:rPr lang="ko-KR" altLang="en-US" sz="2400" dirty="0"/>
              <a:t>접속하여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건수와 </a:t>
            </a:r>
            <a:r>
              <a:rPr lang="en-US" altLang="ko-KR" sz="2400" dirty="0" smtClean="0"/>
              <a:t>voucher </a:t>
            </a:r>
            <a:r>
              <a:rPr lang="ko-KR" altLang="en-US" sz="2400" dirty="0"/>
              <a:t>테이블의 데이터 건수를 출력하는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프로그램을 만들고 실행 하시오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744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Statement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PreparedStatement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차이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- statement : </a:t>
            </a:r>
            <a:r>
              <a:rPr lang="ko-KR" altLang="en-US" sz="2400" dirty="0" smtClean="0"/>
              <a:t>단일 쿼리를 수행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</a:t>
            </a:r>
            <a:r>
              <a:rPr lang="en-US" altLang="ko-KR" sz="16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stmt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conn.createStatement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rsTable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COUNT(*) FROM CUSTOMER WHERE AGE &gt; 30 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: ?</a:t>
            </a:r>
            <a:r>
              <a:rPr lang="ko-KR" altLang="en-US" sz="2400" dirty="0"/>
              <a:t>를 변수로 이용 하여 여러 번 수행 가능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setInt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setString</a:t>
            </a:r>
            <a:r>
              <a:rPr lang="ko-KR" altLang="en-US" sz="2400" dirty="0"/>
              <a:t>등을 사용하고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물음표 순번</a:t>
            </a:r>
            <a:r>
              <a:rPr lang="en-US" altLang="ko-KR" sz="2400" dirty="0"/>
              <a:t>, </a:t>
            </a:r>
            <a:r>
              <a:rPr lang="ko-KR" altLang="en-US" sz="2400" dirty="0"/>
              <a:t>값 을 입력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PreparedStatement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(1, 30</a:t>
            </a:r>
            <a:r>
              <a:rPr lang="en-US" altLang="ko-KR" sz="16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AND AGE &lt; ?  </a:t>
            </a:r>
            <a:r>
              <a:rPr lang="en-US" altLang="ko-KR" sz="16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 smtClean="0"/>
              <a:t>pstmt.setInt</a:t>
            </a:r>
            <a:r>
              <a:rPr lang="en-US" altLang="ko-KR" sz="1600" dirty="0" smtClean="0"/>
              <a:t>(2, </a:t>
            </a:r>
            <a:r>
              <a:rPr lang="en-US" altLang="ko-KR" sz="1600" dirty="0"/>
              <a:t>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8" y="1485654"/>
            <a:ext cx="8214054" cy="5355720"/>
          </a:xfrm>
          <a:prstGeom prst="rect">
            <a:avLst/>
          </a:prstGeom>
        </p:spPr>
      </p:pic>
      <p:sp>
        <p:nvSpPr>
          <p:cNvPr id="7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808" y="1116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59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5" y="1317102"/>
            <a:ext cx="6754168" cy="2943636"/>
          </a:xfrm>
          <a:prstGeom prst="rect">
            <a:avLst/>
          </a:prstGeom>
        </p:spPr>
      </p:pic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7" y="5209120"/>
            <a:ext cx="5990378" cy="14351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1105" y="4260738"/>
            <a:ext cx="7928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 결과</a:t>
            </a:r>
            <a:endParaRPr lang="en-US" altLang="ko-KR" dirty="0"/>
          </a:p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jdbc_statement.java</a:t>
            </a:r>
          </a:p>
          <a:p>
            <a:r>
              <a:rPr lang="en-US" altLang="ko-KR" dirty="0"/>
              <a:t>java -</a:t>
            </a:r>
            <a:r>
              <a:rPr lang="en-US" altLang="ko-KR" dirty="0" err="1"/>
              <a:t>classpath</a:t>
            </a:r>
            <a:r>
              <a:rPr lang="en-US" altLang="ko-KR" dirty="0"/>
              <a:t> ./;%classpath%;mariadb-java-client-2.7.3.jar </a:t>
            </a:r>
            <a:r>
              <a:rPr lang="en-US" altLang="ko-KR" dirty="0" err="1"/>
              <a:t>jdbc_statement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4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(select)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 쿼리 결과</a:t>
            </a:r>
            <a:r>
              <a:rPr lang="en-US" altLang="ko-KR" sz="2400" dirty="0" smtClean="0"/>
              <a:t>(select)</a:t>
            </a:r>
            <a:r>
              <a:rPr lang="ko-KR" altLang="en-US" sz="2400" dirty="0" smtClean="0"/>
              <a:t>를 구조적인 </a:t>
            </a:r>
            <a:r>
              <a:rPr lang="en-US" altLang="ko-KR" sz="2400" dirty="0" smtClean="0"/>
              <a:t>List</a:t>
            </a:r>
            <a:r>
              <a:rPr lang="ko-KR" altLang="en-US" sz="2400" dirty="0" smtClean="0"/>
              <a:t>형태로 받아 온다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.next()</a:t>
            </a:r>
            <a:r>
              <a:rPr lang="ko-KR" altLang="en-US" sz="2400" dirty="0" smtClean="0"/>
              <a:t>를 이용하여 다음 값을 불러온다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없을 경우 </a:t>
            </a:r>
            <a:r>
              <a:rPr lang="en-US" altLang="ko-KR" sz="2400" dirty="0" smtClean="0"/>
              <a:t>null </a:t>
            </a:r>
            <a:r>
              <a:rPr lang="ko-KR" altLang="en-US" sz="2400" dirty="0" smtClean="0"/>
              <a:t>반환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.</a:t>
            </a:r>
            <a:r>
              <a:rPr lang="en-US" altLang="ko-KR" sz="2400" dirty="0" err="1" smtClean="0"/>
              <a:t>getInt</a:t>
            </a:r>
            <a:r>
              <a:rPr lang="en-US" altLang="ko-KR" sz="2400" dirty="0" smtClean="0"/>
              <a:t>(“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”/</a:t>
            </a:r>
            <a:r>
              <a:rPr lang="ko-KR" altLang="en-US" sz="2400" dirty="0" smtClean="0"/>
              <a:t>컬럼표기순번</a:t>
            </a:r>
            <a:r>
              <a:rPr lang="en-US" altLang="ko-KR" sz="2400" dirty="0" smtClean="0"/>
              <a:t>), .</a:t>
            </a:r>
            <a:r>
              <a:rPr lang="en-US" altLang="ko-KR" sz="2400" dirty="0" err="1" smtClean="0"/>
              <a:t>getString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.</a:t>
            </a:r>
            <a:r>
              <a:rPr lang="en-US" altLang="ko-KR" sz="2400" dirty="0" err="1" smtClean="0"/>
              <a:t>getObject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등을 주로 사용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45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1280159"/>
            <a:ext cx="8161077" cy="52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272382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데이터베이스프로그래밍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데이터베이스에 접속하여 필요한 정보를 활용 및 저장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파일시스템 보다 안정적이고 빠르게 처리가 가능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많은 프로그램에서 </a:t>
            </a:r>
            <a:r>
              <a:rPr lang="en-US" altLang="ko-KR" sz="2400" dirty="0" smtClean="0"/>
              <a:t>JDBC, ODBC</a:t>
            </a:r>
            <a:r>
              <a:rPr lang="ko-KR" altLang="en-US" sz="2400" dirty="0" smtClean="0"/>
              <a:t>를 활용하여 데이터베이스에 접속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jdbc_resultSet.java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jdbc_resultSet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3013"/>
            <a:ext cx="79830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customer </a:t>
            </a:r>
            <a:r>
              <a:rPr lang="ko-KR" altLang="en-US" sz="2400" dirty="0" smtClean="0"/>
              <a:t>테이블에서 상품권을 발급 받은 사람들의 목록을 화면에 출력 하는 </a:t>
            </a:r>
            <a:r>
              <a:rPr lang="ko-KR" altLang="en-US" sz="2400" dirty="0"/>
              <a:t>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c_name</a:t>
            </a:r>
            <a:r>
              <a:rPr lang="en-US" altLang="ko-KR" sz="2400" dirty="0" smtClean="0"/>
              <a:t>, age, </a:t>
            </a:r>
            <a:r>
              <a:rPr lang="ko-KR" altLang="en-US" sz="2400" dirty="0" smtClean="0"/>
              <a:t>상품권 건수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voucher </a:t>
            </a:r>
            <a:r>
              <a:rPr lang="ko-KR" altLang="en-US" sz="2400" dirty="0" smtClean="0"/>
              <a:t>테이블 내용을 모두 화면에 출력 하는 </a:t>
            </a:r>
            <a:r>
              <a:rPr lang="en-US" altLang="ko-KR" sz="2400" dirty="0" smtClean="0"/>
              <a:t>java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내용을 모두 </a:t>
            </a:r>
            <a:r>
              <a:rPr lang="ko-KR" altLang="en-US" sz="2400" dirty="0"/>
              <a:t>화면에 출력 하는 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sales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판매처별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판매 수량을 화면에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5652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6" y="1465338"/>
            <a:ext cx="9755512" cy="51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7184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jdbc_insert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0" y="3174271"/>
            <a:ext cx="85070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9" y="912068"/>
            <a:ext cx="7769075" cy="56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jdbc_insert2.java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jdbc_insert2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9" y="2818676"/>
            <a:ext cx="816406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5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제주지사 직원을 입력 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서울지사 직원을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명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강원지사 직원을 입력하고 강원지사 직원의 총 인원수를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5268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4" y="1197032"/>
            <a:ext cx="7348850" cy="53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-encoding </a:t>
            </a:r>
            <a:r>
              <a:rPr lang="en-US" altLang="ko-KR" sz="2400" dirty="0"/>
              <a:t>utf-8 jdbc_update</a:t>
            </a:r>
            <a:r>
              <a:rPr lang="en-US" altLang="ko-KR" sz="2400" dirty="0" smtClean="0"/>
              <a:t>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jdbc_update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76"/>
            <a:ext cx="775443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7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goods </a:t>
            </a:r>
            <a:r>
              <a:rPr lang="ko-KR" altLang="en-US" sz="2400" dirty="0" smtClean="0"/>
              <a:t>테이블의 상품 명을 변경하는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11.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지사명을</a:t>
            </a:r>
            <a:r>
              <a:rPr lang="ko-KR" altLang="en-US" sz="2400" dirty="0" smtClean="0"/>
              <a:t> 일괄 변경 할 수 있는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.(ex&gt; </a:t>
            </a:r>
            <a:r>
              <a:rPr lang="ko-KR" altLang="en-US" sz="2400" dirty="0" err="1" smtClean="0"/>
              <a:t>대전지사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대전점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직원이 추가 될 때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컬럼에 해당 부서 </a:t>
            </a:r>
            <a:r>
              <a:rPr lang="ko-KR" altLang="en-US" sz="2400" dirty="0" err="1" smtClean="0"/>
              <a:t>직원수를</a:t>
            </a:r>
            <a:r>
              <a:rPr lang="ko-KR" altLang="en-US" sz="2400" dirty="0" smtClean="0"/>
              <a:t> 기록하는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* </a:t>
            </a:r>
            <a:r>
              <a:rPr lang="ko-KR" altLang="en-US" sz="2400" dirty="0" smtClean="0"/>
              <a:t>선행 </a:t>
            </a:r>
            <a:r>
              <a:rPr lang="en-US" altLang="ko-KR" sz="2400" dirty="0"/>
              <a:t>: ALTER TABLE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ADD COLUMN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INT NOT NULL DEFAULT 0 AFTER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7675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(Java Database Connectivity) : Java</a:t>
            </a:r>
            <a:r>
              <a:rPr lang="ko-KR" altLang="en-US" sz="2400" dirty="0" smtClean="0"/>
              <a:t>에서 데이터베이스에 접속할 수 있도록 하는 </a:t>
            </a:r>
            <a:r>
              <a:rPr lang="en-US" altLang="ko-KR" sz="2400" dirty="0" smtClean="0"/>
              <a:t>Java API.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42734" y="3767666"/>
            <a:ext cx="5020733" cy="1744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42734" y="2979154"/>
            <a:ext cx="50207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Java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93067" y="419100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3067" y="5046913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3242734" y="5911040"/>
            <a:ext cx="5020733" cy="7196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34467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620933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01533" y="461719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34467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620933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1058391"/>
            <a:ext cx="7131203" cy="54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1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jdbc_delete.java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jdbc_delete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98509"/>
            <a:ext cx="930722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14. customer </a:t>
            </a:r>
            <a:r>
              <a:rPr lang="ko-KR" altLang="en-US" sz="2400" dirty="0" smtClean="0"/>
              <a:t>테이블에 고객을 등록하는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등록 전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이용하여 삭제를 먼저하고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15. </a:t>
            </a:r>
            <a:r>
              <a:rPr lang="en-US" altLang="ko-KR" sz="2400" dirty="0" err="1" smtClean="0"/>
              <a:t>emp</a:t>
            </a:r>
            <a:r>
              <a:rPr lang="ko-KR" altLang="en-US" sz="2400" dirty="0" smtClean="0"/>
              <a:t>테이블의 직원을 등록하는 프로그램을 만드시오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 등록된 직원 아이디가 있는지 조회 후 있다면 삭제 후 등록하는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161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쿼리 실행의 묶음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오류나 필요에 따라 </a:t>
            </a:r>
            <a:r>
              <a:rPr lang="en-US" altLang="ko-KR" sz="2400" dirty="0" smtClean="0"/>
              <a:t>rollback, commit 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중복입력</a:t>
            </a:r>
            <a:r>
              <a:rPr lang="ko-KR" altLang="en-US" sz="2400" dirty="0" smtClean="0"/>
              <a:t> 방지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7264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재 입력 시 오류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오류 시 입력 안됨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76" y="1095030"/>
            <a:ext cx="8657216" cy="5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4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 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</a:t>
            </a:r>
            <a:r>
              <a:rPr lang="en-US" altLang="ko-KR" sz="2400" dirty="0" smtClean="0"/>
              <a:t>jdbc_transaction.java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jdbc_transaction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0792"/>
            <a:ext cx="5430008" cy="1810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4912"/>
            <a:ext cx="799259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16.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테이블과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부서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직원을 차례대로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오류 시 입력 내용은 적용 되지 않도록 처리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17. customer </a:t>
            </a:r>
            <a:r>
              <a:rPr lang="ko-KR" altLang="en-US" sz="2400" dirty="0" smtClean="0"/>
              <a:t>테이블에 고객정보를 입력하고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정보를 입력하는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voucher </a:t>
            </a:r>
            <a:r>
              <a:rPr lang="ko-KR" altLang="en-US" sz="2400" dirty="0" smtClean="0"/>
              <a:t>테이블의 상품권 수가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장 이상인 경우는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테이블에 입력이 되지 않도록 처리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492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의 화면 출력 내용을 파일로 저장하시오</a:t>
            </a:r>
            <a:r>
              <a:rPr lang="en-US" altLang="ko-KR" sz="24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오류시</a:t>
            </a:r>
            <a:r>
              <a:rPr lang="ko-KR" altLang="en-US" sz="2400" dirty="0" smtClean="0"/>
              <a:t> 반영 되지 않도록 작성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05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Interface : Java</a:t>
            </a:r>
            <a:r>
              <a:rPr lang="ko-KR" altLang="en-US" sz="2400" dirty="0" smtClean="0"/>
              <a:t>와 데이터베이스 간의 통신 창구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Manager : </a:t>
            </a:r>
            <a:r>
              <a:rPr lang="ko-KR" altLang="en-US" sz="2400" dirty="0" smtClean="0"/>
              <a:t>데이터베이스 종류에 따라 적절한 드라이버 선택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Driver : </a:t>
            </a:r>
            <a:r>
              <a:rPr lang="ko-KR" altLang="en-US" sz="2400" dirty="0" smtClean="0"/>
              <a:t>데이터베이스 연결용 드라이버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389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https://mariadb.org/download/?t=connector&amp;p=connector-java&amp;r=2.7.3&amp;os=universal</a:t>
            </a:r>
          </a:p>
        </p:txBody>
      </p:sp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786135"/>
            <a:ext cx="8281346" cy="3692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https://downloads.mariadb.com/Connectors/java/connector-java-2.7.3/</a:t>
            </a:r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4249"/>
            <a:ext cx="6001588" cy="40391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9956" y="4305993"/>
            <a:ext cx="2709949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드라이버 사용 예제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3" y="782990"/>
            <a:ext cx="7059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 smtClean="0"/>
              <a:t> -encoding </a:t>
            </a:r>
            <a:r>
              <a:rPr lang="en-US" altLang="ko-KR" sz="2400" dirty="0"/>
              <a:t>utf-8 </a:t>
            </a:r>
            <a:r>
              <a:rPr lang="en-US" altLang="ko-KR" sz="2400" dirty="0" smtClean="0"/>
              <a:t>jdbc_test.java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 smtClean="0"/>
              <a:t>jdbc_test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1067"/>
            <a:ext cx="5549924" cy="15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1: 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를 사용하기 위한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라이브러리 로드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7: </a:t>
            </a:r>
            <a:r>
              <a:rPr lang="ko-KR" altLang="en-US" sz="2400" dirty="0" smtClean="0"/>
              <a:t>데이터베이스 접속을 담기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8: </a:t>
            </a:r>
            <a:r>
              <a:rPr lang="ko-KR" altLang="en-US" sz="2400" dirty="0" smtClean="0"/>
              <a:t>데이터베이스 접속 정보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종류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스키마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9: </a:t>
            </a:r>
            <a:r>
              <a:rPr lang="ko-KR" altLang="en-US" sz="2400" dirty="0" smtClean="0"/>
              <a:t>쿼리 문장을 지정하기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10: </a:t>
            </a:r>
            <a:r>
              <a:rPr lang="ko-KR" altLang="en-US" sz="2400" dirty="0" smtClean="0"/>
              <a:t>쿼리 결과를 저장하기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13: </a:t>
            </a:r>
            <a:r>
              <a:rPr lang="ko-KR" altLang="en-US" sz="2400" dirty="0" err="1" smtClean="0"/>
              <a:t>드리이버</a:t>
            </a:r>
            <a:r>
              <a:rPr lang="ko-KR" altLang="en-US" sz="2400" dirty="0" smtClean="0"/>
              <a:t> 지정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15: </a:t>
            </a:r>
            <a:r>
              <a:rPr lang="ko-KR" altLang="en-US" sz="2400" dirty="0" smtClean="0"/>
              <a:t>드라이버 </a:t>
            </a:r>
            <a:r>
              <a:rPr lang="ko-KR" altLang="en-US" sz="2400" dirty="0" err="1" smtClean="0"/>
              <a:t>메니저로</a:t>
            </a:r>
            <a:r>
              <a:rPr lang="ko-KR" altLang="en-US" sz="2400" dirty="0" smtClean="0"/>
              <a:t> 데이터베이스에 접속하여 정보를 </a:t>
            </a:r>
            <a:r>
              <a:rPr lang="en-US" altLang="ko-KR" sz="2400" dirty="0" smtClean="0"/>
              <a:t>conn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20: </a:t>
            </a:r>
            <a:r>
              <a:rPr lang="ko-KR" altLang="en-US" sz="2400" dirty="0" smtClean="0"/>
              <a:t>쿼리를 준비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21: </a:t>
            </a:r>
            <a:r>
              <a:rPr lang="ko-KR" altLang="en-US" sz="2400" dirty="0" smtClean="0"/>
              <a:t>쿼리를 실행 하여 결과값을 변수에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23: </a:t>
            </a:r>
            <a:r>
              <a:rPr lang="ko-KR" altLang="en-US" sz="2400" dirty="0" smtClean="0"/>
              <a:t>값을 추출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31: </a:t>
            </a:r>
            <a:r>
              <a:rPr lang="ko-KR" altLang="en-US" sz="2400" dirty="0" smtClean="0"/>
              <a:t>접속 종료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13099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Pages>78</Pages>
  <Words>1046</Words>
  <Characters>0</Characters>
  <Application>Microsoft Office PowerPoint</Application>
  <DocSecurity>0</DocSecurity>
  <PresentationFormat>와이드스크린</PresentationFormat>
  <Lines>0</Lines>
  <Paragraphs>194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30_Office 테마</vt:lpstr>
      <vt:lpstr>Office theme</vt:lpstr>
      <vt:lpstr>JDBC개념 및 데이터베이스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155</cp:revision>
  <dcterms:modified xsi:type="dcterms:W3CDTF">2022-06-20T15:05:52Z</dcterms:modified>
  <cp:version>9.104.121.46349</cp:version>
</cp:coreProperties>
</file>