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768" y="90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SQL Mapper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492716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Mapper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서버 구동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Run As &gt; Spring Boot App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149" y="908250"/>
            <a:ext cx="5781233" cy="576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2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492716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Mapper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웹 접속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http://localhost:8080/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289" y="2131269"/>
            <a:ext cx="5630061" cy="17718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062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492716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Mapper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 smtClean="0"/>
              <a:t>SQL Mapper : </a:t>
            </a:r>
            <a:r>
              <a:rPr lang="ko-KR" altLang="en-US" sz="2400" dirty="0" smtClean="0"/>
              <a:t>객체와 </a:t>
            </a:r>
            <a:r>
              <a:rPr lang="en-US" altLang="ko-KR" sz="2400" dirty="0" smtClean="0"/>
              <a:t>SQL</a:t>
            </a:r>
            <a:r>
              <a:rPr lang="ko-KR" altLang="en-US" sz="2400" dirty="0" smtClean="0"/>
              <a:t>을 </a:t>
            </a:r>
            <a:r>
              <a:rPr lang="ko-KR" altLang="en-US" sz="2400" dirty="0" err="1" smtClean="0"/>
              <a:t>맵핑하여</a:t>
            </a:r>
            <a:r>
              <a:rPr lang="ko-KR" altLang="en-US" sz="2400" dirty="0" smtClean="0"/>
              <a:t> 데이터를 객체화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   - </a:t>
            </a:r>
            <a:r>
              <a:rPr lang="ko-KR" altLang="en-US" sz="2400" dirty="0" smtClean="0"/>
              <a:t>테이블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컬럼과 직접 연계 하지 않음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- </a:t>
            </a:r>
            <a:r>
              <a:rPr lang="ko-KR" altLang="en-US" sz="2400" dirty="0" smtClean="0"/>
              <a:t>쿼리 결과를 기준으로 매핑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- DB </a:t>
            </a:r>
            <a:r>
              <a:rPr lang="ko-KR" altLang="en-US" sz="2400" dirty="0" smtClean="0"/>
              <a:t>특성을 따름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   - </a:t>
            </a:r>
            <a:r>
              <a:rPr lang="en-US" altLang="ko-KR" sz="2400" dirty="0" err="1" smtClean="0"/>
              <a:t>MyBatis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Jdbc</a:t>
            </a:r>
            <a:r>
              <a:rPr lang="en-US" altLang="ko-KR" sz="2400" dirty="0" smtClean="0"/>
              <a:t> Template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ORM(Object Relational Mapping) : </a:t>
            </a:r>
            <a:r>
              <a:rPr lang="ko-KR" altLang="en-US" sz="2400" dirty="0" smtClean="0"/>
              <a:t>객체와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테이블을 </a:t>
            </a:r>
            <a:r>
              <a:rPr lang="ko-KR" altLang="en-US" sz="2400" dirty="0" err="1" smtClean="0"/>
              <a:t>맵핑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- </a:t>
            </a:r>
            <a:r>
              <a:rPr lang="ko-KR" altLang="en-US" sz="2400" dirty="0" smtClean="0"/>
              <a:t>직접적인 </a:t>
            </a:r>
            <a:r>
              <a:rPr lang="en-US" altLang="ko-KR" sz="2400" dirty="0" smtClean="0"/>
              <a:t>SQL </a:t>
            </a:r>
            <a:r>
              <a:rPr lang="ko-KR" altLang="en-US" sz="2400" dirty="0" smtClean="0"/>
              <a:t>작성 수가 적음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   - DB </a:t>
            </a:r>
            <a:r>
              <a:rPr lang="ko-KR" altLang="en-US" sz="2400" dirty="0" smtClean="0"/>
              <a:t>특성을 따르지 않음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   - SQL Mapper</a:t>
            </a:r>
            <a:r>
              <a:rPr lang="ko-KR" altLang="en-US" sz="2400" dirty="0" smtClean="0"/>
              <a:t>랑 혼용 가능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   - JPA(hibernate)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8652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492716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Mapper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- Mapper </a:t>
            </a:r>
            <a:r>
              <a:rPr lang="ko-KR" altLang="en-US" sz="2400" dirty="0" smtClean="0"/>
              <a:t>사용 전 기본 환</a:t>
            </a:r>
            <a:r>
              <a:rPr lang="ko-KR" altLang="en-US" sz="2400" dirty="0" smtClean="0"/>
              <a:t>경 설정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- file &gt; Open Project…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&gt; </a:t>
            </a:r>
            <a:r>
              <a:rPr lang="ko-KR" altLang="en-US" sz="2400" dirty="0" smtClean="0"/>
              <a:t>폴더 선택 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완료</a:t>
            </a:r>
            <a:endParaRPr lang="en-US" altLang="ko-KR" sz="2400" dirty="0"/>
          </a:p>
        </p:txBody>
      </p:sp>
      <p:sp>
        <p:nvSpPr>
          <p:cNvPr id="2" name="직사각형 1"/>
          <p:cNvSpPr/>
          <p:nvPr/>
        </p:nvSpPr>
        <p:spPr>
          <a:xfrm>
            <a:off x="3784791" y="388699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Mapper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538" y="1697175"/>
            <a:ext cx="7883388" cy="49427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186" y="2005499"/>
            <a:ext cx="5761634" cy="408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492716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Mapper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환경설정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application.properties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변경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</a:t>
            </a:r>
            <a:r>
              <a:rPr lang="ko-KR" altLang="en-US" sz="2400" dirty="0" smtClean="0"/>
              <a:t>자신의 환경에 맞게 </a:t>
            </a:r>
            <a:r>
              <a:rPr lang="en-US" altLang="ko-KR" sz="2400" dirty="0" err="1" smtClean="0"/>
              <a:t>url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username, password</a:t>
            </a:r>
            <a:r>
              <a:rPr lang="ko-KR" altLang="en-US" sz="2400" dirty="0" smtClean="0"/>
              <a:t>를 변경</a:t>
            </a:r>
            <a:endParaRPr lang="en-US" altLang="ko-KR" sz="2400" dirty="0"/>
          </a:p>
        </p:txBody>
      </p:sp>
      <p:sp>
        <p:nvSpPr>
          <p:cNvPr id="2" name="직사각형 1"/>
          <p:cNvSpPr/>
          <p:nvPr/>
        </p:nvSpPr>
        <p:spPr>
          <a:xfrm>
            <a:off x="3784791" y="388699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Mapper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123" y="2235685"/>
            <a:ext cx="9297698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492716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Mapper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- Web </a:t>
            </a:r>
            <a:r>
              <a:rPr lang="ko-KR" altLang="en-US" sz="2400" dirty="0" smtClean="0"/>
              <a:t>서비스 접속 흐름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 1. </a:t>
            </a:r>
            <a:r>
              <a:rPr lang="ko-KR" altLang="en-US" sz="2400" dirty="0" smtClean="0"/>
              <a:t>웹에서 경로 호출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 2. </a:t>
            </a:r>
            <a:r>
              <a:rPr lang="ko-KR" altLang="en-US" sz="2400" dirty="0" err="1" smtClean="0"/>
              <a:t>웹서버에서</a:t>
            </a:r>
            <a:r>
              <a:rPr lang="ko-KR" altLang="en-US" sz="2400" dirty="0" smtClean="0"/>
              <a:t> 호출에 대한 처리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2.1. </a:t>
            </a:r>
            <a:r>
              <a:rPr lang="ko-KR" altLang="en-US" sz="2400" dirty="0" smtClean="0"/>
              <a:t>컨트롤러에서 호출된 주소 확인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2.2. </a:t>
            </a:r>
            <a:r>
              <a:rPr lang="ko-KR" altLang="en-US" sz="2400" dirty="0" smtClean="0"/>
              <a:t>컨트롤러에서 호출된 서비스 실행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2.3. </a:t>
            </a:r>
            <a:r>
              <a:rPr lang="ko-KR" altLang="en-US" sz="2400" dirty="0" smtClean="0"/>
              <a:t>서비스에서 </a:t>
            </a:r>
            <a:r>
              <a:rPr lang="en-US" altLang="ko-KR" sz="2400" dirty="0" smtClean="0"/>
              <a:t>DAO(</a:t>
            </a:r>
            <a:r>
              <a:rPr lang="en-US" altLang="ko-KR" sz="2400" dirty="0" smtClean="0"/>
              <a:t>Data Access Object)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수행 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2.4. DAO</a:t>
            </a:r>
            <a:r>
              <a:rPr lang="ko-KR" altLang="en-US" sz="2400" dirty="0" smtClean="0"/>
              <a:t>에 해당하는 </a:t>
            </a:r>
            <a:r>
              <a:rPr lang="ko-KR" altLang="en-US" sz="2400" dirty="0" err="1" smtClean="0"/>
              <a:t>맵퍼</a:t>
            </a:r>
            <a:r>
              <a:rPr lang="ko-KR" altLang="en-US" sz="2400" dirty="0" smtClean="0"/>
              <a:t> 사용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2.5. </a:t>
            </a:r>
            <a:r>
              <a:rPr lang="ko-KR" altLang="en-US" sz="2400" dirty="0" smtClean="0"/>
              <a:t>데이터 제공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3. </a:t>
            </a:r>
            <a:r>
              <a:rPr lang="ko-KR" altLang="en-US" sz="2400" dirty="0" err="1" smtClean="0"/>
              <a:t>웹서버에서</a:t>
            </a:r>
            <a:r>
              <a:rPr lang="ko-KR" altLang="en-US" sz="2400" dirty="0" smtClean="0"/>
              <a:t> 제공된 내용 확인</a:t>
            </a:r>
            <a:endParaRPr lang="en-US" altLang="ko-KR" sz="2400" dirty="0"/>
          </a:p>
        </p:txBody>
      </p:sp>
      <p:sp>
        <p:nvSpPr>
          <p:cNvPr id="2" name="직사각형 1"/>
          <p:cNvSpPr/>
          <p:nvPr/>
        </p:nvSpPr>
        <p:spPr>
          <a:xfrm>
            <a:off x="3784791" y="388699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Mapper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210454" y="1119545"/>
            <a:ext cx="1716223" cy="47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210455" y="2966555"/>
            <a:ext cx="1716223" cy="47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210455" y="3890060"/>
            <a:ext cx="1716223" cy="47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210452" y="4813565"/>
            <a:ext cx="1716223" cy="47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Mapper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210453" y="2043050"/>
            <a:ext cx="1716223" cy="47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210451" y="5737068"/>
            <a:ext cx="1716223" cy="47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9557358" y="1595534"/>
            <a:ext cx="0" cy="447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9557358" y="2519039"/>
            <a:ext cx="0" cy="447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9557358" y="3442544"/>
            <a:ext cx="0" cy="447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9557358" y="4366049"/>
            <a:ext cx="0" cy="447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9557358" y="5289554"/>
            <a:ext cx="0" cy="447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10521862" y="5289554"/>
            <a:ext cx="0" cy="475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10521862" y="4366049"/>
            <a:ext cx="0" cy="475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0521862" y="3442544"/>
            <a:ext cx="0" cy="475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10521862" y="2519039"/>
            <a:ext cx="0" cy="475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0521862" y="1595534"/>
            <a:ext cx="0" cy="475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066762" y="1841326"/>
            <a:ext cx="3782860" cy="3682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15826" y="1649974"/>
            <a:ext cx="139749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Web Server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025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492716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Mapper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1. Controller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 err="1" smtClean="0"/>
              <a:t>GetMapping</a:t>
            </a:r>
            <a:r>
              <a:rPr lang="ko-KR" altLang="en-US" sz="2400" dirty="0" smtClean="0"/>
              <a:t>으로 실제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URL </a:t>
            </a:r>
            <a:r>
              <a:rPr lang="ko-KR" altLang="en-US" sz="2400" dirty="0" smtClean="0"/>
              <a:t>대응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실행하는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들로 구성 됨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이 부분에서 서비스</a:t>
            </a:r>
            <a:r>
              <a:rPr lang="en-US" altLang="ko-KR" sz="2400" dirty="0" smtClean="0"/>
              <a:t>, DAO</a:t>
            </a:r>
            <a:r>
              <a:rPr lang="ko-KR" altLang="en-US" sz="2400" dirty="0" smtClean="0"/>
              <a:t>를 호출</a:t>
            </a:r>
            <a:endParaRPr lang="en-US" altLang="ko-KR" sz="2400" dirty="0"/>
          </a:p>
        </p:txBody>
      </p:sp>
      <p:sp>
        <p:nvSpPr>
          <p:cNvPr id="2" name="직사각형 1"/>
          <p:cNvSpPr/>
          <p:nvPr/>
        </p:nvSpPr>
        <p:spPr>
          <a:xfrm>
            <a:off x="3784791" y="388699"/>
            <a:ext cx="1178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43" y="388699"/>
            <a:ext cx="6373114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5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492716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Mapper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2. Service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- DAO</a:t>
            </a:r>
            <a:r>
              <a:rPr lang="ko-KR" altLang="en-US" sz="2400" dirty="0" smtClean="0"/>
              <a:t>를 호출하는 서비스 </a:t>
            </a:r>
            <a:r>
              <a:rPr lang="ko-KR" altLang="en-US" sz="2400" dirty="0" err="1" smtClean="0"/>
              <a:t>메소드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구성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이 부분에서 주로 연산을 처리</a:t>
            </a:r>
            <a:endParaRPr lang="en-US" altLang="ko-KR" sz="2400" dirty="0"/>
          </a:p>
        </p:txBody>
      </p:sp>
      <p:sp>
        <p:nvSpPr>
          <p:cNvPr id="2" name="직사각형 1"/>
          <p:cNvSpPr/>
          <p:nvPr/>
        </p:nvSpPr>
        <p:spPr>
          <a:xfrm>
            <a:off x="3784791" y="388699"/>
            <a:ext cx="925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Service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874" y="1271286"/>
            <a:ext cx="5639587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2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492716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Mapper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3. </a:t>
            </a:r>
            <a:r>
              <a:rPr lang="en-US" altLang="ko-KR" sz="2400" dirty="0" smtClean="0"/>
              <a:t>DAO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- Mapper</a:t>
            </a:r>
            <a:r>
              <a:rPr lang="ko-KR" altLang="en-US" sz="2400" dirty="0" smtClean="0"/>
              <a:t>와 연결 처리 해 주는 인터페이스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구현 내용은 없고 실제 </a:t>
            </a:r>
            <a:r>
              <a:rPr lang="en-US" altLang="ko-KR" sz="2400" dirty="0" smtClean="0"/>
              <a:t>Mapper ID</a:t>
            </a:r>
            <a:r>
              <a:rPr lang="ko-KR" altLang="en-US" sz="2400" dirty="0" smtClean="0"/>
              <a:t>에 대응</a:t>
            </a:r>
            <a:endParaRPr lang="en-US" altLang="ko-KR" sz="2400" dirty="0"/>
          </a:p>
        </p:txBody>
      </p:sp>
      <p:sp>
        <p:nvSpPr>
          <p:cNvPr id="2" name="직사각형 1"/>
          <p:cNvSpPr/>
          <p:nvPr/>
        </p:nvSpPr>
        <p:spPr>
          <a:xfrm>
            <a:off x="3784791" y="388699"/>
            <a:ext cx="672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DAO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387" y="2830882"/>
            <a:ext cx="8050250" cy="388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9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492716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Mapper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4</a:t>
            </a:r>
            <a:r>
              <a:rPr lang="en-US" altLang="ko-KR" sz="2400" dirty="0" smtClean="0"/>
              <a:t>. </a:t>
            </a:r>
            <a:r>
              <a:rPr lang="en-US" altLang="ko-KR" sz="2400" dirty="0" smtClean="0"/>
              <a:t>Mapper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실제 쿼리 작성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err="1" smtClean="0"/>
              <a:t>파라메터</a:t>
            </a:r>
            <a:r>
              <a:rPr lang="ko-KR" altLang="en-US" sz="2400" dirty="0" smtClean="0"/>
              <a:t> 유형 정의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- </a:t>
            </a:r>
            <a:r>
              <a:rPr lang="ko-KR" altLang="en-US" sz="2400" dirty="0" err="1" smtClean="0"/>
              <a:t>파라메터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#{}, ${} </a:t>
            </a:r>
            <a:r>
              <a:rPr lang="ko-KR" altLang="en-US" sz="2400" dirty="0" smtClean="0"/>
              <a:t>이 있음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- #{}:</a:t>
            </a:r>
            <a:r>
              <a:rPr lang="en-US" altLang="ko-KR" sz="2400" dirty="0" err="1" smtClean="0"/>
              <a:t>preparedStatement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- ${}:statement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</a:t>
            </a:r>
            <a:endParaRPr lang="en-US" altLang="ko-KR" sz="2400" dirty="0"/>
          </a:p>
        </p:txBody>
      </p:sp>
      <p:sp>
        <p:nvSpPr>
          <p:cNvPr id="2" name="직사각형 1"/>
          <p:cNvSpPr/>
          <p:nvPr/>
        </p:nvSpPr>
        <p:spPr>
          <a:xfrm>
            <a:off x="3784791" y="388699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Mapper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104" y="1112502"/>
            <a:ext cx="6433236" cy="502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32453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6410</TotalTime>
  <Pages>78</Pages>
  <Words>327</Words>
  <Characters>0</Characters>
  <Application>Microsoft Office PowerPoint</Application>
  <DocSecurity>0</DocSecurity>
  <PresentationFormat>와이드스크린</PresentationFormat>
  <Lines>0</Lines>
  <Paragraphs>70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30_Office 테마</vt:lpstr>
      <vt:lpstr>Office theme</vt:lpstr>
      <vt:lpstr>SQL Mapper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169</cp:revision>
  <dcterms:modified xsi:type="dcterms:W3CDTF">2022-06-23T23:36:33Z</dcterms:modified>
  <cp:version>9.104.121.46349</cp:version>
</cp:coreProperties>
</file>