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6" r:id="rId10"/>
    <p:sldId id="411" r:id="rId11"/>
    <p:sldId id="412" r:id="rId12"/>
    <p:sldId id="413" r:id="rId13"/>
    <p:sldId id="417" r:id="rId14"/>
    <p:sldId id="415" r:id="rId15"/>
    <p:sldId id="418" r:id="rId16"/>
    <p:sldId id="419" r:id="rId17"/>
    <p:sldId id="420" r:id="rId18"/>
    <p:sldId id="436" r:id="rId19"/>
    <p:sldId id="437" r:id="rId20"/>
    <p:sldId id="421" r:id="rId21"/>
    <p:sldId id="435" r:id="rId22"/>
    <p:sldId id="422" r:id="rId23"/>
    <p:sldId id="423" r:id="rId24"/>
    <p:sldId id="424" r:id="rId25"/>
    <p:sldId id="425" r:id="rId26"/>
    <p:sldId id="426" r:id="rId27"/>
    <p:sldId id="433" r:id="rId28"/>
    <p:sldId id="434" r:id="rId29"/>
    <p:sldId id="427" r:id="rId30"/>
    <p:sldId id="428" r:id="rId31"/>
    <p:sldId id="429" r:id="rId32"/>
    <p:sldId id="430" r:id="rId33"/>
    <p:sldId id="438" r:id="rId34"/>
    <p:sldId id="431" r:id="rId35"/>
    <p:sldId id="43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6"/>
            <p14:sldId id="411"/>
            <p14:sldId id="412"/>
            <p14:sldId id="413"/>
            <p14:sldId id="417"/>
            <p14:sldId id="415"/>
            <p14:sldId id="418"/>
            <p14:sldId id="419"/>
            <p14:sldId id="420"/>
            <p14:sldId id="436"/>
            <p14:sldId id="437"/>
            <p14:sldId id="421"/>
            <p14:sldId id="435"/>
            <p14:sldId id="422"/>
            <p14:sldId id="423"/>
            <p14:sldId id="424"/>
            <p14:sldId id="425"/>
            <p14:sldId id="426"/>
            <p14:sldId id="433"/>
            <p14:sldId id="434"/>
            <p14:sldId id="427"/>
            <p14:sldId id="428"/>
            <p14:sldId id="429"/>
            <p14:sldId id="430"/>
            <p14:sldId id="438"/>
            <p14:sldId id="431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1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636" y="84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제약조건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29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NOT NULL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테이블 생성시 작성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NOT NULL,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70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CREATE TABLE </a:t>
            </a:r>
            <a:r>
              <a:rPr lang="en-US" altLang="ko-KR" sz="2400" dirty="0" err="1" smtClean="0"/>
              <a:t>store_info</a:t>
            </a:r>
            <a:r>
              <a:rPr lang="en-US" altLang="ko-KR" sz="2400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shop_name</a:t>
            </a:r>
            <a:r>
              <a:rPr lang="en-US" altLang="ko-KR" sz="2400" dirty="0" smtClean="0"/>
              <a:t> varchar(50)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addr</a:t>
            </a:r>
            <a:r>
              <a:rPr lang="en-US" altLang="ko-KR" sz="2400" dirty="0" smtClean="0"/>
              <a:t> varchar(100)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);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29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NOT </a:t>
            </a:r>
            <a:r>
              <a:rPr lang="en-US" altLang="ko-KR" dirty="0" smtClean="0"/>
              <a:t>NULL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39769"/>
            <a:ext cx="7498080" cy="22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ko-KR" altLang="en-US" dirty="0" err="1" smtClean="0"/>
              <a:t>사원이름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부서명은 반드시 입력 될 수 있도록 변경 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4. </a:t>
            </a:r>
            <a:r>
              <a:rPr lang="en-US" altLang="ko-KR" dirty="0" err="1" smtClean="0"/>
              <a:t>dept</a:t>
            </a:r>
            <a:r>
              <a:rPr lang="ko-KR" altLang="en-US" dirty="0" smtClean="0"/>
              <a:t>테이블에서 부서명이 반드시 입력 될 수 있도록 변경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Not 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4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UNIQUE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에 값이 중복 되어 입력 되는 것을 허용하지 않음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다른 행과 중복 되지 않아야 할 때 사용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컬럼 변경 시 데이터가 중복 되어있지 않아야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7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테이블 생성시 작성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UNIQUE,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CREATE TABLE </a:t>
            </a:r>
            <a:r>
              <a:rPr lang="en-US" altLang="ko-KR" sz="2400" dirty="0" err="1" smtClean="0"/>
              <a:t>get_don</a:t>
            </a:r>
            <a:r>
              <a:rPr lang="en-US" altLang="ko-KR" sz="2400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  </a:t>
            </a:r>
            <a:r>
              <a:rPr lang="en-US" altLang="ko-KR" sz="2400" dirty="0" err="1" smtClean="0"/>
              <a:t>mbr_nm</a:t>
            </a:r>
            <a:r>
              <a:rPr lang="en-US" altLang="ko-KR" sz="2400" dirty="0" smtClean="0"/>
              <a:t> varchar(20) unique,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  age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);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40" y="3297839"/>
            <a:ext cx="8471649" cy="33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MODIFY COLUMN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UNIQUE;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0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ALTER TABLE GET_DON MODIFY COLUMN AGE INT UNIQUE;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00" y="3650954"/>
            <a:ext cx="7805655" cy="10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조회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select </a:t>
            </a:r>
            <a:r>
              <a:rPr lang="en-US" altLang="ko-KR" dirty="0" err="1"/>
              <a:t>constraint_name</a:t>
            </a:r>
            <a:r>
              <a:rPr lang="en-US" altLang="ko-KR" dirty="0"/>
              <a:t>, </a:t>
            </a:r>
            <a:r>
              <a:rPr lang="en-US" altLang="ko-KR" dirty="0" err="1"/>
              <a:t>constraint_type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from </a:t>
            </a:r>
            <a:r>
              <a:rPr lang="en-US" altLang="ko-KR" dirty="0" err="1"/>
              <a:t>information_schema.table_constraints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where </a:t>
            </a:r>
            <a:r>
              <a:rPr lang="en-US" altLang="ko-KR" dirty="0" err="1"/>
              <a:t>table_name</a:t>
            </a:r>
            <a:r>
              <a:rPr lang="en-US" altLang="ko-KR" dirty="0"/>
              <a:t> = '</a:t>
            </a:r>
            <a:r>
              <a:rPr lang="en-US" altLang="ko-KR" dirty="0" err="1"/>
              <a:t>get_don</a:t>
            </a:r>
            <a:r>
              <a:rPr lang="en-US" altLang="ko-KR" dirty="0" smtClean="0"/>
              <a:t>';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DROP INDEX </a:t>
            </a:r>
            <a:r>
              <a:rPr lang="ko-KR" altLang="en-US" sz="2400" dirty="0" err="1" smtClean="0"/>
              <a:t>인덱스명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ON </a:t>
            </a:r>
            <a:r>
              <a:rPr lang="ko-KR" altLang="en-US" sz="2400" dirty="0" err="1" smtClean="0"/>
              <a:t>테이블명</a:t>
            </a:r>
            <a:r>
              <a:rPr lang="en-US" altLang="ko-KR" sz="24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DROP INDEX </a:t>
            </a:r>
            <a:r>
              <a:rPr lang="en-US" altLang="ko-KR" sz="2400" dirty="0" err="1" smtClean="0"/>
              <a:t>mbr_nm</a:t>
            </a:r>
            <a:r>
              <a:rPr lang="en-US" altLang="ko-KR" sz="2400" dirty="0" smtClean="0"/>
              <a:t> ON </a:t>
            </a:r>
            <a:r>
              <a:rPr lang="en-US" altLang="ko-KR" sz="2400" dirty="0" err="1" smtClean="0"/>
              <a:t>get_don</a:t>
            </a:r>
            <a:r>
              <a:rPr lang="en-US" altLang="ko-KR" sz="2400" dirty="0" smtClean="0"/>
              <a:t>;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27" y="4004345"/>
            <a:ext cx="6452755" cy="22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Default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Not null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Unique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Primary Key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Foreign Key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DROP INDEX “</a:t>
            </a:r>
            <a:r>
              <a:rPr lang="ko-KR" altLang="en-US" dirty="0" err="1" smtClean="0"/>
              <a:t>유니크명</a:t>
            </a:r>
            <a:r>
              <a:rPr lang="en-US" altLang="ko-KR" dirty="0" smtClean="0"/>
              <a:t>” ON “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”;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6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5.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부서명이 중복 되지 않도록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를 사용하여 조건을 부여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9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PRIMARY KEY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테이블의 대표 키를 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개 가능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- NOT NULL </a:t>
            </a:r>
            <a:r>
              <a:rPr lang="ko-KR" altLang="en-US" dirty="0" smtClean="0"/>
              <a:t>처럼 입력 값 필수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- UNIQUE</a:t>
            </a:r>
            <a:r>
              <a:rPr lang="ko-KR" altLang="en-US" dirty="0" smtClean="0"/>
              <a:t>와 같이 중복 불가능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컬럼 변경 시 데이터가 중복 되어있지 않아야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6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테이블 생성시 작성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PRIMARY KEY,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CREATE TABLE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</a:t>
            </a:r>
            <a:r>
              <a:rPr lang="ko-KR" altLang="en-US" dirty="0" err="1"/>
              <a:t>컬럼명</a:t>
            </a:r>
            <a:r>
              <a:rPr lang="ko-KR" altLang="en-US" dirty="0"/>
              <a:t> 유형 </a:t>
            </a:r>
            <a:r>
              <a:rPr lang="en-US" altLang="ko-KR" dirty="0" smtClean="0"/>
              <a:t>,…,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CONSTRAINT PRIMARY KEY(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, …)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8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CREATE TABLE PRIM_TEST1(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IDX INT PRIMARY KEY,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PNM VARCHAR(20)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CREATE TABLE </a:t>
            </a:r>
            <a:r>
              <a:rPr lang="en-US" altLang="ko-KR" sz="2400" dirty="0" smtClean="0"/>
              <a:t>PRIM_TEST2(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IDX </a:t>
            </a:r>
            <a:r>
              <a:rPr lang="en-US" altLang="ko-KR" sz="2400" dirty="0" smtClean="0"/>
              <a:t>INT,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PNM </a:t>
            </a:r>
            <a:r>
              <a:rPr lang="en-US" altLang="ko-KR" sz="2400" dirty="0"/>
              <a:t>VARCHAR(20</a:t>
            </a:r>
            <a:r>
              <a:rPr lang="en-US" altLang="ko-KR" sz="2400" dirty="0" smtClean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CONSTRAINT PRIMARY KEY(IDX, PNM)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);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187" y="1085522"/>
            <a:ext cx="4809038" cy="26289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32" y="3821813"/>
            <a:ext cx="5017574" cy="27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ALTER TABLE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ADD CONSTRAINT PRIMARY KEY(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, …);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ALTER TABLE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</a:t>
            </a:r>
            <a:r>
              <a:rPr lang="en-US" altLang="ko-KR" dirty="0" smtClean="0"/>
              <a:t>DROP PRIMARY KEY;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ALTER TABLE </a:t>
            </a:r>
            <a:r>
              <a:rPr lang="en-US" altLang="ko-KR" dirty="0" smtClean="0"/>
              <a:t>prim_test1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</a:t>
            </a:r>
            <a:r>
              <a:rPr lang="en-US" altLang="ko-KR" dirty="0" smtClean="0"/>
              <a:t>DROP PRIMARY KEY;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75" y="3179818"/>
            <a:ext cx="7244315" cy="31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ALTER TABLE STORE_INFO </a:t>
            </a:r>
            <a:r>
              <a:rPr lang="en-US" altLang="ko-KR" dirty="0" smtClean="0"/>
              <a:t>ADD </a:t>
            </a:r>
            <a:r>
              <a:rPr lang="en-US" altLang="ko-KR" dirty="0"/>
              <a:t>CONSTRAINT PRIMARY KEY(IDX);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86" y="2448587"/>
            <a:ext cx="5552225" cy="41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6.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ko-KR" altLang="en-US" dirty="0" err="1" smtClean="0"/>
              <a:t>유일키</a:t>
            </a:r>
            <a:r>
              <a:rPr lang="en-US" altLang="ko-KR" dirty="0" smtClean="0"/>
              <a:t>(primary key)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dept_no</a:t>
            </a:r>
            <a:r>
              <a:rPr lang="ko-KR" altLang="en-US" dirty="0" smtClean="0"/>
              <a:t>로 설정 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7. goods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goods_no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유일키로</a:t>
            </a:r>
            <a:r>
              <a:rPr lang="ko-KR" altLang="en-US" dirty="0" smtClean="0"/>
              <a:t> 설정 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8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Default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에 기본 값을 설정할 수 있게 해 준다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입력하지 않아도 기본적으로 입력이 되어 값의 누락 방지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2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FOREIGN KEY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다른 테이블 과의 참조 관계를 설정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참조된 테이블에서 없는 데이터는 입력 불가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중복 가능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FK </a:t>
            </a:r>
            <a:r>
              <a:rPr lang="ko-KR" altLang="en-US" dirty="0" smtClean="0"/>
              <a:t>조건이 실행 되어있는 테이블의 데이터가 먼저 삭제 되어야 참조 테이블 데이터 삭제 가능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5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</a:t>
            </a:r>
            <a:r>
              <a:rPr lang="en-US" altLang="ko-KR" dirty="0" smtClean="0"/>
              <a:t>,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CONSTRAINT FOREIGN KEY(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, …)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REFERENCES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,…)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4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ALTER TABLE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ADD CONSTRAINT </a:t>
            </a:r>
            <a:r>
              <a:rPr lang="en-US" altLang="ko-KR" dirty="0" smtClean="0"/>
              <a:t>FOREIGN</a:t>
            </a:r>
            <a:r>
              <a:rPr lang="en-US" altLang="ko-KR" dirty="0" smtClean="0"/>
              <a:t> </a:t>
            </a:r>
            <a:r>
              <a:rPr lang="en-US" altLang="ko-KR" dirty="0" smtClean="0"/>
              <a:t>KEY(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, </a:t>
            </a:r>
            <a:r>
              <a:rPr lang="en-US" altLang="ko-KR" dirty="0" smtClean="0"/>
              <a:t>…)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REFERENCES </a:t>
            </a:r>
            <a:r>
              <a:rPr lang="ko-KR" altLang="en-US" dirty="0" err="1"/>
              <a:t>테이블명</a:t>
            </a:r>
            <a:r>
              <a:rPr lang="en-US" altLang="ko-KR" dirty="0"/>
              <a:t>(</a:t>
            </a:r>
            <a:r>
              <a:rPr lang="ko-KR" altLang="en-US" dirty="0" err="1"/>
              <a:t>컬럼명</a:t>
            </a:r>
            <a:r>
              <a:rPr lang="en-US" altLang="ko-KR" dirty="0" smtClean="0"/>
              <a:t>,…)	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1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CREATE TABLE GET_DON_DTL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mbr_nm</a:t>
            </a:r>
            <a:r>
              <a:rPr lang="en-US" altLang="ko-KR" dirty="0" smtClean="0"/>
              <a:t> varchar(20),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yymm</a:t>
            </a:r>
            <a:r>
              <a:rPr lang="en-US" altLang="ko-KR" dirty="0" smtClean="0"/>
              <a:t> varchar(6),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amt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CONSTRAINT FOREIGN KEY(</a:t>
            </a:r>
            <a:r>
              <a:rPr lang="en-US" altLang="ko-KR" dirty="0" err="1" smtClean="0"/>
              <a:t>mbr_nm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REFERENCES </a:t>
            </a:r>
            <a:r>
              <a:rPr lang="en-US" altLang="ko-KR" dirty="0" err="1" smtClean="0"/>
              <a:t>get_don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mbr_nm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30" y="181898"/>
            <a:ext cx="5769766" cy="38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</a:t>
            </a:r>
            <a:r>
              <a:rPr lang="ko-KR" altLang="en-US" sz="2400" dirty="0" err="1" smtClean="0"/>
              <a:t>제조사정보</a:t>
            </a:r>
            <a:r>
              <a:rPr lang="en-US" altLang="ko-KR" sz="2400" dirty="0" smtClean="0"/>
              <a:t>(manufacturer)</a:t>
            </a:r>
            <a:r>
              <a:rPr lang="ko-KR" altLang="en-US" sz="2400" dirty="0" smtClean="0"/>
              <a:t> 테이블에 제조사번호를 </a:t>
            </a:r>
            <a:r>
              <a:rPr lang="ko-KR" altLang="en-US" sz="2400" dirty="0" err="1" smtClean="0"/>
              <a:t>유일키로</a:t>
            </a:r>
            <a:r>
              <a:rPr lang="ko-KR" altLang="en-US" sz="2400" dirty="0" smtClean="0"/>
              <a:t> 설정하고 </a:t>
            </a:r>
            <a:r>
              <a:rPr lang="ko-KR" altLang="en-US" sz="2400" dirty="0" err="1" smtClean="0"/>
              <a:t>제조사명은</a:t>
            </a:r>
            <a:r>
              <a:rPr lang="ko-KR" altLang="en-US" sz="2400" dirty="0" smtClean="0"/>
              <a:t> 필수 입력 될 수 있도록 테이블을 변경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9. </a:t>
            </a:r>
            <a:r>
              <a:rPr lang="ko-KR" altLang="en-US" sz="2400" dirty="0" smtClean="0"/>
              <a:t>판매 실적</a:t>
            </a:r>
            <a:r>
              <a:rPr lang="en-US" altLang="ko-KR" sz="2400" dirty="0" smtClean="0"/>
              <a:t>(sales)</a:t>
            </a: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실적번호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상품번호를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유일키로</a:t>
            </a:r>
            <a:r>
              <a:rPr lang="ko-KR" altLang="en-US" sz="2400" dirty="0" smtClean="0"/>
              <a:t> 설정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10. </a:t>
            </a:r>
            <a:r>
              <a:rPr lang="ko-KR" altLang="en-US" sz="2400" dirty="0" smtClean="0"/>
              <a:t>판매 실적 테이블의 상품 번호를 </a:t>
            </a:r>
            <a:r>
              <a:rPr lang="ko-KR" altLang="en-US" sz="2400" dirty="0" err="1" smtClean="0"/>
              <a:t>상품정보의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상품번호로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외래키를</a:t>
            </a:r>
            <a:r>
              <a:rPr lang="ko-KR" altLang="en-US" sz="2400" dirty="0" smtClean="0"/>
              <a:t> 생성 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5" name="직사각형 4"/>
          <p:cNvSpPr/>
          <p:nvPr/>
        </p:nvSpPr>
        <p:spPr>
          <a:xfrm>
            <a:off x="3798962" y="38547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7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테이블 생성시 작성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9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CREATE TABLE </a:t>
            </a:r>
            <a:r>
              <a:rPr lang="en-US" altLang="ko-KR" sz="2400" dirty="0" err="1" smtClean="0"/>
              <a:t>data_insert_history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table_name</a:t>
            </a:r>
            <a:r>
              <a:rPr lang="en-US" altLang="ko-KR" sz="2400" dirty="0" smtClean="0"/>
              <a:t> varchar(100),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inserted_date</a:t>
            </a:r>
            <a:r>
              <a:rPr lang="en-US" altLang="ko-KR" sz="2400" dirty="0" smtClean="0"/>
              <a:t> timestamp default now()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);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254" y="3058376"/>
            <a:ext cx="5336345" cy="36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테이블 컬럼 변경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MODIFY COLUMN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ALTER TABLE customer MODIFY COLUMN age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DEFAULT 0;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2942"/>
            <a:ext cx="5954860" cy="3232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60" y="2452942"/>
            <a:ext cx="5606148" cy="23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salary </a:t>
            </a:r>
            <a:r>
              <a:rPr lang="ko-KR" altLang="en-US" dirty="0" smtClean="0"/>
              <a:t>값이 입력 되지 않아도 </a:t>
            </a:r>
            <a:r>
              <a:rPr lang="en-US" altLang="ko-KR" dirty="0" smtClean="0"/>
              <a:t>2000000 </a:t>
            </a:r>
            <a:r>
              <a:rPr lang="ko-KR" altLang="en-US" dirty="0" smtClean="0"/>
              <a:t>이 입력 될 수 있도록 테이블을 </a:t>
            </a:r>
            <a:r>
              <a:rPr lang="ko-KR" altLang="en-US" dirty="0" err="1" smtClean="0"/>
              <a:t>수정하시오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customer </a:t>
            </a:r>
            <a:r>
              <a:rPr lang="ko-KR" altLang="en-US" dirty="0" smtClean="0"/>
              <a:t>입력 시 기본 등급은 </a:t>
            </a:r>
            <a:r>
              <a:rPr lang="en-US" altLang="ko-KR" dirty="0" smtClean="0"/>
              <a:t>“GREEN”</a:t>
            </a:r>
            <a:r>
              <a:rPr lang="ko-KR" altLang="en-US" dirty="0" smtClean="0"/>
              <a:t>으로 입력 되도록 테이블을 변경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NOT NULL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에 값이 없는 것을 허용하지 않음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필수로 입력 되어야하는 컬럼에 설정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29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NOT 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5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Pages>78</Pages>
  <Words>853</Words>
  <Characters>0</Characters>
  <Application>Microsoft Office PowerPoint</Application>
  <DocSecurity>0</DocSecurity>
  <PresentationFormat>와이드스크린</PresentationFormat>
  <Lines>0</Lines>
  <Paragraphs>212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30_Office 테마</vt:lpstr>
      <vt:lpstr>Office theme</vt:lpstr>
      <vt:lpstr>제약조건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123</cp:revision>
  <dcterms:modified xsi:type="dcterms:W3CDTF">2022-06-14T07:58:34Z</dcterms:modified>
  <cp:version>9.104.121.46349</cp:version>
</cp:coreProperties>
</file>