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</a:t>
            </a:r>
            <a:r>
              <a:rPr lang="en-US" altLang="ko-KR" sz="4000" dirty="0" smtClean="0"/>
              <a:t>Function &amp; </a:t>
            </a:r>
            <a:r>
              <a:rPr lang="en-US" altLang="ko-KR" sz="4000" dirty="0" smtClean="0"/>
              <a:t>Procedure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 smtClean="0"/>
              <a:t>Procdure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프로시저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여러 쿼리를 한번에 실행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파라미터는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PROCEDURE 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(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4550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C_ID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나이를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 감소 시키고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상품권을 지급 받은 경우 상품권들을 </a:t>
            </a:r>
            <a:r>
              <a:rPr lang="en-US" altLang="ko-KR" sz="2400" dirty="0" smtClean="0"/>
              <a:t>-10000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17497" y="2093769"/>
            <a:ext cx="816324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DELIMITER //</a:t>
            </a:r>
          </a:p>
          <a:p>
            <a:r>
              <a:rPr lang="ko-KR" altLang="en-US" sz="2000" dirty="0"/>
              <a:t>CREATE PROCEDURE SUB_AGE(</a:t>
            </a:r>
          </a:p>
          <a:p>
            <a:r>
              <a:rPr lang="ko-KR" altLang="en-US" sz="2000" dirty="0"/>
              <a:t>  I_C_ID INT</a:t>
            </a:r>
          </a:p>
          <a:p>
            <a:r>
              <a:rPr lang="ko-KR" altLang="en-US" sz="2000" dirty="0"/>
              <a:t>)</a:t>
            </a:r>
          </a:p>
          <a:p>
            <a:r>
              <a:rPr lang="ko-KR" altLang="en-US" sz="2000" dirty="0"/>
              <a:t>BEGIN</a:t>
            </a:r>
          </a:p>
          <a:p>
            <a:r>
              <a:rPr lang="ko-KR" altLang="en-US" sz="2000" dirty="0"/>
              <a:t>  UPDATE CUSTOMER</a:t>
            </a:r>
          </a:p>
          <a:p>
            <a:r>
              <a:rPr lang="ko-KR" altLang="en-US" sz="2000" dirty="0"/>
              <a:t>       SET AGE = AGE - 1</a:t>
            </a:r>
          </a:p>
          <a:p>
            <a:r>
              <a:rPr lang="ko-KR" altLang="en-US" sz="2000" dirty="0"/>
              <a:t>   WHERE C_ID = I_C_ID;</a:t>
            </a:r>
          </a:p>
          <a:p>
            <a:endParaRPr lang="ko-KR" altLang="en-US" sz="2000" dirty="0"/>
          </a:p>
          <a:p>
            <a:r>
              <a:rPr lang="ko-KR" altLang="en-US" sz="2000" dirty="0"/>
              <a:t>  UPDATE VOUCHER </a:t>
            </a:r>
          </a:p>
          <a:p>
            <a:r>
              <a:rPr lang="ko-KR" altLang="en-US" sz="2000" dirty="0"/>
              <a:t>        SET VOUCHER_AMOUNT = VOUCHER_AMOUNT - 10000</a:t>
            </a:r>
          </a:p>
          <a:p>
            <a:r>
              <a:rPr lang="ko-KR" altLang="en-US" sz="2000" dirty="0"/>
              <a:t>   WHERE C_ID = I_C_ID;</a:t>
            </a:r>
          </a:p>
          <a:p>
            <a:r>
              <a:rPr lang="ko-KR" altLang="en-US" sz="2000" dirty="0"/>
              <a:t>  </a:t>
            </a:r>
          </a:p>
          <a:p>
            <a:r>
              <a:rPr lang="ko-KR" altLang="en-US" sz="2000" dirty="0"/>
              <a:t>END //</a:t>
            </a:r>
          </a:p>
          <a:p>
            <a:r>
              <a:rPr lang="ko-KR" altLang="en-US" sz="20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2339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4" y="1334192"/>
            <a:ext cx="8620903" cy="5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이름과 숫자를 입력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테이블에서 이름에 해당하는 사람의</a:t>
            </a:r>
            <a:r>
              <a:rPr lang="en-US" altLang="ko-KR" sz="2400" dirty="0" smtClean="0"/>
              <a:t>age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숫자로 </a:t>
            </a:r>
            <a:r>
              <a:rPr lang="ko-KR" altLang="en-US" sz="2400" dirty="0" err="1" smtClean="0"/>
              <a:t>변경하시오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ko-KR" altLang="en-US" sz="2400" dirty="0" smtClean="0"/>
              <a:t>를 입력 받아 해당하는 사람의 우편번호를 </a:t>
            </a:r>
            <a:r>
              <a:rPr lang="en-US" altLang="ko-KR" sz="2400" dirty="0" smtClean="0"/>
              <a:t>‘00000’</a:t>
            </a:r>
            <a:r>
              <a:rPr lang="ko-KR" altLang="en-US" sz="2400" dirty="0" smtClean="0"/>
              <a:t>로 변경하는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입력 받아 해당하는 사람이 상품권을 발급 받은 이력이 없으면 상품권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만원을 지급 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smtClean="0"/>
              <a:t>호출 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지우고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내용으로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다시 생성하는 프로시저를 작성하시오</a:t>
            </a:r>
            <a:r>
              <a:rPr lang="en-US" altLang="ko-KR" sz="240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712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받아 특정 일을 수행하여 하나의 값을 반환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1, ….</a:t>
            </a:r>
          </a:p>
          <a:p>
            <a:pPr marL="0" indent="0">
              <a:buNone/>
            </a:pPr>
            <a:r>
              <a:rPr lang="en-US" altLang="ko-KR" sz="2400" dirty="0" smtClean="0"/>
              <a:t>) RETURNS </a:t>
            </a:r>
            <a:r>
              <a:rPr lang="ko-KR" altLang="en-US" sz="2400" dirty="0" smtClean="0"/>
              <a:t>반환할 데이터 타입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처리내용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ko-KR" altLang="en-US" sz="2400" dirty="0" err="1" smtClean="0"/>
              <a:t>반환값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/>
              <a:t>DELIMITER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`ADD_PARAMS`(</a:t>
            </a:r>
          </a:p>
          <a:p>
            <a:pPr marL="0" indent="0">
              <a:buNone/>
            </a:pPr>
            <a:r>
              <a:rPr lang="en-US" altLang="ko-KR" sz="2400" dirty="0" smtClean="0"/>
              <a:t>  PARAM1  INT, PARAM2 INT</a:t>
            </a:r>
          </a:p>
          <a:p>
            <a:pPr marL="0" indent="0">
              <a:buNone/>
            </a:pPr>
            <a:r>
              <a:rPr lang="en-US" altLang="ko-KR" sz="2400" dirty="0" smtClean="0"/>
              <a:t>) RETURNS INT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SET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 = PARAM1 + PARAM2;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9890" y="1149526"/>
            <a:ext cx="5270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 생성이 </a:t>
            </a:r>
            <a:r>
              <a:rPr lang="ko-KR" altLang="en-US" dirty="0" smtClean="0">
                <a:solidFill>
                  <a:srgbClr val="FF0000"/>
                </a:solidFill>
              </a:rPr>
              <a:t>안 될 경우 </a:t>
            </a:r>
            <a:r>
              <a:rPr lang="ko-KR" altLang="en-US" dirty="0" smtClean="0"/>
              <a:t>아래의 내용 입력 후 생성</a:t>
            </a:r>
            <a:endParaRPr lang="en-US" altLang="ko-KR" dirty="0" smtClean="0"/>
          </a:p>
          <a:p>
            <a:r>
              <a:rPr lang="ko-KR" altLang="en-US" dirty="0" smtClean="0"/>
              <a:t>SET GLOBAL </a:t>
            </a:r>
            <a:r>
              <a:rPr lang="ko-KR" altLang="en-US" dirty="0" err="1" smtClean="0"/>
              <a:t>log_bin_trust_function_creators</a:t>
            </a:r>
            <a:r>
              <a:rPr lang="ko-KR" altLang="en-US" dirty="0" smtClean="0"/>
              <a:t> =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 방법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,…) FROM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ADD_PARAMS(1, 2) 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64" y="2178501"/>
            <a:ext cx="5238024" cy="43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SELECT </a:t>
            </a:r>
            <a:r>
              <a:rPr lang="en-US" altLang="ko-KR" sz="2400" dirty="0"/>
              <a:t>C_NAME, LEVEL, AGE, ADD_PARAMS(AGE, AGE)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FROM CUSTOMER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LIMIT 5;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55" y="2805225"/>
            <a:ext cx="7480605" cy="36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/>
              <a:t>CREATE FUNCTION </a:t>
            </a:r>
            <a:r>
              <a:rPr lang="en-US" altLang="ko-KR" sz="2400" dirty="0" smtClean="0"/>
              <a:t>`CUSTOMER_COUNT`(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I_AGE INT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) RETURNS INT</a:t>
            </a:r>
          </a:p>
          <a:p>
            <a:pPr marL="0" indent="0">
              <a:buNone/>
            </a:pPr>
            <a:r>
              <a:rPr lang="en-US" altLang="ko-KR" sz="2400" dirty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SELECT COUNT(*) INTO RETURN_VALUE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FROM CUSTOMER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WHERE AGE &gt;= I_AGE;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RETURN RETURN_VALUE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7707682" y="2291643"/>
            <a:ext cx="4116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END //</a:t>
            </a:r>
          </a:p>
          <a:p>
            <a:r>
              <a:rPr lang="en-US" altLang="ko-KR" sz="2400" dirty="0"/>
              <a:t>DELIMITER 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7629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6" y="2386577"/>
            <a:ext cx="5680554" cy="35427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54" y="2386576"/>
            <a:ext cx="5843403" cy="34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467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</a:t>
            </a:r>
            <a:r>
              <a:rPr lang="en-US" altLang="ko-KR" sz="2400" dirty="0" smtClean="0"/>
              <a:t>:  DROP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확인 </a:t>
            </a:r>
            <a:r>
              <a:rPr lang="en-US" altLang="ko-KR" sz="2400" dirty="0" smtClean="0"/>
              <a:t>: show function status where </a:t>
            </a:r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= ‘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’;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31321"/>
            <a:ext cx="10014559" cy="39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받아 곱한 결과를 반환하는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비교하여 해당하는 사람의 이름을 출력하는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인자를 받아 부서에 해당하는 사람이 몇 명인지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테이블에서 조회 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“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3”</a:t>
            </a:r>
            <a:r>
              <a:rPr lang="ko-KR" altLang="en-US" sz="2400" dirty="0" smtClean="0"/>
              <a:t>을 이용하여 부서명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인원수를 </a:t>
            </a:r>
            <a:r>
              <a:rPr lang="ko-KR" altLang="en-US" sz="2400" dirty="0" err="1" smtClean="0"/>
              <a:t>출력하시오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451470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Pages>78</Pages>
  <Words>523</Words>
  <Characters>0</Characters>
  <Application>Microsoft Office PowerPoint</Application>
  <DocSecurity>0</DocSecurity>
  <PresentationFormat>와이드스크린</PresentationFormat>
  <Lines>0</Lines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30_Office 테마</vt:lpstr>
      <vt:lpstr>Office theme</vt:lpstr>
      <vt:lpstr>10강 MySQL Function &amp;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92</cp:revision>
  <dcterms:modified xsi:type="dcterms:W3CDTF">2022-06-07T14:24:57Z</dcterms:modified>
  <cp:version>9.104.121.46349</cp:version>
</cp:coreProperties>
</file>