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10" r:id="rId6"/>
    <p:sldId id="423" r:id="rId7"/>
    <p:sldId id="430" r:id="rId8"/>
    <p:sldId id="411" r:id="rId9"/>
    <p:sldId id="407" r:id="rId10"/>
    <p:sldId id="413" r:id="rId11"/>
    <p:sldId id="416" r:id="rId12"/>
    <p:sldId id="415" r:id="rId13"/>
    <p:sldId id="417" r:id="rId14"/>
    <p:sldId id="418" r:id="rId15"/>
    <p:sldId id="420" r:id="rId16"/>
    <p:sldId id="421" r:id="rId17"/>
    <p:sldId id="429" r:id="rId18"/>
    <p:sldId id="432" r:id="rId19"/>
    <p:sldId id="419" r:id="rId20"/>
    <p:sldId id="422" r:id="rId21"/>
    <p:sldId id="431" r:id="rId22"/>
    <p:sldId id="408" r:id="rId23"/>
    <p:sldId id="424" r:id="rId24"/>
    <p:sldId id="426" r:id="rId25"/>
    <p:sldId id="409" r:id="rId26"/>
    <p:sldId id="427" r:id="rId27"/>
    <p:sldId id="428" r:id="rId28"/>
    <p:sldId id="41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10"/>
            <p14:sldId id="423"/>
            <p14:sldId id="430"/>
            <p14:sldId id="411"/>
            <p14:sldId id="407"/>
            <p14:sldId id="413"/>
            <p14:sldId id="416"/>
            <p14:sldId id="415"/>
            <p14:sldId id="417"/>
            <p14:sldId id="418"/>
            <p14:sldId id="420"/>
            <p14:sldId id="421"/>
            <p14:sldId id="429"/>
            <p14:sldId id="432"/>
            <p14:sldId id="419"/>
            <p14:sldId id="422"/>
            <p14:sldId id="431"/>
            <p14:sldId id="408"/>
            <p14:sldId id="424"/>
            <p14:sldId id="426"/>
            <p14:sldId id="409"/>
            <p14:sldId id="427"/>
            <p14:sldId id="428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534" y="84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2022-06-07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</a:t>
            </a:r>
            <a:r>
              <a:rPr lang="ko-KR" altLang="en-US" sz="4000" dirty="0"/>
              <a:t>강 </a:t>
            </a:r>
            <a:r>
              <a:rPr lang="en-US" altLang="ko-KR" sz="4000" dirty="0"/>
              <a:t>SQL CRUD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2.2) Select – </a:t>
            </a:r>
            <a:r>
              <a:rPr lang="ko-KR" altLang="en-US" dirty="0"/>
              <a:t>정렬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상품권의 일자 순서 별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voucher_amount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from voucher</a:t>
            </a:r>
          </a:p>
          <a:p>
            <a:pPr marL="0" indent="0">
              <a:buNone/>
            </a:pPr>
            <a:r>
              <a:rPr lang="en-US" altLang="ko-KR" dirty="0"/>
              <a:t> order by </a:t>
            </a:r>
            <a:r>
              <a:rPr lang="en-US" altLang="ko-KR" dirty="0" err="1"/>
              <a:t>issue_date</a:t>
            </a:r>
            <a:r>
              <a:rPr lang="en-US" altLang="ko-KR" dirty="0"/>
              <a:t>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12" y="1600200"/>
            <a:ext cx="4172532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2.3) Select - group by</a:t>
            </a:r>
          </a:p>
          <a:p>
            <a:pPr marL="0" indent="0">
              <a:buNone/>
            </a:pPr>
            <a:r>
              <a:rPr lang="ko-KR" altLang="en-US" dirty="0"/>
              <a:t>발급된 상품권의 종류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voucher_amount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from voucher</a:t>
            </a:r>
          </a:p>
          <a:p>
            <a:pPr marL="0" indent="0">
              <a:buNone/>
            </a:pPr>
            <a:r>
              <a:rPr lang="en-US" altLang="ko-KR" dirty="0"/>
              <a:t> group by </a:t>
            </a:r>
            <a:r>
              <a:rPr lang="en-US" altLang="ko-KR" dirty="0" err="1"/>
              <a:t>voucher_amount</a:t>
            </a:r>
            <a:r>
              <a:rPr lang="en-US" altLang="ko-KR" dirty="0"/>
              <a:t>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13" y="2713307"/>
            <a:ext cx="267689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2.3) Select - group by , </a:t>
            </a:r>
            <a:r>
              <a:rPr lang="ko-KR" altLang="en-US" dirty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상품권의 종류별 건수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voucher_amount</a:t>
            </a:r>
            <a:r>
              <a:rPr lang="en-US" altLang="ko-KR" dirty="0"/>
              <a:t>, count(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</a:t>
            </a:r>
          </a:p>
          <a:p>
            <a:pPr marL="0" indent="0">
              <a:buNone/>
            </a:pPr>
            <a:r>
              <a:rPr lang="en-US" altLang="ko-KR" dirty="0"/>
              <a:t> group by </a:t>
            </a:r>
            <a:r>
              <a:rPr lang="en-US" altLang="ko-KR" dirty="0" err="1"/>
              <a:t>voucher_amount</a:t>
            </a:r>
            <a:r>
              <a:rPr lang="en-US" altLang="ko-KR" dirty="0"/>
              <a:t>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882" y="3295736"/>
            <a:ext cx="5621174" cy="283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2.3) Select - group by , </a:t>
            </a:r>
            <a:r>
              <a:rPr lang="ko-KR" altLang="en-US" dirty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상품권의 전체 건수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count(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750" y="3238333"/>
            <a:ext cx="6233939" cy="32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2.3) Select - group by , </a:t>
            </a:r>
            <a:r>
              <a:rPr lang="ko-KR" altLang="en-US" dirty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</a:t>
            </a:r>
            <a:r>
              <a:rPr lang="en-US" altLang="ko-KR" dirty="0"/>
              <a:t> </a:t>
            </a:r>
            <a:r>
              <a:rPr lang="ko-KR" altLang="en-US" dirty="0"/>
              <a:t>중 가장 높은 금액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max(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205" y="3540721"/>
            <a:ext cx="5531954" cy="28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2.3) Select - group by , </a:t>
            </a:r>
            <a:r>
              <a:rPr lang="ko-KR" altLang="en-US" dirty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</a:t>
            </a:r>
            <a:r>
              <a:rPr lang="en-US" altLang="ko-KR" dirty="0"/>
              <a:t> </a:t>
            </a:r>
            <a:r>
              <a:rPr lang="ko-KR" altLang="en-US" dirty="0"/>
              <a:t>중 가장 낮은 금액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min(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694" y="3863181"/>
            <a:ext cx="5004806" cy="27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1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2.3) Select - group by , </a:t>
            </a:r>
            <a:r>
              <a:rPr lang="ko-KR" altLang="en-US" dirty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상품권의 평균 금액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avg</a:t>
            </a:r>
            <a:r>
              <a:rPr lang="en-US" altLang="ko-KR" dirty="0"/>
              <a:t>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0" y="4263121"/>
            <a:ext cx="5379867" cy="20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2.3) Select - group by , </a:t>
            </a:r>
            <a:r>
              <a:rPr lang="ko-KR" altLang="en-US" dirty="0"/>
              <a:t>그룹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발급된 상품권의 합계 금액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sum(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899" y="3237404"/>
            <a:ext cx="5706660" cy="31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2.4) Select - having</a:t>
            </a:r>
          </a:p>
          <a:p>
            <a:pPr marL="0" indent="0">
              <a:buNone/>
            </a:pPr>
            <a:r>
              <a:rPr lang="ko-KR" altLang="en-US" dirty="0"/>
              <a:t>발급된 상품권의 종류별 건수 중 </a:t>
            </a:r>
            <a:r>
              <a:rPr lang="en-US" altLang="ko-KR" dirty="0"/>
              <a:t>3</a:t>
            </a:r>
            <a:r>
              <a:rPr lang="ko-KR" altLang="en-US" dirty="0"/>
              <a:t>개 이상인 내용만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voucher_amount</a:t>
            </a:r>
            <a:r>
              <a:rPr lang="en-US" altLang="ko-KR" dirty="0"/>
              <a:t>, count(</a:t>
            </a:r>
            <a:r>
              <a:rPr lang="en-US" altLang="ko-KR" dirty="0" err="1"/>
              <a:t>voucher_amount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from voucher</a:t>
            </a:r>
          </a:p>
          <a:p>
            <a:pPr marL="0" indent="0">
              <a:buNone/>
            </a:pPr>
            <a:r>
              <a:rPr lang="en-US" altLang="ko-KR" dirty="0"/>
              <a:t> group by </a:t>
            </a:r>
            <a:r>
              <a:rPr lang="en-US" altLang="ko-KR" dirty="0" err="1"/>
              <a:t>voucher_amount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having count(</a:t>
            </a:r>
            <a:r>
              <a:rPr lang="en-US" altLang="ko-KR" dirty="0" err="1"/>
              <a:t>voucher_amount</a:t>
            </a:r>
            <a:r>
              <a:rPr lang="en-US" altLang="ko-KR" dirty="0"/>
              <a:t>) &gt; 2;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303" y="4060119"/>
            <a:ext cx="5454643" cy="261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200805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4. </a:t>
            </a:r>
            <a:r>
              <a:rPr lang="ko-KR" altLang="en-US" dirty="0"/>
              <a:t>상품권발급대장 내용 중 가장 낮은 금액인 상품권들의 총 합계를 출력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5. </a:t>
            </a:r>
            <a:r>
              <a:rPr lang="ko-KR" altLang="en-US" dirty="0"/>
              <a:t>상품권을 많이 받은 사람 순서대로 </a:t>
            </a:r>
            <a:r>
              <a:rPr lang="ko-KR" altLang="en-US" dirty="0" err="1"/>
              <a:t>출력하시오</a:t>
            </a:r>
            <a:r>
              <a:rPr lang="en-US" altLang="ko-KR" dirty="0"/>
              <a:t>.(</a:t>
            </a:r>
            <a:r>
              <a:rPr lang="ko-KR" altLang="en-US" dirty="0"/>
              <a:t>상품권의 개수만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6. </a:t>
            </a:r>
            <a:r>
              <a:rPr lang="ko-KR" altLang="en-US" dirty="0"/>
              <a:t>고객관리대장 중 </a:t>
            </a:r>
            <a:r>
              <a:rPr lang="ko-KR" altLang="en-US" dirty="0" err="1"/>
              <a:t>고객등급의</a:t>
            </a:r>
            <a:r>
              <a:rPr lang="ko-KR" altLang="en-US" dirty="0"/>
              <a:t> 종류를 출력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7. </a:t>
            </a:r>
            <a:r>
              <a:rPr lang="ko-KR" altLang="en-US" dirty="0"/>
              <a:t>고객관리대장 중 </a:t>
            </a:r>
            <a:r>
              <a:rPr lang="ko-KR" altLang="en-US" dirty="0" err="1"/>
              <a:t>고객등급별</a:t>
            </a:r>
            <a:r>
              <a:rPr lang="ko-KR" altLang="en-US" dirty="0"/>
              <a:t> 고객 수를 출력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8. </a:t>
            </a:r>
            <a:r>
              <a:rPr lang="ko-KR" altLang="en-US" dirty="0"/>
              <a:t>고객관리대장 중 같은 나이가 </a:t>
            </a:r>
            <a:r>
              <a:rPr lang="en-US" altLang="ko-KR" dirty="0"/>
              <a:t>2</a:t>
            </a:r>
            <a:r>
              <a:rPr lang="ko-KR" altLang="en-US" dirty="0"/>
              <a:t>명 이상인 나이를 출력 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47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CRUD</a:t>
            </a:r>
          </a:p>
          <a:p>
            <a:pPr marL="0" indent="0">
              <a:buNone/>
            </a:pPr>
            <a:r>
              <a:rPr lang="en-US" altLang="ko-KR" dirty="0"/>
              <a:t>  1) Create : </a:t>
            </a:r>
            <a:r>
              <a:rPr lang="ko-KR" altLang="en-US" dirty="0"/>
              <a:t>새로 생성 </a:t>
            </a:r>
            <a:r>
              <a:rPr lang="en-US" altLang="ko-KR" dirty="0"/>
              <a:t>(INSERT)</a:t>
            </a:r>
          </a:p>
          <a:p>
            <a:pPr marL="0" indent="0">
              <a:buNone/>
            </a:pPr>
            <a:r>
              <a:rPr lang="en-US" altLang="ko-KR" dirty="0"/>
              <a:t>  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  <a:p>
            <a:pPr marL="0" indent="0">
              <a:buNone/>
            </a:pPr>
            <a:r>
              <a:rPr lang="en-US" altLang="ko-KR" dirty="0"/>
              <a:t>  3) Update : </a:t>
            </a:r>
            <a:r>
              <a:rPr lang="ko-KR" altLang="en-US" dirty="0"/>
              <a:t>수정 </a:t>
            </a:r>
            <a:r>
              <a:rPr lang="en-US" altLang="ko-KR" dirty="0"/>
              <a:t>(UPDATE)</a:t>
            </a:r>
          </a:p>
          <a:p>
            <a:pPr marL="0" indent="0">
              <a:buNone/>
            </a:pPr>
            <a:r>
              <a:rPr lang="en-US" altLang="ko-KR" dirty="0"/>
              <a:t>  4) Delete : </a:t>
            </a:r>
            <a:r>
              <a:rPr lang="ko-KR" altLang="en-US" dirty="0"/>
              <a:t>삭제 </a:t>
            </a:r>
            <a:r>
              <a:rPr lang="en-US" altLang="ko-KR" dirty="0"/>
              <a:t>(DELETE)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9. </a:t>
            </a:r>
            <a:r>
              <a:rPr lang="ko-KR" altLang="en-US" dirty="0"/>
              <a:t>고객관리대장의 고객 나이 평균을 구하시오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10. </a:t>
            </a:r>
            <a:r>
              <a:rPr lang="ko-KR" altLang="en-US" dirty="0"/>
              <a:t>상품권발급대장의 내용으로 금액별 건수를 출력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11. </a:t>
            </a:r>
            <a:r>
              <a:rPr lang="ko-KR" altLang="en-US" dirty="0"/>
              <a:t>상품권발급대장의 내용으로 최대값</a:t>
            </a:r>
            <a:r>
              <a:rPr lang="en-US" altLang="ko-KR" dirty="0"/>
              <a:t>, </a:t>
            </a:r>
            <a:r>
              <a:rPr lang="ko-KR" altLang="en-US" dirty="0"/>
              <a:t>최소값</a:t>
            </a:r>
            <a:r>
              <a:rPr lang="en-US" altLang="ko-KR" dirty="0"/>
              <a:t>, </a:t>
            </a:r>
            <a:r>
              <a:rPr lang="ko-KR" altLang="en-US" dirty="0"/>
              <a:t>평균값</a:t>
            </a:r>
            <a:r>
              <a:rPr lang="en-US" altLang="ko-KR" dirty="0"/>
              <a:t>, </a:t>
            </a:r>
            <a:r>
              <a:rPr lang="ko-KR" altLang="en-US" dirty="0"/>
              <a:t>합계를 구하시오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77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 Update : </a:t>
            </a:r>
            <a:r>
              <a:rPr lang="ko-KR" altLang="en-US" dirty="0"/>
              <a:t>수정 </a:t>
            </a:r>
            <a:r>
              <a:rPr lang="en-US" altLang="ko-KR" dirty="0"/>
              <a:t>(UPDATE)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저장된 내용을 변경 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Update </a:t>
            </a:r>
            <a:r>
              <a:rPr lang="ko-KR" altLang="en-US" sz="2400" dirty="0"/>
              <a:t>테이블명 </a:t>
            </a:r>
            <a:r>
              <a:rPr lang="en-US" altLang="ko-KR" sz="2400" dirty="0"/>
              <a:t>set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 = </a:t>
            </a:r>
            <a:r>
              <a:rPr lang="ko-KR" altLang="en-US" sz="2400" dirty="0"/>
              <a:t>값</a:t>
            </a:r>
            <a:r>
              <a:rPr lang="en-US" altLang="ko-KR" sz="2400" dirty="0"/>
              <a:t>1, … where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24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3) Update : </a:t>
            </a:r>
            <a:r>
              <a:rPr lang="ko-KR" altLang="en-US" dirty="0"/>
              <a:t>수정 </a:t>
            </a:r>
            <a:r>
              <a:rPr lang="en-US" altLang="ko-KR" dirty="0"/>
              <a:t>(UPDATE)</a:t>
            </a:r>
          </a:p>
          <a:p>
            <a:pPr marL="0" indent="0">
              <a:buNone/>
            </a:pPr>
            <a:r>
              <a:rPr lang="en-US" altLang="ko-KR" sz="2400" dirty="0"/>
              <a:t>    update customer set </a:t>
            </a:r>
            <a:r>
              <a:rPr lang="en-US" altLang="ko-KR" sz="2400" dirty="0" err="1"/>
              <a:t>c_mobile</a:t>
            </a:r>
            <a:r>
              <a:rPr lang="en-US" altLang="ko-KR" sz="2400" dirty="0"/>
              <a:t> = '010-0000-0000'</a:t>
            </a:r>
          </a:p>
          <a:p>
            <a:pPr marL="0" indent="0">
              <a:buNone/>
            </a:pPr>
            <a:r>
              <a:rPr lang="en-US" altLang="ko-KR" sz="2400" dirty="0"/>
              <a:t>      where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 = 22;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조건 없는 </a:t>
            </a:r>
            <a:r>
              <a:rPr lang="en-US" altLang="ko-KR" dirty="0"/>
              <a:t>update </a:t>
            </a:r>
            <a:r>
              <a:rPr lang="ko-KR" altLang="en-US" dirty="0"/>
              <a:t>금지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891" y="3064072"/>
            <a:ext cx="5220429" cy="341042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702891" y="3909848"/>
            <a:ext cx="5220429" cy="3468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12. </a:t>
            </a:r>
            <a:r>
              <a:rPr lang="ko-KR" altLang="en-US" dirty="0"/>
              <a:t>고객관리대장의 </a:t>
            </a:r>
            <a:r>
              <a:rPr lang="en-US" altLang="ko-KR" dirty="0" err="1"/>
              <a:t>c_id</a:t>
            </a:r>
            <a:r>
              <a:rPr lang="en-US" altLang="ko-KR" dirty="0"/>
              <a:t> =22 </a:t>
            </a:r>
            <a:r>
              <a:rPr lang="ko-KR" altLang="en-US" dirty="0"/>
              <a:t>의 </a:t>
            </a:r>
            <a:r>
              <a:rPr lang="en-US" altLang="ko-KR" dirty="0"/>
              <a:t>level </a:t>
            </a:r>
            <a:r>
              <a:rPr lang="ko-KR" altLang="en-US" dirty="0"/>
              <a:t>을 </a:t>
            </a:r>
            <a:r>
              <a:rPr lang="en-US" altLang="ko-KR" dirty="0"/>
              <a:t>GREEN</a:t>
            </a:r>
            <a:r>
              <a:rPr lang="ko-KR" altLang="en-US" dirty="0"/>
              <a:t>으로 변경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13. </a:t>
            </a:r>
            <a:r>
              <a:rPr lang="ko-KR" altLang="en-US" dirty="0"/>
              <a:t>고객관리대장의 등급 중 </a:t>
            </a:r>
            <a:r>
              <a:rPr lang="en-US" altLang="ko-KR" dirty="0"/>
              <a:t>BLACK</a:t>
            </a:r>
            <a:r>
              <a:rPr lang="ko-KR" altLang="en-US" dirty="0"/>
              <a:t>를 </a:t>
            </a:r>
            <a:r>
              <a:rPr lang="en-US" altLang="ko-KR" dirty="0"/>
              <a:t>WHITE</a:t>
            </a:r>
            <a:r>
              <a:rPr lang="ko-KR" altLang="en-US" dirty="0"/>
              <a:t>로 변경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14. </a:t>
            </a:r>
            <a:r>
              <a:rPr lang="ko-KR" altLang="en-US" dirty="0"/>
              <a:t>고객관리대장의 나이가 </a:t>
            </a:r>
            <a:r>
              <a:rPr lang="en-US" altLang="ko-KR" dirty="0"/>
              <a:t>30</a:t>
            </a:r>
            <a:r>
              <a:rPr lang="ko-KR" altLang="en-US" dirty="0"/>
              <a:t>세 이상인 경우 등급을 </a:t>
            </a:r>
            <a:r>
              <a:rPr lang="en-US" altLang="ko-KR" dirty="0"/>
              <a:t>VIP</a:t>
            </a:r>
            <a:r>
              <a:rPr lang="ko-KR" altLang="en-US" dirty="0"/>
              <a:t>로 </a:t>
            </a:r>
            <a:r>
              <a:rPr lang="ko-KR" altLang="en-US" dirty="0" err="1"/>
              <a:t>변경하시오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15. </a:t>
            </a:r>
            <a:r>
              <a:rPr lang="ko-KR" altLang="en-US" dirty="0"/>
              <a:t>고객관리대장의 </a:t>
            </a:r>
            <a:r>
              <a:rPr lang="en-US" altLang="ko-KR" dirty="0"/>
              <a:t>level</a:t>
            </a:r>
            <a:r>
              <a:rPr lang="ko-KR" altLang="en-US" dirty="0"/>
              <a:t>이 </a:t>
            </a:r>
            <a:r>
              <a:rPr lang="en-US" altLang="ko-KR" dirty="0"/>
              <a:t>null </a:t>
            </a:r>
            <a:r>
              <a:rPr lang="ko-KR" altLang="en-US" dirty="0"/>
              <a:t>인 경우 </a:t>
            </a:r>
            <a:r>
              <a:rPr lang="en-US" altLang="ko-KR" dirty="0"/>
              <a:t>level</a:t>
            </a:r>
            <a:r>
              <a:rPr lang="ko-KR" altLang="en-US" dirty="0"/>
              <a:t>을 </a:t>
            </a:r>
            <a:r>
              <a:rPr lang="en-US" altLang="ko-KR" dirty="0"/>
              <a:t>GREEN</a:t>
            </a:r>
            <a:r>
              <a:rPr lang="ko-KR" altLang="en-US" dirty="0"/>
              <a:t>으로 </a:t>
            </a:r>
            <a:r>
              <a:rPr lang="ko-KR" altLang="en-US" dirty="0" err="1"/>
              <a:t>변경하시오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1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4) Delete : </a:t>
            </a:r>
            <a:r>
              <a:rPr lang="ko-KR" altLang="en-US" dirty="0"/>
              <a:t>삭제 </a:t>
            </a:r>
            <a:r>
              <a:rPr lang="en-US" altLang="ko-KR" dirty="0"/>
              <a:t>(DELETE)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저장된 내용을 삭제 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Delete from </a:t>
            </a:r>
            <a:r>
              <a:rPr lang="ko-KR" altLang="en-US" sz="2400" dirty="0"/>
              <a:t>테이블명 </a:t>
            </a:r>
            <a:r>
              <a:rPr lang="en-US" altLang="ko-KR" sz="2400" dirty="0"/>
              <a:t>where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조건 없는 </a:t>
            </a:r>
            <a:r>
              <a:rPr lang="en-US" altLang="ko-KR" dirty="0"/>
              <a:t>delete </a:t>
            </a:r>
            <a:r>
              <a:rPr lang="ko-KR" altLang="en-US" dirty="0"/>
              <a:t>금지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32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4) Delete : </a:t>
            </a:r>
            <a:r>
              <a:rPr lang="ko-KR" altLang="en-US" dirty="0"/>
              <a:t>삭제 </a:t>
            </a:r>
            <a:r>
              <a:rPr lang="en-US" altLang="ko-KR" dirty="0"/>
              <a:t>(DELETE)</a:t>
            </a:r>
          </a:p>
          <a:p>
            <a:pPr marL="0" indent="0">
              <a:buNone/>
            </a:pPr>
            <a:r>
              <a:rPr lang="en-US" altLang="ko-KR" sz="2400" dirty="0"/>
              <a:t>   - delete from customer</a:t>
            </a:r>
            <a:r>
              <a:rPr lang="ko-KR" altLang="en-US" sz="2400" dirty="0"/>
              <a:t> </a:t>
            </a:r>
            <a:r>
              <a:rPr lang="en-US" altLang="ko-KR" sz="2400" dirty="0"/>
              <a:t>where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 = 23;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21" y="4057737"/>
            <a:ext cx="6871399" cy="23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16. </a:t>
            </a:r>
            <a:r>
              <a:rPr lang="ko-KR" altLang="en-US" dirty="0"/>
              <a:t>고객관리대장의 </a:t>
            </a:r>
            <a:r>
              <a:rPr lang="en-US" altLang="ko-KR" dirty="0"/>
              <a:t>‘</a:t>
            </a:r>
            <a:r>
              <a:rPr lang="ko-KR" altLang="en-US" dirty="0"/>
              <a:t>무명이</a:t>
            </a:r>
            <a:r>
              <a:rPr lang="en-US" altLang="ko-KR" dirty="0"/>
              <a:t>‘</a:t>
            </a:r>
            <a:r>
              <a:rPr lang="ko-KR" altLang="en-US" dirty="0"/>
              <a:t>를 삭제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17. </a:t>
            </a:r>
            <a:r>
              <a:rPr lang="ko-KR" altLang="en-US" dirty="0"/>
              <a:t>고객관리대장의 </a:t>
            </a:r>
            <a:r>
              <a:rPr lang="en-US" altLang="ko-KR" dirty="0"/>
              <a:t>WHITE </a:t>
            </a:r>
            <a:r>
              <a:rPr lang="ko-KR" altLang="en-US" dirty="0"/>
              <a:t>등급을 </a:t>
            </a:r>
            <a:r>
              <a:rPr lang="en-US" altLang="ko-KR" dirty="0" smtClean="0"/>
              <a:t>‘’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smtClean="0"/>
              <a:t>변경 </a:t>
            </a:r>
            <a:r>
              <a:rPr lang="ko-KR" altLang="en-US" smtClean="0"/>
              <a:t>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18. </a:t>
            </a:r>
            <a:r>
              <a:rPr lang="ko-KR" altLang="en-US" dirty="0"/>
              <a:t>상품권발급대장의 지급된 금액을 변경 하시오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(200000 -&gt; 300000)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13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추가 실습 </a:t>
            </a:r>
            <a:r>
              <a:rPr lang="en-US" altLang="ko-KR" dirty="0"/>
              <a:t>1. </a:t>
            </a:r>
            <a:r>
              <a:rPr lang="ko-KR" altLang="en-US" dirty="0"/>
              <a:t>사원</a:t>
            </a:r>
            <a:r>
              <a:rPr lang="en-US" altLang="ko-KR" dirty="0"/>
              <a:t>, </a:t>
            </a:r>
            <a:r>
              <a:rPr lang="ko-KR" altLang="en-US" dirty="0"/>
              <a:t>부서 테이블을 만들고 </a:t>
            </a:r>
            <a:r>
              <a:rPr lang="en-US" altLang="ko-KR" dirty="0"/>
              <a:t>3</a:t>
            </a:r>
            <a:r>
              <a:rPr lang="ko-KR" altLang="en-US" dirty="0"/>
              <a:t>개의 부서</a:t>
            </a:r>
            <a:r>
              <a:rPr lang="en-US" altLang="ko-KR" dirty="0"/>
              <a:t>, 10</a:t>
            </a:r>
            <a:r>
              <a:rPr lang="ko-KR" altLang="en-US" dirty="0"/>
              <a:t>명의 직원을 입력 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추가 실습 </a:t>
            </a:r>
            <a:r>
              <a:rPr lang="en-US" altLang="ko-KR" sz="2400" dirty="0"/>
              <a:t>2. </a:t>
            </a:r>
            <a:r>
              <a:rPr lang="ko-KR" altLang="en-US" sz="2400" dirty="0" err="1"/>
              <a:t>상품권발급</a:t>
            </a:r>
            <a:r>
              <a:rPr lang="ko-KR" altLang="en-US" sz="2400" dirty="0"/>
              <a:t> 내용을 </a:t>
            </a:r>
            <a:r>
              <a:rPr lang="ko-KR" altLang="en-US" sz="2400" dirty="0" err="1"/>
              <a:t>일자별로</a:t>
            </a:r>
            <a:r>
              <a:rPr lang="ko-KR" altLang="en-US" sz="2400" dirty="0"/>
              <a:t> 합계</a:t>
            </a:r>
            <a:r>
              <a:rPr lang="en-US" altLang="ko-KR" sz="2400" dirty="0"/>
              <a:t>, </a:t>
            </a:r>
            <a:r>
              <a:rPr lang="ko-KR" altLang="en-US" sz="2400" dirty="0"/>
              <a:t>평균</a:t>
            </a:r>
            <a:r>
              <a:rPr lang="en-US" altLang="ko-KR" sz="2400" dirty="0"/>
              <a:t>, </a:t>
            </a:r>
            <a:r>
              <a:rPr lang="ko-KR" altLang="en-US" sz="2400" dirty="0"/>
              <a:t>건수를 출력 하시오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추가 실습 </a:t>
            </a:r>
            <a:r>
              <a:rPr lang="en-US" altLang="ko-KR" sz="2400" dirty="0"/>
              <a:t>3. “</a:t>
            </a:r>
            <a:r>
              <a:rPr lang="ko-KR" altLang="en-US" sz="2400" dirty="0"/>
              <a:t>추가 실습</a:t>
            </a:r>
            <a:r>
              <a:rPr lang="en-US" altLang="ko-KR" sz="2400" dirty="0"/>
              <a:t> 1”</a:t>
            </a:r>
            <a:r>
              <a:rPr lang="ko-KR" altLang="en-US" sz="2400" dirty="0"/>
              <a:t>의 사원 테이블에서 직원들의 월급여를 </a:t>
            </a:r>
            <a:r>
              <a:rPr lang="en-US" altLang="ko-KR" sz="2400" dirty="0"/>
              <a:t>50%</a:t>
            </a:r>
            <a:r>
              <a:rPr lang="ko-KR" altLang="en-US" sz="2400" dirty="0"/>
              <a:t>상승 </a:t>
            </a:r>
            <a:r>
              <a:rPr lang="ko-KR" altLang="en-US" sz="2400" dirty="0" err="1"/>
              <a:t>시키시오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568" y="2580853"/>
            <a:ext cx="2448267" cy="1695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265" y="2580853"/>
            <a:ext cx="245779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1) Create : </a:t>
            </a:r>
            <a:r>
              <a:rPr lang="ko-KR" altLang="en-US" dirty="0"/>
              <a:t>새로 생성 </a:t>
            </a:r>
            <a:r>
              <a:rPr lang="en-US" altLang="ko-KR" dirty="0"/>
              <a:t>(INSERT)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새로운 행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튜플</a:t>
            </a:r>
            <a:r>
              <a:rPr lang="en-US" altLang="ko-KR" sz="2400" dirty="0"/>
              <a:t>)</a:t>
            </a:r>
            <a:r>
              <a:rPr lang="ko-KR" altLang="en-US" sz="2400" dirty="0"/>
              <a:t>을 생성 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 values(</a:t>
            </a:r>
            <a:r>
              <a:rPr lang="ko-KR" altLang="en-US" sz="2400" dirty="0"/>
              <a:t>값</a:t>
            </a:r>
            <a:r>
              <a:rPr lang="en-US" altLang="ko-KR" sz="2400" dirty="0"/>
              <a:t>1, …);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 values(</a:t>
            </a:r>
            <a:r>
              <a:rPr lang="ko-KR" altLang="en-US" sz="2400" dirty="0"/>
              <a:t>값</a:t>
            </a:r>
            <a:r>
              <a:rPr lang="en-US" altLang="ko-KR" sz="2400" dirty="0"/>
              <a:t>1, …), (</a:t>
            </a:r>
            <a:r>
              <a:rPr lang="ko-KR" altLang="en-US" sz="2400" dirty="0"/>
              <a:t>값</a:t>
            </a:r>
            <a:r>
              <a:rPr lang="en-US" altLang="ko-KR" sz="2400" dirty="0"/>
              <a:t>a1, …)….;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   select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1… from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2 where </a:t>
            </a:r>
            <a:r>
              <a:rPr lang="ko-KR" altLang="en-US" sz="2400" dirty="0"/>
              <a:t>조건</a:t>
            </a:r>
            <a:endParaRPr lang="en-US" altLang="ko-KR" sz="2400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98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47" y="1306116"/>
            <a:ext cx="7158626" cy="26348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7200" y="1306117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" y="4193460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46" y="4058950"/>
            <a:ext cx="5818341" cy="26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57200" y="1306117"/>
            <a:ext cx="53527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예제 </a:t>
            </a:r>
            <a:r>
              <a:rPr lang="en-US" altLang="ko-KR" dirty="0"/>
              <a:t>3</a:t>
            </a:r>
          </a:p>
          <a:p>
            <a:endParaRPr lang="en-US" altLang="ko-KR" dirty="0"/>
          </a:p>
          <a:p>
            <a:r>
              <a:rPr lang="en-US" altLang="ko-KR" dirty="0"/>
              <a:t>insert into customer</a:t>
            </a:r>
          </a:p>
          <a:p>
            <a:r>
              <a:rPr lang="en-US" altLang="ko-KR" dirty="0"/>
              <a:t> select 23, </a:t>
            </a:r>
            <a:r>
              <a:rPr lang="en-US" altLang="ko-KR" dirty="0" err="1"/>
              <a:t>c_name</a:t>
            </a:r>
            <a:r>
              <a:rPr lang="en-US" altLang="ko-KR" dirty="0"/>
              <a:t>, </a:t>
            </a:r>
            <a:r>
              <a:rPr lang="en-US" altLang="ko-KR" dirty="0" err="1"/>
              <a:t>c_mobile</a:t>
            </a:r>
            <a:r>
              <a:rPr lang="en-US" altLang="ko-KR" dirty="0"/>
              <a:t>, 'VVIP', </a:t>
            </a:r>
            <a:r>
              <a:rPr lang="en-US" altLang="ko-KR" dirty="0" err="1"/>
              <a:t>zipcode</a:t>
            </a:r>
            <a:r>
              <a:rPr lang="en-US" altLang="ko-KR" dirty="0"/>
              <a:t>, age</a:t>
            </a:r>
          </a:p>
          <a:p>
            <a:r>
              <a:rPr lang="en-US" altLang="ko-KR" dirty="0"/>
              <a:t>   from customer</a:t>
            </a:r>
          </a:p>
          <a:p>
            <a:r>
              <a:rPr lang="en-US" altLang="ko-KR" dirty="0"/>
              <a:t>  where </a:t>
            </a:r>
            <a:r>
              <a:rPr lang="en-US" altLang="ko-KR" dirty="0" err="1"/>
              <a:t>c_id</a:t>
            </a:r>
            <a:r>
              <a:rPr lang="en-US" altLang="ko-KR" dirty="0"/>
              <a:t> = 11;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55" y="2747682"/>
            <a:ext cx="7564529" cy="40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457200" y="1306117"/>
            <a:ext cx="11290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예제 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r>
              <a:rPr lang="en-US" altLang="ko-KR" dirty="0"/>
              <a:t>insert into voucher(</a:t>
            </a:r>
            <a:r>
              <a:rPr lang="en-US" altLang="ko-KR" dirty="0" err="1"/>
              <a:t>c_id</a:t>
            </a:r>
            <a:r>
              <a:rPr lang="en-US" altLang="ko-KR" dirty="0"/>
              <a:t>, </a:t>
            </a:r>
            <a:r>
              <a:rPr lang="en-US" altLang="ko-KR" dirty="0" err="1"/>
              <a:t>voucher_amount</a:t>
            </a:r>
            <a:r>
              <a:rPr lang="en-US" altLang="ko-KR" dirty="0"/>
              <a:t>, </a:t>
            </a:r>
            <a:r>
              <a:rPr lang="en-US" altLang="ko-KR" dirty="0" err="1"/>
              <a:t>issue_date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values(10, 100000,  '2022-06-03' )</a:t>
            </a:r>
          </a:p>
          <a:p>
            <a:r>
              <a:rPr lang="en-US" altLang="ko-KR" dirty="0"/>
              <a:t>      , (10, 50000, now());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8" y="2783445"/>
            <a:ext cx="7456311" cy="38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1. </a:t>
            </a:r>
            <a:r>
              <a:rPr lang="ko-KR" altLang="en-US" dirty="0"/>
              <a:t>고객관리대장 테이블에 새로운 고객 </a:t>
            </a:r>
            <a:r>
              <a:rPr lang="en-US" altLang="ko-KR" dirty="0"/>
              <a:t>5</a:t>
            </a:r>
            <a:r>
              <a:rPr lang="ko-KR" altLang="en-US" dirty="0"/>
              <a:t>명을 더 입력하고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2. </a:t>
            </a:r>
            <a:r>
              <a:rPr lang="ko-KR" altLang="en-US" dirty="0"/>
              <a:t>상품권관리대장에 지급 정보 </a:t>
            </a:r>
            <a:r>
              <a:rPr lang="en-US" altLang="ko-KR" dirty="0"/>
              <a:t>5</a:t>
            </a:r>
            <a:r>
              <a:rPr lang="ko-KR" altLang="en-US" dirty="0"/>
              <a:t>건을 입력 후 출력 하시오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 </a:t>
            </a:r>
            <a:r>
              <a:rPr lang="en-US" altLang="ko-KR" dirty="0"/>
              <a:t>3. </a:t>
            </a:r>
            <a:r>
              <a:rPr lang="ko-KR" altLang="en-US" dirty="0"/>
              <a:t>고객관리대장에 </a:t>
            </a:r>
            <a:r>
              <a:rPr lang="en-US" altLang="ko-KR" dirty="0" err="1"/>
              <a:t>c_id</a:t>
            </a:r>
            <a:r>
              <a:rPr lang="en-US" altLang="ko-KR" dirty="0"/>
              <a:t> = 2 </a:t>
            </a:r>
            <a:r>
              <a:rPr lang="ko-KR" altLang="en-US" dirty="0"/>
              <a:t>인 내용으로 </a:t>
            </a:r>
            <a:r>
              <a:rPr lang="en-US" altLang="ko-KR" dirty="0" err="1"/>
              <a:t>c_id</a:t>
            </a:r>
            <a:r>
              <a:rPr lang="ko-KR" altLang="en-US" dirty="0"/>
              <a:t>와 </a:t>
            </a:r>
            <a:r>
              <a:rPr lang="en-US" altLang="ko-KR" dirty="0" err="1"/>
              <a:t>c_name</a:t>
            </a:r>
            <a:r>
              <a:rPr lang="ko-KR" altLang="en-US" dirty="0"/>
              <a:t>을 다른 값을 넣어 새로운 고객을 생성 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5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테이블에 저장된 내용을 조회하는 명령어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Select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from </a:t>
            </a:r>
            <a:r>
              <a:rPr lang="ko-KR" altLang="en-US" sz="2400" dirty="0"/>
              <a:t>테이블명 </a:t>
            </a:r>
            <a:r>
              <a:rPr lang="en-US" altLang="ko-KR" sz="2400" dirty="0"/>
              <a:t>where </a:t>
            </a:r>
            <a:r>
              <a:rPr lang="ko-KR" altLang="en-US" sz="2400" dirty="0"/>
              <a:t>조건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group by, order by, having</a:t>
            </a:r>
            <a:r>
              <a:rPr lang="ko-KR" altLang="en-US" sz="2400" dirty="0"/>
              <a:t>을 사용 할 수 있음</a:t>
            </a:r>
            <a:r>
              <a:rPr lang="en-US" altLang="ko-KR" sz="2400" dirty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97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2939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CRUD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903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2.1) Select - </a:t>
            </a:r>
            <a:r>
              <a:rPr lang="ko-KR" altLang="en-US" dirty="0"/>
              <a:t>조건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 번호 </a:t>
            </a:r>
            <a:r>
              <a:rPr lang="en-US" altLang="ko-KR" dirty="0"/>
              <a:t>6</a:t>
            </a:r>
            <a:r>
              <a:rPr lang="ko-KR" altLang="en-US" dirty="0"/>
              <a:t>이상인 사람이 발급 받은 상품권의 금액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voucher_amount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from voucher</a:t>
            </a:r>
          </a:p>
          <a:p>
            <a:pPr marL="0" indent="0">
              <a:buNone/>
            </a:pPr>
            <a:r>
              <a:rPr lang="en-US" altLang="ko-KR" dirty="0"/>
              <a:t> where </a:t>
            </a:r>
            <a:r>
              <a:rPr lang="en-US" altLang="ko-KR" dirty="0" err="1"/>
              <a:t>c_id</a:t>
            </a:r>
            <a:r>
              <a:rPr lang="en-US" altLang="ko-KR" dirty="0"/>
              <a:t> &gt; 5;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066" y="3558029"/>
            <a:ext cx="2648320" cy="223868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07842" y="358710"/>
            <a:ext cx="262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Read : </a:t>
            </a:r>
            <a:r>
              <a:rPr lang="ko-KR" altLang="en-US" dirty="0"/>
              <a:t>조회 </a:t>
            </a:r>
            <a:r>
              <a:rPr lang="en-US" altLang="ko-KR" dirty="0"/>
              <a:t>(SELECT)</a:t>
            </a:r>
          </a:p>
        </p:txBody>
      </p:sp>
    </p:spTree>
    <p:extLst>
      <p:ext uri="{BB962C8B-B14F-4D97-AF65-F5344CB8AC3E}">
        <p14:creationId xmlns:p14="http://schemas.microsoft.com/office/powerpoint/2010/main" val="19958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Pages>78</Pages>
  <Words>972</Words>
  <Characters>0</Characters>
  <Application>Microsoft Office PowerPoint</Application>
  <DocSecurity>0</DocSecurity>
  <PresentationFormat>와이드스크린</PresentationFormat>
  <Lines>0</Lines>
  <Paragraphs>170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30_Office 테마</vt:lpstr>
      <vt:lpstr>Office theme</vt:lpstr>
      <vt:lpstr>7강 SQL CRUD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97</cp:revision>
  <dcterms:modified xsi:type="dcterms:W3CDTF">2022-06-07T05:22:50Z</dcterms:modified>
  <cp:version>9.104.121.46349</cp:version>
</cp:coreProperties>
</file>