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8"/>
  </p:notesMasterIdLst>
  <p:sldIdLst>
    <p:sldId id="256" r:id="rId2"/>
    <p:sldId id="284" r:id="rId3"/>
    <p:sldId id="285" r:id="rId4"/>
    <p:sldId id="286" r:id="rId5"/>
    <p:sldId id="287" r:id="rId6"/>
    <p:sldId id="288" r:id="rId7"/>
    <p:sldId id="283" r:id="rId8"/>
    <p:sldId id="289" r:id="rId9"/>
    <p:sldId id="257" r:id="rId10"/>
    <p:sldId id="261" r:id="rId11"/>
    <p:sldId id="268" r:id="rId12"/>
    <p:sldId id="269" r:id="rId13"/>
    <p:sldId id="264" r:id="rId14"/>
    <p:sldId id="265" r:id="rId15"/>
    <p:sldId id="266" r:id="rId16"/>
    <p:sldId id="263" r:id="rId17"/>
    <p:sldId id="262" r:id="rId18"/>
    <p:sldId id="274" r:id="rId19"/>
    <p:sldId id="273" r:id="rId20"/>
    <p:sldId id="272" r:id="rId21"/>
    <p:sldId id="276" r:id="rId22"/>
    <p:sldId id="282" r:id="rId23"/>
    <p:sldId id="271" r:id="rId24"/>
    <p:sldId id="259" r:id="rId25"/>
    <p:sldId id="260" r:id="rId26"/>
    <p:sldId id="270" r:id="rId27"/>
    <p:sldId id="275" r:id="rId28"/>
    <p:sldId id="278" r:id="rId29"/>
    <p:sldId id="277" r:id="rId30"/>
    <p:sldId id="279" r:id="rId31"/>
    <p:sldId id="280" r:id="rId32"/>
    <p:sldId id="281" r:id="rId33"/>
    <p:sldId id="290" r:id="rId34"/>
    <p:sldId id="292" r:id="rId35"/>
    <p:sldId id="291" r:id="rId36"/>
    <p:sldId id="293" r:id="rId37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CEACC17-716A-6146-AF03-F273B7C3AB5E}" v="25" dt="2019-02-25T00:37:14.48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01"/>
    <p:restoredTop sz="94582"/>
  </p:normalViewPr>
  <p:slideViewPr>
    <p:cSldViewPr snapToGrid="0" snapToObjects="1">
      <p:cViewPr varScale="1">
        <p:scale>
          <a:sx n="103" d="100"/>
          <a:sy n="103" d="100"/>
        </p:scale>
        <p:origin x="17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현 청천" userId="ba916ab381cfead9" providerId="LiveId" clId="{8506E72B-6EBB-A44C-A99C-E915514B3E18}"/>
    <pc:docChg chg="modSld">
      <pc:chgData name="현 청천" userId="ba916ab381cfead9" providerId="LiveId" clId="{8506E72B-6EBB-A44C-A99C-E915514B3E18}" dt="2019-02-19T08:52:08.987" v="2" actId="20577"/>
      <pc:docMkLst>
        <pc:docMk/>
      </pc:docMkLst>
      <pc:sldChg chg="modSp">
        <pc:chgData name="현 청천" userId="ba916ab381cfead9" providerId="LiveId" clId="{8506E72B-6EBB-A44C-A99C-E915514B3E18}" dt="2019-02-19T08:52:08.987" v="2" actId="20577"/>
        <pc:sldMkLst>
          <pc:docMk/>
          <pc:sldMk cId="3535828159" sldId="290"/>
        </pc:sldMkLst>
        <pc:spChg chg="mod">
          <ac:chgData name="현 청천" userId="ba916ab381cfead9" providerId="LiveId" clId="{8506E72B-6EBB-A44C-A99C-E915514B3E18}" dt="2019-02-19T08:52:08.987" v="2" actId="20577"/>
          <ac:spMkLst>
            <pc:docMk/>
            <pc:sldMk cId="3535828159" sldId="290"/>
            <ac:spMk id="3" creationId="{469B6075-1022-5342-B4C6-0E278BF512C5}"/>
          </ac:spMkLst>
        </pc:spChg>
      </pc:sldChg>
    </pc:docChg>
  </pc:docChgLst>
  <pc:docChgLst>
    <pc:chgData name="현 청천" userId="ba916ab381cfead9" providerId="LiveId" clId="{6CEACC17-716A-6146-AF03-F273B7C3AB5E}"/>
    <pc:docChg chg="undo custSel addSld modSld">
      <pc:chgData name="현 청천" userId="ba916ab381cfead9" providerId="LiveId" clId="{6CEACC17-716A-6146-AF03-F273B7C3AB5E}" dt="2019-02-25T00:37:14.485" v="334"/>
      <pc:docMkLst>
        <pc:docMk/>
      </pc:docMkLst>
      <pc:sldChg chg="modSp">
        <pc:chgData name="현 청천" userId="ba916ab381cfead9" providerId="LiveId" clId="{6CEACC17-716A-6146-AF03-F273B7C3AB5E}" dt="2019-02-21T03:19:47.480" v="270" actId="20577"/>
        <pc:sldMkLst>
          <pc:docMk/>
          <pc:sldMk cId="3535828159" sldId="290"/>
        </pc:sldMkLst>
        <pc:spChg chg="mod">
          <ac:chgData name="현 청천" userId="ba916ab381cfead9" providerId="LiveId" clId="{6CEACC17-716A-6146-AF03-F273B7C3AB5E}" dt="2019-02-21T03:19:47.480" v="270" actId="20577"/>
          <ac:spMkLst>
            <pc:docMk/>
            <pc:sldMk cId="3535828159" sldId="290"/>
            <ac:spMk id="3" creationId="{469B6075-1022-5342-B4C6-0E278BF512C5}"/>
          </ac:spMkLst>
        </pc:spChg>
      </pc:sldChg>
      <pc:sldChg chg="modSp add">
        <pc:chgData name="현 청천" userId="ba916ab381cfead9" providerId="LiveId" clId="{6CEACC17-716A-6146-AF03-F273B7C3AB5E}" dt="2019-02-21T02:44:20.397" v="182" actId="20577"/>
        <pc:sldMkLst>
          <pc:docMk/>
          <pc:sldMk cId="4136015664" sldId="291"/>
        </pc:sldMkLst>
        <pc:spChg chg="mod">
          <ac:chgData name="현 청천" userId="ba916ab381cfead9" providerId="LiveId" clId="{6CEACC17-716A-6146-AF03-F273B7C3AB5E}" dt="2019-02-21T02:36:58.972" v="50" actId="20577"/>
          <ac:spMkLst>
            <pc:docMk/>
            <pc:sldMk cId="4136015664" sldId="291"/>
            <ac:spMk id="2" creationId="{8EA99233-5BDD-D840-829C-884E32C1A2EB}"/>
          </ac:spMkLst>
        </pc:spChg>
        <pc:spChg chg="mod">
          <ac:chgData name="현 청천" userId="ba916ab381cfead9" providerId="LiveId" clId="{6CEACC17-716A-6146-AF03-F273B7C3AB5E}" dt="2019-02-21T02:44:20.397" v="182" actId="20577"/>
          <ac:spMkLst>
            <pc:docMk/>
            <pc:sldMk cId="4136015664" sldId="291"/>
            <ac:spMk id="3" creationId="{9EAF600E-5701-5946-947A-34F9A49D66D2}"/>
          </ac:spMkLst>
        </pc:spChg>
      </pc:sldChg>
      <pc:sldChg chg="modSp add">
        <pc:chgData name="현 청천" userId="ba916ab381cfead9" providerId="LiveId" clId="{6CEACC17-716A-6146-AF03-F273B7C3AB5E}" dt="2019-02-22T08:16:49.520" v="312" actId="20577"/>
        <pc:sldMkLst>
          <pc:docMk/>
          <pc:sldMk cId="1209520659" sldId="292"/>
        </pc:sldMkLst>
        <pc:spChg chg="mod">
          <ac:chgData name="현 청천" userId="ba916ab381cfead9" providerId="LiveId" clId="{6CEACC17-716A-6146-AF03-F273B7C3AB5E}" dt="2019-02-21T03:17:12.030" v="193" actId="20577"/>
          <ac:spMkLst>
            <pc:docMk/>
            <pc:sldMk cId="1209520659" sldId="292"/>
            <ac:spMk id="2" creationId="{C44500CB-A257-3940-9D65-09ACBC7ED688}"/>
          </ac:spMkLst>
        </pc:spChg>
        <pc:spChg chg="mod">
          <ac:chgData name="현 청천" userId="ba916ab381cfead9" providerId="LiveId" clId="{6CEACC17-716A-6146-AF03-F273B7C3AB5E}" dt="2019-02-22T08:16:49.520" v="312" actId="20577"/>
          <ac:spMkLst>
            <pc:docMk/>
            <pc:sldMk cId="1209520659" sldId="292"/>
            <ac:spMk id="3" creationId="{469B6075-1022-5342-B4C6-0E278BF512C5}"/>
          </ac:spMkLst>
        </pc:spChg>
      </pc:sldChg>
      <pc:sldChg chg="modSp add">
        <pc:chgData name="현 청천" userId="ba916ab381cfead9" providerId="LiveId" clId="{6CEACC17-716A-6146-AF03-F273B7C3AB5E}" dt="2019-02-25T00:37:14.485" v="334"/>
        <pc:sldMkLst>
          <pc:docMk/>
          <pc:sldMk cId="2153144422" sldId="293"/>
        </pc:sldMkLst>
        <pc:spChg chg="mod">
          <ac:chgData name="현 청천" userId="ba916ab381cfead9" providerId="LiveId" clId="{6CEACC17-716A-6146-AF03-F273B7C3AB5E}" dt="2019-02-25T00:37:12.226" v="333" actId="20577"/>
          <ac:spMkLst>
            <pc:docMk/>
            <pc:sldMk cId="2153144422" sldId="293"/>
            <ac:spMk id="2" creationId="{678750EF-B70A-6043-A8D6-CADEFA5A494E}"/>
          </ac:spMkLst>
        </pc:spChg>
        <pc:spChg chg="mod">
          <ac:chgData name="현 청천" userId="ba916ab381cfead9" providerId="LiveId" clId="{6CEACC17-716A-6146-AF03-F273B7C3AB5E}" dt="2019-02-25T00:37:14.485" v="334"/>
          <ac:spMkLst>
            <pc:docMk/>
            <pc:sldMk cId="2153144422" sldId="293"/>
            <ac:spMk id="3" creationId="{A5AE2D27-DC5B-5A47-BC12-FF2254D1BB1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EB401A-914C-C040-9CD1-472B8F15424E}" type="datetimeFigureOut">
              <a:rPr kumimoji="1" lang="ko-KR" altLang="en-US" smtClean="0"/>
              <a:t>2019. 2. 21.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0ECF4D-5EF5-144B-8C06-BC3597E7BD0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710409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0ECF4D-5EF5-144B-8C06-BC3597E7BD08}" type="slidenum">
              <a:rPr kumimoji="1" lang="ko-KR" altLang="en-US" smtClean="0"/>
              <a:t>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539831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0ECF4D-5EF5-144B-8C06-BC3597E7BD08}" type="slidenum">
              <a:rPr kumimoji="1" lang="ko-KR" altLang="en-US" smtClean="0"/>
              <a:t>27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560724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05BE2-495B-DA4F-A49A-2930D6725591}" type="datetimeFigureOut">
              <a:rPr kumimoji="1" lang="ko-KR" altLang="en-US" smtClean="0"/>
              <a:t>2019. 2. 21.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DA52C-72EC-BE4A-8128-C24702DA8EA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09044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05BE2-495B-DA4F-A49A-2930D6725591}" type="datetimeFigureOut">
              <a:rPr kumimoji="1" lang="ko-KR" altLang="en-US" smtClean="0"/>
              <a:t>2019. 2. 21.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DA52C-72EC-BE4A-8128-C24702DA8EA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59048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05BE2-495B-DA4F-A49A-2930D6725591}" type="datetimeFigureOut">
              <a:rPr kumimoji="1" lang="ko-KR" altLang="en-US" smtClean="0"/>
              <a:t>2019. 2. 21.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DA52C-72EC-BE4A-8128-C24702DA8EA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54978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05BE2-495B-DA4F-A49A-2930D6725591}" type="datetimeFigureOut">
              <a:rPr kumimoji="1" lang="ko-KR" altLang="en-US" smtClean="0"/>
              <a:t>2019. 2. 21.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DA52C-72EC-BE4A-8128-C24702DA8EA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20165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05BE2-495B-DA4F-A49A-2930D6725591}" type="datetimeFigureOut">
              <a:rPr kumimoji="1" lang="ko-KR" altLang="en-US" smtClean="0"/>
              <a:t>2019. 2. 21.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DA52C-72EC-BE4A-8128-C24702DA8EA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52408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05BE2-495B-DA4F-A49A-2930D6725591}" type="datetimeFigureOut">
              <a:rPr kumimoji="1" lang="ko-KR" altLang="en-US" smtClean="0"/>
              <a:t>2019. 2. 21.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DA52C-72EC-BE4A-8128-C24702DA8EA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25884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05BE2-495B-DA4F-A49A-2930D6725591}" type="datetimeFigureOut">
              <a:rPr kumimoji="1" lang="ko-KR" altLang="en-US" smtClean="0"/>
              <a:t>2019. 2. 21.</a:t>
            </a:fld>
            <a:endParaRPr kumimoji="1"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DA52C-72EC-BE4A-8128-C24702DA8EA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58323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05BE2-495B-DA4F-A49A-2930D6725591}" type="datetimeFigureOut">
              <a:rPr kumimoji="1" lang="ko-KR" altLang="en-US" smtClean="0"/>
              <a:t>2019. 2. 21.</a:t>
            </a:fld>
            <a:endParaRPr kumimoji="1"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DA52C-72EC-BE4A-8128-C24702DA8EA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81491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05BE2-495B-DA4F-A49A-2930D6725591}" type="datetimeFigureOut">
              <a:rPr kumimoji="1" lang="ko-KR" altLang="en-US" smtClean="0"/>
              <a:t>2019. 2. 21.</a:t>
            </a:fld>
            <a:endParaRPr kumimoji="1"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DA52C-72EC-BE4A-8128-C24702DA8EA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16555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05BE2-495B-DA4F-A49A-2930D6725591}" type="datetimeFigureOut">
              <a:rPr kumimoji="1" lang="ko-KR" altLang="en-US" smtClean="0"/>
              <a:t>2019. 2. 21.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DA52C-72EC-BE4A-8128-C24702DA8EA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64117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05BE2-495B-DA4F-A49A-2930D6725591}" type="datetimeFigureOut">
              <a:rPr kumimoji="1" lang="ko-KR" altLang="en-US" smtClean="0"/>
              <a:t>2019. 2. 21.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DA52C-72EC-BE4A-8128-C24702DA8EA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63368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305BE2-495B-DA4F-A49A-2930D6725591}" type="datetimeFigureOut">
              <a:rPr kumimoji="1" lang="ko-KR" altLang="en-US" smtClean="0"/>
              <a:t>2019. 2. 21.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6DA52C-72EC-BE4A-8128-C24702DA8EA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38650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uggingface/pytorch-pretrained-BERT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slide" Target="slide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slide" Target="slide15.xml"/><Relationship Id="rId4" Type="http://schemas.openxmlformats.org/officeDocument/2006/relationships/slide" Target="slide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16.xml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19.xml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20.xml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20.xml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" Target="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" Target="slide18.xml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5" Type="http://schemas.openxmlformats.org/officeDocument/2006/relationships/slide" Target="slide17.xml"/><Relationship Id="rId4" Type="http://schemas.openxmlformats.org/officeDocument/2006/relationships/slide" Target="slide10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" Target="slide23.xml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4" Type="http://schemas.openxmlformats.org/officeDocument/2006/relationships/slide" Target="slide2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slide" Target="slide25.xml"/><Relationship Id="rId4" Type="http://schemas.openxmlformats.org/officeDocument/2006/relationships/slide" Target="slide2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" Target="slide25.xml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4" Type="http://schemas.openxmlformats.org/officeDocument/2006/relationships/slide" Target="slide2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" Target="slide25.xml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4" Type="http://schemas.openxmlformats.org/officeDocument/2006/relationships/slide" Target="slide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" Target="slide25.xml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" Target="slide25.xml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" Target="slide25.xml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rajpurkar.github.io/SQuAD-explorer/dataset/dev-v1.1.json" TargetMode="External"/><Relationship Id="rId2" Type="http://schemas.openxmlformats.org/officeDocument/2006/relationships/hyperlink" Target="https://rajpurkar.github.io/SQuAD-explorer/dataset/train-v1.1.json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allenai/bi-att-flow/blob/master/squad/evaluate-v1.1.py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korquad.github.io/dataset/KorQuAD_v1.0_dev.json" TargetMode="External"/><Relationship Id="rId2" Type="http://schemas.openxmlformats.org/officeDocument/2006/relationships/hyperlink" Target="https://rajpurkar.github.io/SQuAD-explorer/dataset/dev-v1.1.json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korquad.github.io/dataset/dev-evaluate-in1" TargetMode="External"/><Relationship Id="rId4" Type="http://schemas.openxmlformats.org/officeDocument/2006/relationships/hyperlink" Target="https://korquad.github.io/dataset/evaluate-v1.0.py" TargetMode="Externa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repo.anaconda.com/archive/Anaconda3-2018.12-Linux-x86_64.sh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" Target="slide20.xml"/><Relationship Id="rId13" Type="http://schemas.openxmlformats.org/officeDocument/2006/relationships/slide" Target="slide27.xml"/><Relationship Id="rId18" Type="http://schemas.openxmlformats.org/officeDocument/2006/relationships/slide" Target="slide32.xml"/><Relationship Id="rId26" Type="http://schemas.openxmlformats.org/officeDocument/2006/relationships/slide" Target="slide15.xml"/><Relationship Id="rId3" Type="http://schemas.openxmlformats.org/officeDocument/2006/relationships/slide" Target="slide4.xml"/><Relationship Id="rId21" Type="http://schemas.openxmlformats.org/officeDocument/2006/relationships/slide" Target="slide10.xml"/><Relationship Id="rId7" Type="http://schemas.openxmlformats.org/officeDocument/2006/relationships/slide" Target="slide19.xml"/><Relationship Id="rId12" Type="http://schemas.openxmlformats.org/officeDocument/2006/relationships/slide" Target="slide26.xml"/><Relationship Id="rId17" Type="http://schemas.openxmlformats.org/officeDocument/2006/relationships/slide" Target="slide31.xml"/><Relationship Id="rId25" Type="http://schemas.openxmlformats.org/officeDocument/2006/relationships/slide" Target="slide14.xml"/><Relationship Id="rId2" Type="http://schemas.openxmlformats.org/officeDocument/2006/relationships/notesSlide" Target="../notesSlides/notesSlide1.xml"/><Relationship Id="rId16" Type="http://schemas.openxmlformats.org/officeDocument/2006/relationships/slide" Target="slide30.xml"/><Relationship Id="rId20" Type="http://schemas.openxmlformats.org/officeDocument/2006/relationships/slide" Target="slide25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8.xml"/><Relationship Id="rId11" Type="http://schemas.openxmlformats.org/officeDocument/2006/relationships/slide" Target="slide23.xml"/><Relationship Id="rId24" Type="http://schemas.openxmlformats.org/officeDocument/2006/relationships/slide" Target="slide13.xml"/><Relationship Id="rId5" Type="http://schemas.openxmlformats.org/officeDocument/2006/relationships/slide" Target="slide12.xml"/><Relationship Id="rId15" Type="http://schemas.openxmlformats.org/officeDocument/2006/relationships/slide" Target="slide29.xml"/><Relationship Id="rId23" Type="http://schemas.openxmlformats.org/officeDocument/2006/relationships/slide" Target="slide16.xml"/><Relationship Id="rId10" Type="http://schemas.openxmlformats.org/officeDocument/2006/relationships/slide" Target="slide22.xml"/><Relationship Id="rId19" Type="http://schemas.openxmlformats.org/officeDocument/2006/relationships/slide" Target="slide24.xml"/><Relationship Id="rId4" Type="http://schemas.openxmlformats.org/officeDocument/2006/relationships/slide" Target="slide11.xml"/><Relationship Id="rId9" Type="http://schemas.openxmlformats.org/officeDocument/2006/relationships/slide" Target="slide21.xml"/><Relationship Id="rId14" Type="http://schemas.openxmlformats.org/officeDocument/2006/relationships/slide" Target="slide28.xml"/><Relationship Id="rId22" Type="http://schemas.openxmlformats.org/officeDocument/2006/relationships/slide" Target="slide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581E1F-F8FE-3E42-9EDA-9F3E343AB3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" altLang="ko-KR" dirty="0" err="1"/>
              <a:t>pytorch</a:t>
            </a:r>
            <a:r>
              <a:rPr kumimoji="1" lang="en" altLang="ko-KR" dirty="0"/>
              <a:t>-pretrained-BERT</a:t>
            </a:r>
            <a:endParaRPr kumimoji="1"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18D6027-0634-EF46-AB91-C2F0AB8D46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kumimoji="1" lang="en-US" altLang="ko-KR" dirty="0">
                <a:hlinkClick r:id="rId2"/>
              </a:rPr>
              <a:t>https://github.com/huggingface/pytorch-pretrained-BERT</a:t>
            </a:r>
            <a:endParaRPr kumimoji="1" lang="en-US" altLang="ko-KR" dirty="0"/>
          </a:p>
          <a:p>
            <a:r>
              <a:rPr kumimoji="1" lang="en-US" altLang="ko-KR" dirty="0"/>
              <a:t>2019-02-08</a:t>
            </a:r>
          </a:p>
          <a:p>
            <a:r>
              <a:rPr kumimoji="1" lang="ko-KR" altLang="en-US" dirty="0" err="1"/>
              <a:t>현청천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12082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C85551-45BB-9744-ACDD-09D7738B0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ko-KR" dirty="0" err="1"/>
              <a:t>BertEmbeddings</a:t>
            </a:r>
            <a:endParaRPr kumimoji="1"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1535008-628B-AB4C-85EE-8CD7FD1ED87C}"/>
              </a:ext>
            </a:extLst>
          </p:cNvPr>
          <p:cNvSpPr/>
          <p:nvPr/>
        </p:nvSpPr>
        <p:spPr>
          <a:xfrm>
            <a:off x="681037" y="1836259"/>
            <a:ext cx="8543925" cy="43513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0" name="모서리가 둥근 직사각형 9">
            <a:hlinkClick r:id="rId2" action="ppaction://hlinksldjump"/>
            <a:extLst>
              <a:ext uri="{FF2B5EF4-FFF2-40B4-BE49-F238E27FC236}">
                <a16:creationId xmlns:a16="http://schemas.microsoft.com/office/drawing/2014/main" id="{38A69E55-AED8-CC40-97FA-A87C1153CE72}"/>
              </a:ext>
            </a:extLst>
          </p:cNvPr>
          <p:cNvSpPr/>
          <p:nvPr/>
        </p:nvSpPr>
        <p:spPr>
          <a:xfrm>
            <a:off x="5734092" y="1690690"/>
            <a:ext cx="2918359" cy="369668"/>
          </a:xfrm>
          <a:prstGeom prst="round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R" dirty="0"/>
              <a:t>embeddings</a:t>
            </a:r>
          </a:p>
        </p:txBody>
      </p:sp>
      <p:sp>
        <p:nvSpPr>
          <p:cNvPr id="13" name="아래쪽 화살표[D] 12">
            <a:extLst>
              <a:ext uri="{FF2B5EF4-FFF2-40B4-BE49-F238E27FC236}">
                <a16:creationId xmlns:a16="http://schemas.microsoft.com/office/drawing/2014/main" id="{381635FB-1B0A-8347-B32A-40173933C8BD}"/>
              </a:ext>
            </a:extLst>
          </p:cNvPr>
          <p:cNvSpPr/>
          <p:nvPr/>
        </p:nvSpPr>
        <p:spPr>
          <a:xfrm>
            <a:off x="2182358" y="2060357"/>
            <a:ext cx="484632" cy="273728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4" name="아래쪽 화살표[D] 13">
            <a:extLst>
              <a:ext uri="{FF2B5EF4-FFF2-40B4-BE49-F238E27FC236}">
                <a16:creationId xmlns:a16="http://schemas.microsoft.com/office/drawing/2014/main" id="{D2BCEAD2-AFFD-7342-87FD-2127D7549DB4}"/>
              </a:ext>
            </a:extLst>
          </p:cNvPr>
          <p:cNvSpPr/>
          <p:nvPr/>
        </p:nvSpPr>
        <p:spPr>
          <a:xfrm rot="10800000">
            <a:off x="6950954" y="2060357"/>
            <a:ext cx="484632" cy="25634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5" name="아래쪽 화살표[D] 14">
            <a:extLst>
              <a:ext uri="{FF2B5EF4-FFF2-40B4-BE49-F238E27FC236}">
                <a16:creationId xmlns:a16="http://schemas.microsoft.com/office/drawing/2014/main" id="{273FEFBE-776B-7844-9644-CFF79D28636C}"/>
              </a:ext>
            </a:extLst>
          </p:cNvPr>
          <p:cNvSpPr/>
          <p:nvPr/>
        </p:nvSpPr>
        <p:spPr>
          <a:xfrm rot="16200000">
            <a:off x="4576256" y="3828067"/>
            <a:ext cx="484632" cy="18310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9" name="모서리가 둥근 직사각형 8">
            <a:hlinkClick r:id="rId2" action="ppaction://hlinksldjump"/>
            <a:extLst>
              <a:ext uri="{FF2B5EF4-FFF2-40B4-BE49-F238E27FC236}">
                <a16:creationId xmlns:a16="http://schemas.microsoft.com/office/drawing/2014/main" id="{C69C29D0-12EA-B746-BC87-D2823AD44E17}"/>
              </a:ext>
            </a:extLst>
          </p:cNvPr>
          <p:cNvSpPr/>
          <p:nvPr/>
        </p:nvSpPr>
        <p:spPr>
          <a:xfrm>
            <a:off x="965494" y="1550108"/>
            <a:ext cx="2918359" cy="510250"/>
          </a:xfrm>
          <a:prstGeom prst="round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input_ids</a:t>
            </a:r>
            <a:endParaRPr lang="en-US" altLang="ko-KR" dirty="0"/>
          </a:p>
          <a:p>
            <a:pPr algn="ctr"/>
            <a:r>
              <a:rPr lang="en-US" altLang="ko-KR" dirty="0" err="1"/>
              <a:t>token_type_ids</a:t>
            </a:r>
            <a:endParaRPr lang="en" altLang="ko-KR" dirty="0"/>
          </a:p>
        </p:txBody>
      </p:sp>
      <p:sp>
        <p:nvSpPr>
          <p:cNvPr id="16" name="모서리가 둥근 직사각형 15">
            <a:hlinkClick r:id="rId2" action="ppaction://hlinksldjump"/>
            <a:extLst>
              <a:ext uri="{FF2B5EF4-FFF2-40B4-BE49-F238E27FC236}">
                <a16:creationId xmlns:a16="http://schemas.microsoft.com/office/drawing/2014/main" id="{8CF39F16-99EE-0F4C-AAD6-C8BF9B209360}"/>
              </a:ext>
            </a:extLst>
          </p:cNvPr>
          <p:cNvSpPr/>
          <p:nvPr/>
        </p:nvSpPr>
        <p:spPr>
          <a:xfrm>
            <a:off x="984692" y="2337203"/>
            <a:ext cx="2918359" cy="59376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R" dirty="0">
                <a:solidFill>
                  <a:schemeClr val="tx1"/>
                </a:solidFill>
              </a:rPr>
              <a:t>Make position from </a:t>
            </a:r>
            <a:r>
              <a:rPr lang="en" altLang="ko-KR" dirty="0" err="1">
                <a:solidFill>
                  <a:schemeClr val="tx1"/>
                </a:solidFill>
              </a:rPr>
              <a:t>input_ids</a:t>
            </a:r>
            <a:endParaRPr lang="en" altLang="ko-KR" dirty="0">
              <a:solidFill>
                <a:schemeClr val="tx1"/>
              </a:solidFill>
            </a:endParaRPr>
          </a:p>
        </p:txBody>
      </p:sp>
      <p:sp>
        <p:nvSpPr>
          <p:cNvPr id="17" name="모서리가 둥근 직사각형 16">
            <a:hlinkClick r:id="rId2" action="ppaction://hlinksldjump"/>
            <a:extLst>
              <a:ext uri="{FF2B5EF4-FFF2-40B4-BE49-F238E27FC236}">
                <a16:creationId xmlns:a16="http://schemas.microsoft.com/office/drawing/2014/main" id="{43ADDEB5-F04F-D64F-9D6D-8AB1790FFCD2}"/>
              </a:ext>
            </a:extLst>
          </p:cNvPr>
          <p:cNvSpPr/>
          <p:nvPr/>
        </p:nvSpPr>
        <p:spPr>
          <a:xfrm>
            <a:off x="1011234" y="3076471"/>
            <a:ext cx="2918359" cy="59376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R" dirty="0" err="1">
                <a:solidFill>
                  <a:schemeClr val="tx1"/>
                </a:solidFill>
              </a:rPr>
              <a:t>word_embedding</a:t>
            </a:r>
            <a:endParaRPr lang="en" altLang="ko-KR" dirty="0">
              <a:solidFill>
                <a:schemeClr val="tx1"/>
              </a:solidFill>
            </a:endParaRPr>
          </a:p>
        </p:txBody>
      </p:sp>
      <p:sp>
        <p:nvSpPr>
          <p:cNvPr id="18" name="모서리가 둥근 직사각형 17">
            <a:hlinkClick r:id="rId2" action="ppaction://hlinksldjump"/>
            <a:extLst>
              <a:ext uri="{FF2B5EF4-FFF2-40B4-BE49-F238E27FC236}">
                <a16:creationId xmlns:a16="http://schemas.microsoft.com/office/drawing/2014/main" id="{2A4127ED-2159-1143-881C-98C9A72DB1A9}"/>
              </a:ext>
            </a:extLst>
          </p:cNvPr>
          <p:cNvSpPr/>
          <p:nvPr/>
        </p:nvSpPr>
        <p:spPr>
          <a:xfrm>
            <a:off x="1011233" y="3770870"/>
            <a:ext cx="2918359" cy="59376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R" dirty="0" err="1">
                <a:solidFill>
                  <a:schemeClr val="tx1"/>
                </a:solidFill>
              </a:rPr>
              <a:t>position_embedding</a:t>
            </a:r>
            <a:endParaRPr lang="en" altLang="ko-KR" dirty="0">
              <a:solidFill>
                <a:schemeClr val="tx1"/>
              </a:solidFill>
            </a:endParaRPr>
          </a:p>
        </p:txBody>
      </p:sp>
      <p:sp>
        <p:nvSpPr>
          <p:cNvPr id="19" name="모서리가 둥근 직사각형 18">
            <a:hlinkClick r:id="rId2" action="ppaction://hlinksldjump"/>
            <a:extLst>
              <a:ext uri="{FF2B5EF4-FFF2-40B4-BE49-F238E27FC236}">
                <a16:creationId xmlns:a16="http://schemas.microsoft.com/office/drawing/2014/main" id="{AB2D1360-B389-4D4F-9D6D-6A5435CC73F7}"/>
              </a:ext>
            </a:extLst>
          </p:cNvPr>
          <p:cNvSpPr/>
          <p:nvPr/>
        </p:nvSpPr>
        <p:spPr>
          <a:xfrm>
            <a:off x="1011233" y="4510138"/>
            <a:ext cx="2918359" cy="59376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R" dirty="0" err="1">
                <a:solidFill>
                  <a:schemeClr val="tx1"/>
                </a:solidFill>
              </a:rPr>
              <a:t>token_type_embedding</a:t>
            </a:r>
            <a:endParaRPr lang="en" altLang="ko-KR" dirty="0">
              <a:solidFill>
                <a:schemeClr val="tx1"/>
              </a:solidFill>
            </a:endParaRPr>
          </a:p>
        </p:txBody>
      </p:sp>
      <p:sp>
        <p:nvSpPr>
          <p:cNvPr id="20" name="모서리가 둥근 직사각형 19">
            <a:hlinkClick r:id="rId2" action="ppaction://hlinksldjump"/>
            <a:extLst>
              <a:ext uri="{FF2B5EF4-FFF2-40B4-BE49-F238E27FC236}">
                <a16:creationId xmlns:a16="http://schemas.microsoft.com/office/drawing/2014/main" id="{1709D72B-CDF9-DB4C-9100-3B790A37039A}"/>
              </a:ext>
            </a:extLst>
          </p:cNvPr>
          <p:cNvSpPr/>
          <p:nvPr/>
        </p:nvSpPr>
        <p:spPr>
          <a:xfrm>
            <a:off x="5779832" y="4510137"/>
            <a:ext cx="2918359" cy="59376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R" dirty="0">
                <a:solidFill>
                  <a:schemeClr val="tx1"/>
                </a:solidFill>
              </a:rPr>
              <a:t>Sum 3 embedding</a:t>
            </a:r>
          </a:p>
        </p:txBody>
      </p:sp>
      <p:sp>
        <p:nvSpPr>
          <p:cNvPr id="22" name="모서리가 둥근 직사각형 21">
            <a:hlinkClick r:id="rId2" action="ppaction://hlinksldjump"/>
            <a:extLst>
              <a:ext uri="{FF2B5EF4-FFF2-40B4-BE49-F238E27FC236}">
                <a16:creationId xmlns:a16="http://schemas.microsoft.com/office/drawing/2014/main" id="{B54F8E3F-99B1-2F46-9951-9C1602D8D0B5}"/>
              </a:ext>
            </a:extLst>
          </p:cNvPr>
          <p:cNvSpPr/>
          <p:nvPr/>
        </p:nvSpPr>
        <p:spPr>
          <a:xfrm>
            <a:off x="5779830" y="3777663"/>
            <a:ext cx="2918361" cy="593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ko-KR" dirty="0" err="1"/>
              <a:t>BertLayerNorm</a:t>
            </a:r>
            <a:endParaRPr kumimoji="1" lang="ko-KR" altLang="en-US" dirty="0"/>
          </a:p>
        </p:txBody>
      </p:sp>
      <p:sp>
        <p:nvSpPr>
          <p:cNvPr id="23" name="모서리가 둥근 직사각형 22">
            <a:hlinkClick r:id="rId2" action="ppaction://hlinksldjump"/>
            <a:extLst>
              <a:ext uri="{FF2B5EF4-FFF2-40B4-BE49-F238E27FC236}">
                <a16:creationId xmlns:a16="http://schemas.microsoft.com/office/drawing/2014/main" id="{F698508E-8EE5-6449-BA51-F1CAD0BC8784}"/>
              </a:ext>
            </a:extLst>
          </p:cNvPr>
          <p:cNvSpPr/>
          <p:nvPr/>
        </p:nvSpPr>
        <p:spPr>
          <a:xfrm>
            <a:off x="5734089" y="3045189"/>
            <a:ext cx="2918359" cy="59376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R" dirty="0">
                <a:solidFill>
                  <a:schemeClr val="tx1"/>
                </a:solidFill>
              </a:rPr>
              <a:t>Dropout</a:t>
            </a:r>
          </a:p>
        </p:txBody>
      </p:sp>
    </p:spTree>
    <p:extLst>
      <p:ext uri="{BB962C8B-B14F-4D97-AF65-F5344CB8AC3E}">
        <p14:creationId xmlns:p14="http://schemas.microsoft.com/office/powerpoint/2010/main" val="42125354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아래쪽 화살표[D] 20">
            <a:extLst>
              <a:ext uri="{FF2B5EF4-FFF2-40B4-BE49-F238E27FC236}">
                <a16:creationId xmlns:a16="http://schemas.microsoft.com/office/drawing/2014/main" id="{84AE92A6-AC24-094C-8FED-C8A9D8F78183}"/>
              </a:ext>
            </a:extLst>
          </p:cNvPr>
          <p:cNvSpPr/>
          <p:nvPr/>
        </p:nvSpPr>
        <p:spPr>
          <a:xfrm rot="10800000">
            <a:off x="6950954" y="2060356"/>
            <a:ext cx="484632" cy="335161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9" name="아래쪽 화살표[D] 18">
            <a:extLst>
              <a:ext uri="{FF2B5EF4-FFF2-40B4-BE49-F238E27FC236}">
                <a16:creationId xmlns:a16="http://schemas.microsoft.com/office/drawing/2014/main" id="{033407C1-1F6A-1E49-9733-8C36FCCF02FF}"/>
              </a:ext>
            </a:extLst>
          </p:cNvPr>
          <p:cNvSpPr/>
          <p:nvPr/>
        </p:nvSpPr>
        <p:spPr>
          <a:xfrm>
            <a:off x="2182358" y="2060357"/>
            <a:ext cx="484632" cy="33516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2728E75-E10F-6845-9121-17075EAE9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ko-KR" dirty="0" err="1"/>
              <a:t>BertSelfAttention</a:t>
            </a:r>
            <a:endParaRPr kumimoji="1"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D9A9304-45DA-AE4E-8589-4AAFE3297F0B}"/>
              </a:ext>
            </a:extLst>
          </p:cNvPr>
          <p:cNvSpPr/>
          <p:nvPr/>
        </p:nvSpPr>
        <p:spPr>
          <a:xfrm>
            <a:off x="681037" y="1836259"/>
            <a:ext cx="8543925" cy="43513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8" name="모서리가 둥근 직사각형 7">
            <a:hlinkClick r:id="rId2" action="ppaction://hlinksldjump"/>
            <a:extLst>
              <a:ext uri="{FF2B5EF4-FFF2-40B4-BE49-F238E27FC236}">
                <a16:creationId xmlns:a16="http://schemas.microsoft.com/office/drawing/2014/main" id="{F9103827-B26D-0F48-8B9B-1B234CAE98E1}"/>
              </a:ext>
            </a:extLst>
          </p:cNvPr>
          <p:cNvSpPr/>
          <p:nvPr/>
        </p:nvSpPr>
        <p:spPr>
          <a:xfrm>
            <a:off x="5734092" y="1690690"/>
            <a:ext cx="2918359" cy="369668"/>
          </a:xfrm>
          <a:prstGeom prst="round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R" dirty="0" err="1"/>
              <a:t>context_layer</a:t>
            </a:r>
            <a:endParaRPr lang="en" altLang="ko-KR" dirty="0"/>
          </a:p>
        </p:txBody>
      </p:sp>
      <p:sp>
        <p:nvSpPr>
          <p:cNvPr id="9" name="모서리가 둥근 직사각형 8">
            <a:hlinkClick r:id="rId2" action="ppaction://hlinksldjump"/>
            <a:extLst>
              <a:ext uri="{FF2B5EF4-FFF2-40B4-BE49-F238E27FC236}">
                <a16:creationId xmlns:a16="http://schemas.microsoft.com/office/drawing/2014/main" id="{EC124CAD-8C7A-B345-98DA-C6D20EBAF954}"/>
              </a:ext>
            </a:extLst>
          </p:cNvPr>
          <p:cNvSpPr/>
          <p:nvPr/>
        </p:nvSpPr>
        <p:spPr>
          <a:xfrm>
            <a:off x="965494" y="1550108"/>
            <a:ext cx="2918359" cy="510250"/>
          </a:xfrm>
          <a:prstGeom prst="round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hidden_states</a:t>
            </a:r>
            <a:r>
              <a:rPr lang="en-US" altLang="ko-KR" dirty="0"/>
              <a:t>,</a:t>
            </a:r>
          </a:p>
          <a:p>
            <a:pPr algn="ctr"/>
            <a:r>
              <a:rPr lang="en-US" altLang="ko-KR" dirty="0" err="1"/>
              <a:t>attention_mask</a:t>
            </a:r>
            <a:endParaRPr lang="en" altLang="ko-KR" dirty="0"/>
          </a:p>
        </p:txBody>
      </p:sp>
      <p:sp>
        <p:nvSpPr>
          <p:cNvPr id="10" name="모서리가 둥근 직사각형 9">
            <a:hlinkClick r:id="rId2" action="ppaction://hlinksldjump"/>
            <a:extLst>
              <a:ext uri="{FF2B5EF4-FFF2-40B4-BE49-F238E27FC236}">
                <a16:creationId xmlns:a16="http://schemas.microsoft.com/office/drawing/2014/main" id="{B4B72D6A-B424-D643-81A7-4943046D4777}"/>
              </a:ext>
            </a:extLst>
          </p:cNvPr>
          <p:cNvSpPr/>
          <p:nvPr/>
        </p:nvSpPr>
        <p:spPr>
          <a:xfrm>
            <a:off x="984692" y="2337203"/>
            <a:ext cx="2918359" cy="59376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R" dirty="0">
                <a:solidFill>
                  <a:schemeClr val="tx1"/>
                </a:solidFill>
              </a:rPr>
              <a:t>Get query, key, value from </a:t>
            </a:r>
            <a:r>
              <a:rPr lang="en" altLang="ko-KR" dirty="0" err="1">
                <a:solidFill>
                  <a:schemeClr val="tx1"/>
                </a:solidFill>
              </a:rPr>
              <a:t>hidden_states</a:t>
            </a:r>
            <a:endParaRPr lang="en" altLang="ko-KR" dirty="0">
              <a:solidFill>
                <a:schemeClr val="tx1"/>
              </a:solidFill>
            </a:endParaRPr>
          </a:p>
        </p:txBody>
      </p:sp>
      <p:sp>
        <p:nvSpPr>
          <p:cNvPr id="11" name="모서리가 둥근 직사각형 10">
            <a:hlinkClick r:id="rId2" action="ppaction://hlinksldjump"/>
            <a:extLst>
              <a:ext uri="{FF2B5EF4-FFF2-40B4-BE49-F238E27FC236}">
                <a16:creationId xmlns:a16="http://schemas.microsoft.com/office/drawing/2014/main" id="{1913014E-79C9-1748-B1CA-09FDC7C9FD53}"/>
              </a:ext>
            </a:extLst>
          </p:cNvPr>
          <p:cNvSpPr/>
          <p:nvPr/>
        </p:nvSpPr>
        <p:spPr>
          <a:xfrm>
            <a:off x="984692" y="3160541"/>
            <a:ext cx="2918359" cy="59376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R" dirty="0" err="1">
                <a:solidFill>
                  <a:schemeClr val="tx1"/>
                </a:solidFill>
              </a:rPr>
              <a:t>transpose_for_scores</a:t>
            </a:r>
            <a:endParaRPr lang="en" altLang="ko-KR" dirty="0">
              <a:solidFill>
                <a:schemeClr val="tx1"/>
              </a:solidFill>
            </a:endParaRPr>
          </a:p>
          <a:p>
            <a:pPr algn="ctr"/>
            <a:r>
              <a:rPr lang="en" altLang="ko-KR" dirty="0">
                <a:solidFill>
                  <a:schemeClr val="tx1"/>
                </a:solidFill>
              </a:rPr>
              <a:t>for each</a:t>
            </a:r>
          </a:p>
        </p:txBody>
      </p:sp>
      <p:sp>
        <p:nvSpPr>
          <p:cNvPr id="12" name="모서리가 둥근 직사각형 11">
            <a:hlinkClick r:id="rId2" action="ppaction://hlinksldjump"/>
            <a:extLst>
              <a:ext uri="{FF2B5EF4-FFF2-40B4-BE49-F238E27FC236}">
                <a16:creationId xmlns:a16="http://schemas.microsoft.com/office/drawing/2014/main" id="{735916AB-3CF5-5B49-A8E6-DFF3C1F30D57}"/>
              </a:ext>
            </a:extLst>
          </p:cNvPr>
          <p:cNvSpPr/>
          <p:nvPr/>
        </p:nvSpPr>
        <p:spPr>
          <a:xfrm>
            <a:off x="984692" y="4011288"/>
            <a:ext cx="2918359" cy="85333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R" dirty="0">
                <a:solidFill>
                  <a:schemeClr val="tx1"/>
                </a:solidFill>
              </a:rPr>
              <a:t>Query * key</a:t>
            </a:r>
            <a:r>
              <a:rPr lang="en" altLang="ko-KR" baseline="30000" dirty="0">
                <a:solidFill>
                  <a:schemeClr val="tx1"/>
                </a:solidFill>
              </a:rPr>
              <a:t>T</a:t>
            </a:r>
            <a:r>
              <a:rPr lang="en" altLang="ko-KR" dirty="0">
                <a:solidFill>
                  <a:schemeClr val="tx1"/>
                </a:solidFill>
              </a:rPr>
              <a:t> / sqrt(</a:t>
            </a:r>
            <a:r>
              <a:rPr lang="en" altLang="ko-KR" dirty="0" err="1">
                <a:solidFill>
                  <a:schemeClr val="tx1"/>
                </a:solidFill>
              </a:rPr>
              <a:t>attention_head_size</a:t>
            </a:r>
            <a:r>
              <a:rPr lang="en" altLang="ko-KR" dirty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en" altLang="ko-KR" dirty="0">
                <a:solidFill>
                  <a:schemeClr val="tx1"/>
                </a:solidFill>
              </a:rPr>
              <a:t>+ </a:t>
            </a:r>
            <a:r>
              <a:rPr lang="en" altLang="ko-KR" dirty="0" err="1">
                <a:solidFill>
                  <a:schemeClr val="tx1"/>
                </a:solidFill>
              </a:rPr>
              <a:t>attention_mask</a:t>
            </a:r>
            <a:endParaRPr lang="en" altLang="ko-KR" dirty="0">
              <a:solidFill>
                <a:schemeClr val="tx1"/>
              </a:solidFill>
            </a:endParaRPr>
          </a:p>
        </p:txBody>
      </p:sp>
      <p:sp>
        <p:nvSpPr>
          <p:cNvPr id="13" name="모서리가 둥근 직사각형 12">
            <a:hlinkClick r:id="rId2" action="ppaction://hlinksldjump"/>
            <a:extLst>
              <a:ext uri="{FF2B5EF4-FFF2-40B4-BE49-F238E27FC236}">
                <a16:creationId xmlns:a16="http://schemas.microsoft.com/office/drawing/2014/main" id="{B29DBDD7-9D9F-924C-A871-C09A9E72E190}"/>
              </a:ext>
            </a:extLst>
          </p:cNvPr>
          <p:cNvSpPr/>
          <p:nvPr/>
        </p:nvSpPr>
        <p:spPr>
          <a:xfrm>
            <a:off x="984692" y="5121606"/>
            <a:ext cx="2918359" cy="59376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R" dirty="0" err="1">
                <a:solidFill>
                  <a:schemeClr val="tx1"/>
                </a:solidFill>
              </a:rPr>
              <a:t>softmax</a:t>
            </a:r>
            <a:endParaRPr lang="en" altLang="ko-KR" dirty="0">
              <a:solidFill>
                <a:schemeClr val="tx1"/>
              </a:solidFill>
            </a:endParaRPr>
          </a:p>
        </p:txBody>
      </p:sp>
      <p:sp>
        <p:nvSpPr>
          <p:cNvPr id="14" name="모서리가 둥근 직사각형 13">
            <a:hlinkClick r:id="rId2" action="ppaction://hlinksldjump"/>
            <a:extLst>
              <a:ext uri="{FF2B5EF4-FFF2-40B4-BE49-F238E27FC236}">
                <a16:creationId xmlns:a16="http://schemas.microsoft.com/office/drawing/2014/main" id="{136581F0-A86B-5F45-849E-F62F605470F5}"/>
              </a:ext>
            </a:extLst>
          </p:cNvPr>
          <p:cNvSpPr/>
          <p:nvPr/>
        </p:nvSpPr>
        <p:spPr>
          <a:xfrm>
            <a:off x="5734091" y="5121605"/>
            <a:ext cx="2918359" cy="59376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R" dirty="0">
                <a:solidFill>
                  <a:schemeClr val="tx1"/>
                </a:solidFill>
              </a:rPr>
              <a:t>dropout</a:t>
            </a:r>
          </a:p>
        </p:txBody>
      </p:sp>
      <p:sp>
        <p:nvSpPr>
          <p:cNvPr id="15" name="모서리가 둥근 직사각형 14">
            <a:hlinkClick r:id="rId2" action="ppaction://hlinksldjump"/>
            <a:extLst>
              <a:ext uri="{FF2B5EF4-FFF2-40B4-BE49-F238E27FC236}">
                <a16:creationId xmlns:a16="http://schemas.microsoft.com/office/drawing/2014/main" id="{808C44F8-68B4-7945-8307-267B8236A71F}"/>
              </a:ext>
            </a:extLst>
          </p:cNvPr>
          <p:cNvSpPr/>
          <p:nvPr/>
        </p:nvSpPr>
        <p:spPr>
          <a:xfrm>
            <a:off x="5734090" y="4382269"/>
            <a:ext cx="2918359" cy="59376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R" dirty="0">
                <a:solidFill>
                  <a:schemeClr val="tx1"/>
                </a:solidFill>
              </a:rPr>
              <a:t>* value</a:t>
            </a:r>
          </a:p>
        </p:txBody>
      </p:sp>
      <p:sp>
        <p:nvSpPr>
          <p:cNvPr id="17" name="모서리가 둥근 직사각형 16">
            <a:hlinkClick r:id="rId2" action="ppaction://hlinksldjump"/>
            <a:extLst>
              <a:ext uri="{FF2B5EF4-FFF2-40B4-BE49-F238E27FC236}">
                <a16:creationId xmlns:a16="http://schemas.microsoft.com/office/drawing/2014/main" id="{F59BE8DD-015D-6943-8351-E688F0BE386A}"/>
              </a:ext>
            </a:extLst>
          </p:cNvPr>
          <p:cNvSpPr/>
          <p:nvPr/>
        </p:nvSpPr>
        <p:spPr>
          <a:xfrm>
            <a:off x="5734089" y="3625678"/>
            <a:ext cx="2918359" cy="59376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permute</a:t>
            </a:r>
            <a:r>
              <a:rPr lang="ko-KR" altLang="en-US" dirty="0">
                <a:solidFill>
                  <a:schemeClr val="tx1"/>
                </a:solidFill>
              </a:rPr>
              <a:t>(0, 2, 1, 3)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.</a:t>
            </a:r>
            <a:r>
              <a:rPr lang="ko-KR" altLang="en-US" dirty="0" err="1">
                <a:solidFill>
                  <a:srgbClr val="FF0000"/>
                </a:solidFill>
              </a:rPr>
              <a:t>contiguous</a:t>
            </a:r>
            <a:r>
              <a:rPr lang="ko-KR" altLang="en-US" dirty="0">
                <a:solidFill>
                  <a:srgbClr val="FF0000"/>
                </a:solidFill>
              </a:rPr>
              <a:t>()</a:t>
            </a:r>
          </a:p>
        </p:txBody>
      </p:sp>
      <p:sp>
        <p:nvSpPr>
          <p:cNvPr id="18" name="모서리가 둥근 직사각형 17">
            <a:hlinkClick r:id="rId2" action="ppaction://hlinksldjump"/>
            <a:extLst>
              <a:ext uri="{FF2B5EF4-FFF2-40B4-BE49-F238E27FC236}">
                <a16:creationId xmlns:a16="http://schemas.microsoft.com/office/drawing/2014/main" id="{A48C6BA9-05B6-374D-ABCE-1BB454787DE4}"/>
              </a:ext>
            </a:extLst>
          </p:cNvPr>
          <p:cNvSpPr/>
          <p:nvPr/>
        </p:nvSpPr>
        <p:spPr>
          <a:xfrm>
            <a:off x="5697747" y="2792043"/>
            <a:ext cx="2918359" cy="59376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View(0, 1, 2 * 3)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2" name="아래쪽 화살표[D] 21">
            <a:extLst>
              <a:ext uri="{FF2B5EF4-FFF2-40B4-BE49-F238E27FC236}">
                <a16:creationId xmlns:a16="http://schemas.microsoft.com/office/drawing/2014/main" id="{C9AA9319-E1DB-9745-A52F-F212A7319157}"/>
              </a:ext>
            </a:extLst>
          </p:cNvPr>
          <p:cNvSpPr/>
          <p:nvPr/>
        </p:nvSpPr>
        <p:spPr>
          <a:xfrm rot="16200000">
            <a:off x="4566656" y="4502967"/>
            <a:ext cx="484632" cy="18310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DFCBF3FD-2B6A-6A48-87A6-808F2319DB7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3291" r="49608"/>
          <a:stretch/>
        </p:blipFill>
        <p:spPr>
          <a:xfrm>
            <a:off x="4043572" y="0"/>
            <a:ext cx="1959379" cy="3448086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0368EACA-3E15-8345-87E2-5B284DA19C2A}"/>
              </a:ext>
            </a:extLst>
          </p:cNvPr>
          <p:cNvSpPr/>
          <p:nvPr/>
        </p:nvSpPr>
        <p:spPr>
          <a:xfrm>
            <a:off x="4572000" y="1358600"/>
            <a:ext cx="1430951" cy="593767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054068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아래쪽 화살표[D] 27">
            <a:extLst>
              <a:ext uri="{FF2B5EF4-FFF2-40B4-BE49-F238E27FC236}">
                <a16:creationId xmlns:a16="http://schemas.microsoft.com/office/drawing/2014/main" id="{08BAC9CA-D6B0-444C-9400-42493B0DD0F9}"/>
              </a:ext>
            </a:extLst>
          </p:cNvPr>
          <p:cNvSpPr/>
          <p:nvPr/>
        </p:nvSpPr>
        <p:spPr>
          <a:xfrm>
            <a:off x="2182358" y="2060357"/>
            <a:ext cx="484632" cy="195156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AC33425-3A29-4645-8C8A-682AC118F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ko-KR" dirty="0" err="1"/>
              <a:t>BertSelfOutput</a:t>
            </a:r>
            <a:endParaRPr kumimoji="1"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177FD45-6985-C244-AA67-66E5C5B4D365}"/>
              </a:ext>
            </a:extLst>
          </p:cNvPr>
          <p:cNvSpPr/>
          <p:nvPr/>
        </p:nvSpPr>
        <p:spPr>
          <a:xfrm>
            <a:off x="681037" y="1836259"/>
            <a:ext cx="8543925" cy="43513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2" name="모서리가 둥근 직사각형 11">
            <a:hlinkClick r:id="rId2" action="ppaction://hlinksldjump"/>
            <a:extLst>
              <a:ext uri="{FF2B5EF4-FFF2-40B4-BE49-F238E27FC236}">
                <a16:creationId xmlns:a16="http://schemas.microsoft.com/office/drawing/2014/main" id="{F60AA6EC-4DCA-0A43-8307-969ADD733866}"/>
              </a:ext>
            </a:extLst>
          </p:cNvPr>
          <p:cNvSpPr/>
          <p:nvPr/>
        </p:nvSpPr>
        <p:spPr>
          <a:xfrm>
            <a:off x="5734092" y="1690690"/>
            <a:ext cx="2918359" cy="369668"/>
          </a:xfrm>
          <a:prstGeom prst="round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R" dirty="0" err="1"/>
              <a:t>hidden_states</a:t>
            </a:r>
            <a:endParaRPr lang="en" altLang="ko-KR" dirty="0"/>
          </a:p>
        </p:txBody>
      </p:sp>
      <p:sp>
        <p:nvSpPr>
          <p:cNvPr id="13" name="모서리가 둥근 직사각형 12">
            <a:hlinkClick r:id="rId2" action="ppaction://hlinksldjump"/>
            <a:extLst>
              <a:ext uri="{FF2B5EF4-FFF2-40B4-BE49-F238E27FC236}">
                <a16:creationId xmlns:a16="http://schemas.microsoft.com/office/drawing/2014/main" id="{31E596B7-E671-D34E-9136-6C6075FE6B45}"/>
              </a:ext>
            </a:extLst>
          </p:cNvPr>
          <p:cNvSpPr/>
          <p:nvPr/>
        </p:nvSpPr>
        <p:spPr>
          <a:xfrm>
            <a:off x="965494" y="1550108"/>
            <a:ext cx="2918359" cy="510250"/>
          </a:xfrm>
          <a:prstGeom prst="round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R" dirty="0" err="1"/>
              <a:t>hidden_states</a:t>
            </a:r>
            <a:r>
              <a:rPr lang="en" altLang="ko-KR" dirty="0"/>
              <a:t>,</a:t>
            </a:r>
          </a:p>
          <a:p>
            <a:pPr algn="ctr"/>
            <a:r>
              <a:rPr lang="en" altLang="ko-KR" dirty="0" err="1"/>
              <a:t>input_tensor</a:t>
            </a:r>
            <a:endParaRPr lang="en" altLang="ko-KR" dirty="0"/>
          </a:p>
        </p:txBody>
      </p:sp>
      <p:sp>
        <p:nvSpPr>
          <p:cNvPr id="23" name="모서리가 둥근 직사각형 22">
            <a:hlinkClick r:id="rId2" action="ppaction://hlinksldjump"/>
            <a:extLst>
              <a:ext uri="{FF2B5EF4-FFF2-40B4-BE49-F238E27FC236}">
                <a16:creationId xmlns:a16="http://schemas.microsoft.com/office/drawing/2014/main" id="{EA780EF1-4268-554A-96E6-4F61B578073B}"/>
              </a:ext>
            </a:extLst>
          </p:cNvPr>
          <p:cNvSpPr/>
          <p:nvPr/>
        </p:nvSpPr>
        <p:spPr>
          <a:xfrm>
            <a:off x="984692" y="2337203"/>
            <a:ext cx="2918359" cy="59376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R" dirty="0">
                <a:solidFill>
                  <a:schemeClr val="tx1"/>
                </a:solidFill>
              </a:rPr>
              <a:t>Linear</a:t>
            </a:r>
          </a:p>
        </p:txBody>
      </p:sp>
      <p:sp>
        <p:nvSpPr>
          <p:cNvPr id="24" name="모서리가 둥근 직사각형 23">
            <a:hlinkClick r:id="rId2" action="ppaction://hlinksldjump"/>
            <a:extLst>
              <a:ext uri="{FF2B5EF4-FFF2-40B4-BE49-F238E27FC236}">
                <a16:creationId xmlns:a16="http://schemas.microsoft.com/office/drawing/2014/main" id="{DC505EC8-2D83-1B46-80E7-2033F16562F9}"/>
              </a:ext>
            </a:extLst>
          </p:cNvPr>
          <p:cNvSpPr/>
          <p:nvPr/>
        </p:nvSpPr>
        <p:spPr>
          <a:xfrm>
            <a:off x="984692" y="3160541"/>
            <a:ext cx="2918359" cy="59376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R" dirty="0">
                <a:solidFill>
                  <a:schemeClr val="tx1"/>
                </a:solidFill>
              </a:rPr>
              <a:t>Dropout</a:t>
            </a:r>
          </a:p>
        </p:txBody>
      </p:sp>
      <p:sp>
        <p:nvSpPr>
          <p:cNvPr id="25" name="모서리가 둥근 직사각형 24">
            <a:hlinkClick r:id="rId2" action="ppaction://hlinksldjump"/>
            <a:extLst>
              <a:ext uri="{FF2B5EF4-FFF2-40B4-BE49-F238E27FC236}">
                <a16:creationId xmlns:a16="http://schemas.microsoft.com/office/drawing/2014/main" id="{3528F555-AA51-8549-8969-CCC4B37BDE02}"/>
              </a:ext>
            </a:extLst>
          </p:cNvPr>
          <p:cNvSpPr/>
          <p:nvPr/>
        </p:nvSpPr>
        <p:spPr>
          <a:xfrm>
            <a:off x="984692" y="4011927"/>
            <a:ext cx="2918359" cy="59376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R" dirty="0" err="1">
                <a:solidFill>
                  <a:schemeClr val="tx1"/>
                </a:solidFill>
              </a:rPr>
              <a:t>hidden_states</a:t>
            </a:r>
            <a:r>
              <a:rPr lang="en" altLang="ko-KR" dirty="0">
                <a:solidFill>
                  <a:schemeClr val="tx1"/>
                </a:solidFill>
              </a:rPr>
              <a:t> + </a:t>
            </a:r>
            <a:r>
              <a:rPr lang="en" altLang="ko-KR" dirty="0" err="1">
                <a:solidFill>
                  <a:schemeClr val="tx1"/>
                </a:solidFill>
              </a:rPr>
              <a:t>input_tensor</a:t>
            </a:r>
            <a:r>
              <a:rPr lang="en" altLang="ko-KR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6" name="모서리가 둥근 직사각형 25">
            <a:hlinkClick r:id="rId2" action="ppaction://hlinksldjump"/>
            <a:extLst>
              <a:ext uri="{FF2B5EF4-FFF2-40B4-BE49-F238E27FC236}">
                <a16:creationId xmlns:a16="http://schemas.microsoft.com/office/drawing/2014/main" id="{8DA725CA-A62D-274B-8866-07F9842ACF3D}"/>
              </a:ext>
            </a:extLst>
          </p:cNvPr>
          <p:cNvSpPr/>
          <p:nvPr/>
        </p:nvSpPr>
        <p:spPr>
          <a:xfrm>
            <a:off x="5734092" y="4011926"/>
            <a:ext cx="2918361" cy="593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ko-KR" dirty="0" err="1"/>
              <a:t>BertLayerNorm</a:t>
            </a:r>
            <a:endParaRPr kumimoji="1" lang="ko-KR" altLang="en-US" dirty="0"/>
          </a:p>
        </p:txBody>
      </p:sp>
      <p:sp>
        <p:nvSpPr>
          <p:cNvPr id="27" name="아래쪽 화살표[D] 26">
            <a:extLst>
              <a:ext uri="{FF2B5EF4-FFF2-40B4-BE49-F238E27FC236}">
                <a16:creationId xmlns:a16="http://schemas.microsoft.com/office/drawing/2014/main" id="{3B4F93C4-431A-F942-A756-138830419CDA}"/>
              </a:ext>
            </a:extLst>
          </p:cNvPr>
          <p:cNvSpPr/>
          <p:nvPr/>
        </p:nvSpPr>
        <p:spPr>
          <a:xfrm rot="10800000">
            <a:off x="6950954" y="2060356"/>
            <a:ext cx="484632" cy="195156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29" name="아래쪽 화살표[D] 28">
            <a:extLst>
              <a:ext uri="{FF2B5EF4-FFF2-40B4-BE49-F238E27FC236}">
                <a16:creationId xmlns:a16="http://schemas.microsoft.com/office/drawing/2014/main" id="{13E88391-83E3-E84E-AC22-672A49806A5F}"/>
              </a:ext>
            </a:extLst>
          </p:cNvPr>
          <p:cNvSpPr/>
          <p:nvPr/>
        </p:nvSpPr>
        <p:spPr>
          <a:xfrm rot="16200000">
            <a:off x="4576257" y="3447856"/>
            <a:ext cx="484632" cy="18310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DE90CF8E-8C77-B84F-83B6-BA0CE75D30E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3291" r="49608"/>
          <a:stretch/>
        </p:blipFill>
        <p:spPr>
          <a:xfrm>
            <a:off x="4043572" y="0"/>
            <a:ext cx="1959379" cy="3448086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70317E9A-44EB-9341-B1E4-29CA931ADACD}"/>
              </a:ext>
            </a:extLst>
          </p:cNvPr>
          <p:cNvSpPr/>
          <p:nvPr/>
        </p:nvSpPr>
        <p:spPr>
          <a:xfrm>
            <a:off x="4572000" y="1057551"/>
            <a:ext cx="1430951" cy="314050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8752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2D7463-BA79-994B-BC8B-5BD419835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ko-KR" dirty="0" err="1"/>
              <a:t>BertAttention</a:t>
            </a:r>
            <a:endParaRPr kumimoji="1"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290864C-C09C-0445-AA2A-C3E3C82177A2}"/>
              </a:ext>
            </a:extLst>
          </p:cNvPr>
          <p:cNvSpPr/>
          <p:nvPr/>
        </p:nvSpPr>
        <p:spPr>
          <a:xfrm>
            <a:off x="681037" y="1836259"/>
            <a:ext cx="8543925" cy="43513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4" name="모서리가 둥근 직사각형 13">
            <a:hlinkClick r:id="rId2" action="ppaction://hlinksldjump"/>
            <a:extLst>
              <a:ext uri="{FF2B5EF4-FFF2-40B4-BE49-F238E27FC236}">
                <a16:creationId xmlns:a16="http://schemas.microsoft.com/office/drawing/2014/main" id="{C3A418A2-5F97-5F42-AB69-CC1C959A0B70}"/>
              </a:ext>
            </a:extLst>
          </p:cNvPr>
          <p:cNvSpPr/>
          <p:nvPr/>
        </p:nvSpPr>
        <p:spPr>
          <a:xfrm>
            <a:off x="5734092" y="1690690"/>
            <a:ext cx="2918359" cy="369668"/>
          </a:xfrm>
          <a:prstGeom prst="round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R" dirty="0" err="1"/>
              <a:t>hidden_states</a:t>
            </a:r>
            <a:endParaRPr lang="en" altLang="ko-KR" dirty="0"/>
          </a:p>
        </p:txBody>
      </p:sp>
      <p:sp>
        <p:nvSpPr>
          <p:cNvPr id="15" name="모서리가 둥근 직사각형 14">
            <a:hlinkClick r:id="rId2" action="ppaction://hlinksldjump"/>
            <a:extLst>
              <a:ext uri="{FF2B5EF4-FFF2-40B4-BE49-F238E27FC236}">
                <a16:creationId xmlns:a16="http://schemas.microsoft.com/office/drawing/2014/main" id="{3ECAF2D3-565D-F040-B6A0-36DF469FADFB}"/>
              </a:ext>
            </a:extLst>
          </p:cNvPr>
          <p:cNvSpPr/>
          <p:nvPr/>
        </p:nvSpPr>
        <p:spPr>
          <a:xfrm>
            <a:off x="965494" y="1550108"/>
            <a:ext cx="2918359" cy="510250"/>
          </a:xfrm>
          <a:prstGeom prst="round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R" dirty="0" err="1"/>
              <a:t>input_tensor</a:t>
            </a:r>
            <a:r>
              <a:rPr lang="en" altLang="ko-KR" dirty="0"/>
              <a:t>, </a:t>
            </a:r>
            <a:r>
              <a:rPr lang="en" altLang="ko-KR" dirty="0" err="1"/>
              <a:t>attention_mask</a:t>
            </a:r>
            <a:endParaRPr lang="en" altLang="ko-KR" dirty="0"/>
          </a:p>
        </p:txBody>
      </p:sp>
      <p:sp>
        <p:nvSpPr>
          <p:cNvPr id="22" name="모서리가 둥근 직사각형 21">
            <a:hlinkClick r:id="rId3" action="ppaction://hlinksldjump"/>
            <a:extLst>
              <a:ext uri="{FF2B5EF4-FFF2-40B4-BE49-F238E27FC236}">
                <a16:creationId xmlns:a16="http://schemas.microsoft.com/office/drawing/2014/main" id="{F75C8008-357C-774E-AE23-B0E3A245D42E}"/>
              </a:ext>
            </a:extLst>
          </p:cNvPr>
          <p:cNvSpPr/>
          <p:nvPr/>
        </p:nvSpPr>
        <p:spPr>
          <a:xfrm>
            <a:off x="965494" y="3298642"/>
            <a:ext cx="2918361" cy="593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ko-KR" dirty="0" err="1"/>
              <a:t>BertSelfAttention</a:t>
            </a:r>
            <a:endParaRPr kumimoji="1" lang="ko-KR" altLang="en-US" dirty="0"/>
          </a:p>
        </p:txBody>
      </p:sp>
      <p:sp>
        <p:nvSpPr>
          <p:cNvPr id="23" name="모서리가 둥근 직사각형 22">
            <a:hlinkClick r:id="rId4" action="ppaction://hlinksldjump"/>
            <a:extLst>
              <a:ext uri="{FF2B5EF4-FFF2-40B4-BE49-F238E27FC236}">
                <a16:creationId xmlns:a16="http://schemas.microsoft.com/office/drawing/2014/main" id="{07CC1A15-3972-9C4F-82AF-7B55474C72A4}"/>
              </a:ext>
            </a:extLst>
          </p:cNvPr>
          <p:cNvSpPr/>
          <p:nvPr/>
        </p:nvSpPr>
        <p:spPr>
          <a:xfrm>
            <a:off x="5734092" y="3298641"/>
            <a:ext cx="2918361" cy="593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ko-KR" dirty="0" err="1"/>
              <a:t>BertSelfOutput</a:t>
            </a:r>
            <a:endParaRPr kumimoji="1" lang="ko-KR" altLang="en-US" dirty="0"/>
          </a:p>
        </p:txBody>
      </p:sp>
      <p:sp>
        <p:nvSpPr>
          <p:cNvPr id="24" name="아래쪽 화살표[D] 23">
            <a:extLst>
              <a:ext uri="{FF2B5EF4-FFF2-40B4-BE49-F238E27FC236}">
                <a16:creationId xmlns:a16="http://schemas.microsoft.com/office/drawing/2014/main" id="{27B55DAC-5E68-7543-93FC-155FB81D82F5}"/>
              </a:ext>
            </a:extLst>
          </p:cNvPr>
          <p:cNvSpPr/>
          <p:nvPr/>
        </p:nvSpPr>
        <p:spPr>
          <a:xfrm>
            <a:off x="2182358" y="2060358"/>
            <a:ext cx="484632" cy="12382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25" name="아래쪽 화살표[D] 24">
            <a:extLst>
              <a:ext uri="{FF2B5EF4-FFF2-40B4-BE49-F238E27FC236}">
                <a16:creationId xmlns:a16="http://schemas.microsoft.com/office/drawing/2014/main" id="{97FDB70F-5300-574A-8DDB-3879513BA981}"/>
              </a:ext>
            </a:extLst>
          </p:cNvPr>
          <p:cNvSpPr/>
          <p:nvPr/>
        </p:nvSpPr>
        <p:spPr>
          <a:xfrm rot="10800000">
            <a:off x="6950954" y="2060356"/>
            <a:ext cx="484632" cy="123828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26" name="아래쪽 화살표[D] 25">
            <a:extLst>
              <a:ext uri="{FF2B5EF4-FFF2-40B4-BE49-F238E27FC236}">
                <a16:creationId xmlns:a16="http://schemas.microsoft.com/office/drawing/2014/main" id="{1D05CE12-EAA8-F847-B305-3440206A59F2}"/>
              </a:ext>
            </a:extLst>
          </p:cNvPr>
          <p:cNvSpPr/>
          <p:nvPr/>
        </p:nvSpPr>
        <p:spPr>
          <a:xfrm rot="16200000">
            <a:off x="4576256" y="2712716"/>
            <a:ext cx="484632" cy="18310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1778FE83-D0E3-364B-A3ED-D0940399B1B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33291" r="49608"/>
          <a:stretch/>
        </p:blipFill>
        <p:spPr>
          <a:xfrm>
            <a:off x="4043572" y="0"/>
            <a:ext cx="1959379" cy="3448086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09B68BD0-3173-4F48-960A-E692F1D0F612}"/>
              </a:ext>
            </a:extLst>
          </p:cNvPr>
          <p:cNvSpPr/>
          <p:nvPr/>
        </p:nvSpPr>
        <p:spPr>
          <a:xfrm>
            <a:off x="4572000" y="1057550"/>
            <a:ext cx="1430951" cy="894817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635694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501D1D-415C-A14A-8536-71A53BDF5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ko-KR" dirty="0" err="1"/>
              <a:t>BertIntermediate</a:t>
            </a:r>
            <a:endParaRPr kumimoji="1"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76EEB03-EA04-FC44-BC8E-0994FD0207CA}"/>
              </a:ext>
            </a:extLst>
          </p:cNvPr>
          <p:cNvSpPr/>
          <p:nvPr/>
        </p:nvSpPr>
        <p:spPr>
          <a:xfrm>
            <a:off x="681037" y="1836259"/>
            <a:ext cx="8543925" cy="43513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8" name="모서리가 둥근 직사각형 7">
            <a:hlinkClick r:id="rId2" action="ppaction://hlinksldjump"/>
            <a:extLst>
              <a:ext uri="{FF2B5EF4-FFF2-40B4-BE49-F238E27FC236}">
                <a16:creationId xmlns:a16="http://schemas.microsoft.com/office/drawing/2014/main" id="{71B51879-6865-9642-BEC9-69E63ABB71A7}"/>
              </a:ext>
            </a:extLst>
          </p:cNvPr>
          <p:cNvSpPr/>
          <p:nvPr/>
        </p:nvSpPr>
        <p:spPr>
          <a:xfrm>
            <a:off x="5734092" y="1690690"/>
            <a:ext cx="2918359" cy="369668"/>
          </a:xfrm>
          <a:prstGeom prst="round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R" dirty="0" err="1"/>
              <a:t>hidden_states</a:t>
            </a:r>
            <a:endParaRPr lang="en" altLang="ko-KR" dirty="0"/>
          </a:p>
        </p:txBody>
      </p:sp>
      <p:sp>
        <p:nvSpPr>
          <p:cNvPr id="9" name="모서리가 둥근 직사각형 8">
            <a:hlinkClick r:id="rId2" action="ppaction://hlinksldjump"/>
            <a:extLst>
              <a:ext uri="{FF2B5EF4-FFF2-40B4-BE49-F238E27FC236}">
                <a16:creationId xmlns:a16="http://schemas.microsoft.com/office/drawing/2014/main" id="{F308EEEE-9DF9-B146-9DAF-1C498C8558A6}"/>
              </a:ext>
            </a:extLst>
          </p:cNvPr>
          <p:cNvSpPr/>
          <p:nvPr/>
        </p:nvSpPr>
        <p:spPr>
          <a:xfrm>
            <a:off x="965494" y="1550108"/>
            <a:ext cx="2918359" cy="510250"/>
          </a:xfrm>
          <a:prstGeom prst="round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R" dirty="0" err="1"/>
              <a:t>hidden_states</a:t>
            </a:r>
            <a:endParaRPr lang="en" altLang="ko-KR" dirty="0"/>
          </a:p>
        </p:txBody>
      </p:sp>
      <p:sp>
        <p:nvSpPr>
          <p:cNvPr id="23" name="모서리가 둥근 직사각형 22">
            <a:hlinkClick r:id="rId2" action="ppaction://hlinksldjump"/>
            <a:extLst>
              <a:ext uri="{FF2B5EF4-FFF2-40B4-BE49-F238E27FC236}">
                <a16:creationId xmlns:a16="http://schemas.microsoft.com/office/drawing/2014/main" id="{7507DB86-897B-2148-9BAE-64248F4F9625}"/>
              </a:ext>
            </a:extLst>
          </p:cNvPr>
          <p:cNvSpPr/>
          <p:nvPr/>
        </p:nvSpPr>
        <p:spPr>
          <a:xfrm>
            <a:off x="965494" y="3298641"/>
            <a:ext cx="2918359" cy="59376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R" dirty="0">
                <a:solidFill>
                  <a:schemeClr val="tx1"/>
                </a:solidFill>
              </a:rPr>
              <a:t>Linear</a:t>
            </a:r>
          </a:p>
        </p:txBody>
      </p:sp>
      <p:sp>
        <p:nvSpPr>
          <p:cNvPr id="24" name="모서리가 둥근 직사각형 23">
            <a:hlinkClick r:id="rId2" action="ppaction://hlinksldjump"/>
            <a:extLst>
              <a:ext uri="{FF2B5EF4-FFF2-40B4-BE49-F238E27FC236}">
                <a16:creationId xmlns:a16="http://schemas.microsoft.com/office/drawing/2014/main" id="{D3874B81-EBEA-7641-9785-0C6660DF524D}"/>
              </a:ext>
            </a:extLst>
          </p:cNvPr>
          <p:cNvSpPr/>
          <p:nvPr/>
        </p:nvSpPr>
        <p:spPr>
          <a:xfrm>
            <a:off x="5734090" y="3298640"/>
            <a:ext cx="2918359" cy="59376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R" dirty="0" err="1">
                <a:solidFill>
                  <a:schemeClr val="tx1"/>
                </a:solidFill>
              </a:rPr>
              <a:t>config.hidden_act</a:t>
            </a:r>
            <a:endParaRPr lang="en" altLang="ko-KR" dirty="0">
              <a:solidFill>
                <a:schemeClr val="tx1"/>
              </a:solidFill>
            </a:endParaRPr>
          </a:p>
        </p:txBody>
      </p:sp>
      <p:sp>
        <p:nvSpPr>
          <p:cNvPr id="25" name="아래쪽 화살표[D] 24">
            <a:extLst>
              <a:ext uri="{FF2B5EF4-FFF2-40B4-BE49-F238E27FC236}">
                <a16:creationId xmlns:a16="http://schemas.microsoft.com/office/drawing/2014/main" id="{5713F5EA-6369-3449-927E-2CBF81449BA6}"/>
              </a:ext>
            </a:extLst>
          </p:cNvPr>
          <p:cNvSpPr/>
          <p:nvPr/>
        </p:nvSpPr>
        <p:spPr>
          <a:xfrm>
            <a:off x="2182358" y="2060358"/>
            <a:ext cx="484632" cy="12382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26" name="아래쪽 화살표[D] 25">
            <a:extLst>
              <a:ext uri="{FF2B5EF4-FFF2-40B4-BE49-F238E27FC236}">
                <a16:creationId xmlns:a16="http://schemas.microsoft.com/office/drawing/2014/main" id="{B0B78399-7AFB-0B4C-8D95-ABAAF6EA1911}"/>
              </a:ext>
            </a:extLst>
          </p:cNvPr>
          <p:cNvSpPr/>
          <p:nvPr/>
        </p:nvSpPr>
        <p:spPr>
          <a:xfrm rot="10800000">
            <a:off x="6950954" y="2060356"/>
            <a:ext cx="484632" cy="123828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27" name="아래쪽 화살표[D] 26">
            <a:extLst>
              <a:ext uri="{FF2B5EF4-FFF2-40B4-BE49-F238E27FC236}">
                <a16:creationId xmlns:a16="http://schemas.microsoft.com/office/drawing/2014/main" id="{9256BC6B-F50A-0D46-A1AF-12DA77CBE0DF}"/>
              </a:ext>
            </a:extLst>
          </p:cNvPr>
          <p:cNvSpPr/>
          <p:nvPr/>
        </p:nvSpPr>
        <p:spPr>
          <a:xfrm rot="16200000">
            <a:off x="4576256" y="2712716"/>
            <a:ext cx="484632" cy="18310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05613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E5100F-982A-4846-8816-BDCAC2AFE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ko-KR" dirty="0" err="1"/>
              <a:t>BertOutput</a:t>
            </a:r>
            <a:endParaRPr kumimoji="1"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871ED85-C3DB-9542-8585-4E17ACFE2129}"/>
              </a:ext>
            </a:extLst>
          </p:cNvPr>
          <p:cNvSpPr/>
          <p:nvPr/>
        </p:nvSpPr>
        <p:spPr>
          <a:xfrm>
            <a:off x="681037" y="1836259"/>
            <a:ext cx="8543925" cy="43513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0" name="모서리가 둥근 직사각형 9">
            <a:hlinkClick r:id="rId2" action="ppaction://hlinksldjump"/>
            <a:extLst>
              <a:ext uri="{FF2B5EF4-FFF2-40B4-BE49-F238E27FC236}">
                <a16:creationId xmlns:a16="http://schemas.microsoft.com/office/drawing/2014/main" id="{E26F579C-2034-E142-A4F6-81E626D16C77}"/>
              </a:ext>
            </a:extLst>
          </p:cNvPr>
          <p:cNvSpPr/>
          <p:nvPr/>
        </p:nvSpPr>
        <p:spPr>
          <a:xfrm>
            <a:off x="5734092" y="1690690"/>
            <a:ext cx="2918359" cy="369668"/>
          </a:xfrm>
          <a:prstGeom prst="round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R" dirty="0" err="1"/>
              <a:t>hidden_states</a:t>
            </a:r>
            <a:endParaRPr lang="en" altLang="ko-KR" dirty="0"/>
          </a:p>
        </p:txBody>
      </p:sp>
      <p:sp>
        <p:nvSpPr>
          <p:cNvPr id="11" name="모서리가 둥근 직사각형 10">
            <a:hlinkClick r:id="rId2" action="ppaction://hlinksldjump"/>
            <a:extLst>
              <a:ext uri="{FF2B5EF4-FFF2-40B4-BE49-F238E27FC236}">
                <a16:creationId xmlns:a16="http://schemas.microsoft.com/office/drawing/2014/main" id="{A8EF5678-08E3-E440-B60B-22BCD1CD9ED1}"/>
              </a:ext>
            </a:extLst>
          </p:cNvPr>
          <p:cNvSpPr/>
          <p:nvPr/>
        </p:nvSpPr>
        <p:spPr>
          <a:xfrm>
            <a:off x="965494" y="1550108"/>
            <a:ext cx="2918359" cy="510250"/>
          </a:xfrm>
          <a:prstGeom prst="round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R" dirty="0" err="1"/>
              <a:t>hidden_states</a:t>
            </a:r>
            <a:r>
              <a:rPr lang="en" altLang="ko-KR" dirty="0"/>
              <a:t>,</a:t>
            </a:r>
          </a:p>
          <a:p>
            <a:pPr algn="ctr"/>
            <a:r>
              <a:rPr lang="en" altLang="ko-KR" dirty="0" err="1"/>
              <a:t>input_tensor</a:t>
            </a:r>
            <a:endParaRPr lang="en" altLang="ko-KR" dirty="0"/>
          </a:p>
        </p:txBody>
      </p:sp>
      <p:sp>
        <p:nvSpPr>
          <p:cNvPr id="17" name="아래쪽 화살표[D] 16">
            <a:extLst>
              <a:ext uri="{FF2B5EF4-FFF2-40B4-BE49-F238E27FC236}">
                <a16:creationId xmlns:a16="http://schemas.microsoft.com/office/drawing/2014/main" id="{ED63A739-22AA-1149-9A01-1353C37031F9}"/>
              </a:ext>
            </a:extLst>
          </p:cNvPr>
          <p:cNvSpPr/>
          <p:nvPr/>
        </p:nvSpPr>
        <p:spPr>
          <a:xfrm>
            <a:off x="2182358" y="2060357"/>
            <a:ext cx="484632" cy="195156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8" name="모서리가 둥근 직사각형 17">
            <a:hlinkClick r:id="rId2" action="ppaction://hlinksldjump"/>
            <a:extLst>
              <a:ext uri="{FF2B5EF4-FFF2-40B4-BE49-F238E27FC236}">
                <a16:creationId xmlns:a16="http://schemas.microsoft.com/office/drawing/2014/main" id="{9E5C928C-ADA1-DC47-8AAC-B2FDC877EE69}"/>
              </a:ext>
            </a:extLst>
          </p:cNvPr>
          <p:cNvSpPr/>
          <p:nvPr/>
        </p:nvSpPr>
        <p:spPr>
          <a:xfrm>
            <a:off x="984692" y="2337203"/>
            <a:ext cx="2918359" cy="59376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Linear</a:t>
            </a:r>
            <a:endParaRPr lang="en" altLang="ko-KR" dirty="0">
              <a:solidFill>
                <a:schemeClr val="tx1"/>
              </a:solidFill>
            </a:endParaRPr>
          </a:p>
        </p:txBody>
      </p:sp>
      <p:sp>
        <p:nvSpPr>
          <p:cNvPr id="19" name="모서리가 둥근 직사각형 18">
            <a:hlinkClick r:id="rId2" action="ppaction://hlinksldjump"/>
            <a:extLst>
              <a:ext uri="{FF2B5EF4-FFF2-40B4-BE49-F238E27FC236}">
                <a16:creationId xmlns:a16="http://schemas.microsoft.com/office/drawing/2014/main" id="{EC58EEB1-E11C-3244-BA6B-C096A6F11F81}"/>
              </a:ext>
            </a:extLst>
          </p:cNvPr>
          <p:cNvSpPr/>
          <p:nvPr/>
        </p:nvSpPr>
        <p:spPr>
          <a:xfrm>
            <a:off x="984692" y="3160541"/>
            <a:ext cx="2918359" cy="59376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R" dirty="0">
                <a:solidFill>
                  <a:schemeClr val="tx1"/>
                </a:solidFill>
              </a:rPr>
              <a:t>Dropout</a:t>
            </a:r>
          </a:p>
        </p:txBody>
      </p:sp>
      <p:sp>
        <p:nvSpPr>
          <p:cNvPr id="20" name="모서리가 둥근 직사각형 19">
            <a:hlinkClick r:id="rId2" action="ppaction://hlinksldjump"/>
            <a:extLst>
              <a:ext uri="{FF2B5EF4-FFF2-40B4-BE49-F238E27FC236}">
                <a16:creationId xmlns:a16="http://schemas.microsoft.com/office/drawing/2014/main" id="{B7A37161-1769-C940-A2F7-F94AFD4592D7}"/>
              </a:ext>
            </a:extLst>
          </p:cNvPr>
          <p:cNvSpPr/>
          <p:nvPr/>
        </p:nvSpPr>
        <p:spPr>
          <a:xfrm>
            <a:off x="984692" y="4011927"/>
            <a:ext cx="2918359" cy="59376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R" dirty="0" err="1">
                <a:solidFill>
                  <a:schemeClr val="tx1"/>
                </a:solidFill>
              </a:rPr>
              <a:t>hidden_states</a:t>
            </a:r>
            <a:r>
              <a:rPr lang="en" altLang="ko-KR" dirty="0">
                <a:solidFill>
                  <a:schemeClr val="tx1"/>
                </a:solidFill>
              </a:rPr>
              <a:t> + </a:t>
            </a:r>
            <a:r>
              <a:rPr lang="en" altLang="ko-KR" dirty="0" err="1">
                <a:solidFill>
                  <a:schemeClr val="tx1"/>
                </a:solidFill>
              </a:rPr>
              <a:t>input_tensor</a:t>
            </a:r>
            <a:r>
              <a:rPr lang="en" altLang="ko-KR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1" name="모서리가 둥근 직사각형 20">
            <a:hlinkClick r:id="rId2" action="ppaction://hlinksldjump"/>
            <a:extLst>
              <a:ext uri="{FF2B5EF4-FFF2-40B4-BE49-F238E27FC236}">
                <a16:creationId xmlns:a16="http://schemas.microsoft.com/office/drawing/2014/main" id="{15E41F81-154E-5640-8515-F1DD835BDD06}"/>
              </a:ext>
            </a:extLst>
          </p:cNvPr>
          <p:cNvSpPr/>
          <p:nvPr/>
        </p:nvSpPr>
        <p:spPr>
          <a:xfrm>
            <a:off x="5734092" y="4011926"/>
            <a:ext cx="2918361" cy="593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ko-KR" dirty="0" err="1"/>
              <a:t>BertLayerNorm</a:t>
            </a:r>
            <a:endParaRPr kumimoji="1" lang="ko-KR" altLang="en-US" dirty="0"/>
          </a:p>
        </p:txBody>
      </p:sp>
      <p:sp>
        <p:nvSpPr>
          <p:cNvPr id="22" name="아래쪽 화살표[D] 21">
            <a:extLst>
              <a:ext uri="{FF2B5EF4-FFF2-40B4-BE49-F238E27FC236}">
                <a16:creationId xmlns:a16="http://schemas.microsoft.com/office/drawing/2014/main" id="{E631CEBE-C2E1-054E-8BC9-115C35FF0A2A}"/>
              </a:ext>
            </a:extLst>
          </p:cNvPr>
          <p:cNvSpPr/>
          <p:nvPr/>
        </p:nvSpPr>
        <p:spPr>
          <a:xfrm rot="10800000">
            <a:off x="6950954" y="2060356"/>
            <a:ext cx="484632" cy="195156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23" name="아래쪽 화살표[D] 22">
            <a:extLst>
              <a:ext uri="{FF2B5EF4-FFF2-40B4-BE49-F238E27FC236}">
                <a16:creationId xmlns:a16="http://schemas.microsoft.com/office/drawing/2014/main" id="{229DE3C8-1AAD-3A4A-86B8-2F9A143923A6}"/>
              </a:ext>
            </a:extLst>
          </p:cNvPr>
          <p:cNvSpPr/>
          <p:nvPr/>
        </p:nvSpPr>
        <p:spPr>
          <a:xfrm rot="16200000">
            <a:off x="4576257" y="3447856"/>
            <a:ext cx="484632" cy="18310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77635569-7399-AE45-BA6F-C5BFCEDC396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3291" r="49608"/>
          <a:stretch/>
        </p:blipFill>
        <p:spPr>
          <a:xfrm>
            <a:off x="4043572" y="0"/>
            <a:ext cx="1959379" cy="3448086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0F753DF2-A0F8-D044-AC17-72E393735CC7}"/>
              </a:ext>
            </a:extLst>
          </p:cNvPr>
          <p:cNvSpPr/>
          <p:nvPr/>
        </p:nvSpPr>
        <p:spPr>
          <a:xfrm>
            <a:off x="4572000" y="254357"/>
            <a:ext cx="1430951" cy="795968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92348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아래쪽 화살표[D] 26">
            <a:extLst>
              <a:ext uri="{FF2B5EF4-FFF2-40B4-BE49-F238E27FC236}">
                <a16:creationId xmlns:a16="http://schemas.microsoft.com/office/drawing/2014/main" id="{90373A4B-A24A-AB4C-8F08-4E1AA1D38EA6}"/>
              </a:ext>
            </a:extLst>
          </p:cNvPr>
          <p:cNvSpPr/>
          <p:nvPr/>
        </p:nvSpPr>
        <p:spPr>
          <a:xfrm>
            <a:off x="2182358" y="2060357"/>
            <a:ext cx="484632" cy="158351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6FB213A-B55B-7D41-ABA6-24CD0335F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ko-KR" dirty="0" err="1"/>
              <a:t>BertLayer</a:t>
            </a:r>
            <a:endParaRPr kumimoji="1"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3B95C26-4F6E-4E43-81F2-17B9A20F1ED3}"/>
              </a:ext>
            </a:extLst>
          </p:cNvPr>
          <p:cNvSpPr/>
          <p:nvPr/>
        </p:nvSpPr>
        <p:spPr>
          <a:xfrm>
            <a:off x="681037" y="1836259"/>
            <a:ext cx="8543925" cy="43513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5" name="모서리가 둥근 직사각형 14">
            <a:hlinkClick r:id="rId2" action="ppaction://hlinksldjump"/>
            <a:extLst>
              <a:ext uri="{FF2B5EF4-FFF2-40B4-BE49-F238E27FC236}">
                <a16:creationId xmlns:a16="http://schemas.microsoft.com/office/drawing/2014/main" id="{8F877E1F-4190-524C-93A1-EF04455A6E2C}"/>
              </a:ext>
            </a:extLst>
          </p:cNvPr>
          <p:cNvSpPr/>
          <p:nvPr/>
        </p:nvSpPr>
        <p:spPr>
          <a:xfrm>
            <a:off x="5734092" y="1690690"/>
            <a:ext cx="2918359" cy="369668"/>
          </a:xfrm>
          <a:prstGeom prst="round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R" dirty="0" err="1"/>
              <a:t>layer_output</a:t>
            </a:r>
            <a:endParaRPr lang="en" altLang="ko-KR" dirty="0"/>
          </a:p>
        </p:txBody>
      </p:sp>
      <p:sp>
        <p:nvSpPr>
          <p:cNvPr id="16" name="모서리가 둥근 직사각형 15">
            <a:hlinkClick r:id="rId2" action="ppaction://hlinksldjump"/>
            <a:extLst>
              <a:ext uri="{FF2B5EF4-FFF2-40B4-BE49-F238E27FC236}">
                <a16:creationId xmlns:a16="http://schemas.microsoft.com/office/drawing/2014/main" id="{1425CC7F-115C-B147-961A-514B14D2A9FB}"/>
              </a:ext>
            </a:extLst>
          </p:cNvPr>
          <p:cNvSpPr/>
          <p:nvPr/>
        </p:nvSpPr>
        <p:spPr>
          <a:xfrm>
            <a:off x="965494" y="1550108"/>
            <a:ext cx="2918359" cy="510250"/>
          </a:xfrm>
          <a:prstGeom prst="round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R" dirty="0" err="1"/>
              <a:t>hidden_states</a:t>
            </a:r>
            <a:r>
              <a:rPr lang="en" altLang="ko-KR" dirty="0"/>
              <a:t>, </a:t>
            </a:r>
            <a:r>
              <a:rPr lang="en" altLang="ko-KR" dirty="0" err="1"/>
              <a:t>attention_mask</a:t>
            </a:r>
            <a:endParaRPr lang="en" altLang="ko-KR" dirty="0"/>
          </a:p>
        </p:txBody>
      </p:sp>
      <p:sp>
        <p:nvSpPr>
          <p:cNvPr id="24" name="모서리가 둥근 직사각형 23">
            <a:hlinkClick r:id="rId3" action="ppaction://hlinksldjump"/>
            <a:extLst>
              <a:ext uri="{FF2B5EF4-FFF2-40B4-BE49-F238E27FC236}">
                <a16:creationId xmlns:a16="http://schemas.microsoft.com/office/drawing/2014/main" id="{3655B04B-F9EB-5745-9181-94F9FB2D9E13}"/>
              </a:ext>
            </a:extLst>
          </p:cNvPr>
          <p:cNvSpPr/>
          <p:nvPr/>
        </p:nvSpPr>
        <p:spPr>
          <a:xfrm>
            <a:off x="965494" y="2458633"/>
            <a:ext cx="2918361" cy="593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ko-KR" dirty="0" err="1"/>
              <a:t>BertAttention</a:t>
            </a:r>
            <a:endParaRPr kumimoji="1" lang="ko-KR" altLang="en-US" dirty="0"/>
          </a:p>
        </p:txBody>
      </p:sp>
      <p:sp>
        <p:nvSpPr>
          <p:cNvPr id="25" name="모서리가 둥근 직사각형 24">
            <a:hlinkClick r:id="rId4" action="ppaction://hlinksldjump"/>
            <a:extLst>
              <a:ext uri="{FF2B5EF4-FFF2-40B4-BE49-F238E27FC236}">
                <a16:creationId xmlns:a16="http://schemas.microsoft.com/office/drawing/2014/main" id="{310678B6-8195-454E-8AA0-E259BA5D32DB}"/>
              </a:ext>
            </a:extLst>
          </p:cNvPr>
          <p:cNvSpPr/>
          <p:nvPr/>
        </p:nvSpPr>
        <p:spPr>
          <a:xfrm>
            <a:off x="965492" y="3684154"/>
            <a:ext cx="2918361" cy="593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ko-KR" dirty="0" err="1"/>
              <a:t>BertIntermediate</a:t>
            </a:r>
            <a:endParaRPr kumimoji="1" lang="ko-KR" altLang="en-US" dirty="0"/>
          </a:p>
        </p:txBody>
      </p:sp>
      <p:sp>
        <p:nvSpPr>
          <p:cNvPr id="26" name="모서리가 둥근 직사각형 25">
            <a:hlinkClick r:id="rId5" action="ppaction://hlinksldjump"/>
            <a:extLst>
              <a:ext uri="{FF2B5EF4-FFF2-40B4-BE49-F238E27FC236}">
                <a16:creationId xmlns:a16="http://schemas.microsoft.com/office/drawing/2014/main" id="{19AA6454-EF69-7649-9CD9-FD91D73C7D4A}"/>
              </a:ext>
            </a:extLst>
          </p:cNvPr>
          <p:cNvSpPr/>
          <p:nvPr/>
        </p:nvSpPr>
        <p:spPr>
          <a:xfrm>
            <a:off x="5734092" y="3643869"/>
            <a:ext cx="2918361" cy="593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ko-KR" dirty="0" err="1"/>
              <a:t>BertOutput</a:t>
            </a:r>
            <a:endParaRPr kumimoji="1" lang="ko-KR" altLang="en-US" dirty="0"/>
          </a:p>
        </p:txBody>
      </p:sp>
      <p:sp>
        <p:nvSpPr>
          <p:cNvPr id="28" name="아래쪽 화살표[D] 27">
            <a:extLst>
              <a:ext uri="{FF2B5EF4-FFF2-40B4-BE49-F238E27FC236}">
                <a16:creationId xmlns:a16="http://schemas.microsoft.com/office/drawing/2014/main" id="{EE93D61A-17A7-4E49-8AC1-F5FEDC37B9F7}"/>
              </a:ext>
            </a:extLst>
          </p:cNvPr>
          <p:cNvSpPr/>
          <p:nvPr/>
        </p:nvSpPr>
        <p:spPr>
          <a:xfrm rot="10800000">
            <a:off x="6950954" y="2060355"/>
            <a:ext cx="484632" cy="157844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29" name="아래쪽 화살표[D] 28">
            <a:extLst>
              <a:ext uri="{FF2B5EF4-FFF2-40B4-BE49-F238E27FC236}">
                <a16:creationId xmlns:a16="http://schemas.microsoft.com/office/drawing/2014/main" id="{96F5F690-F2F5-3941-AFA2-8F0B49A65FF0}"/>
              </a:ext>
            </a:extLst>
          </p:cNvPr>
          <p:cNvSpPr/>
          <p:nvPr/>
        </p:nvSpPr>
        <p:spPr>
          <a:xfrm rot="16200000">
            <a:off x="4576256" y="3084863"/>
            <a:ext cx="484632" cy="18310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13B3644A-B8F8-A245-9DAE-8CA046D2D55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33291" r="49608"/>
          <a:stretch/>
        </p:blipFill>
        <p:spPr>
          <a:xfrm>
            <a:off x="4043572" y="0"/>
            <a:ext cx="1959379" cy="3448086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303217AD-93D7-E143-8AD3-FDFDBE74CC0E}"/>
              </a:ext>
            </a:extLst>
          </p:cNvPr>
          <p:cNvSpPr/>
          <p:nvPr/>
        </p:nvSpPr>
        <p:spPr>
          <a:xfrm>
            <a:off x="4572000" y="254357"/>
            <a:ext cx="1430951" cy="2562984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23060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CB1606-F846-724E-9FC2-4B55C6B81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ko-KR" dirty="0" err="1"/>
              <a:t>BertEncoder</a:t>
            </a:r>
            <a:endParaRPr kumimoji="1"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40AE5B5-E5A2-D14B-BE3D-EEFD1B374D21}"/>
              </a:ext>
            </a:extLst>
          </p:cNvPr>
          <p:cNvSpPr/>
          <p:nvPr/>
        </p:nvSpPr>
        <p:spPr>
          <a:xfrm>
            <a:off x="681037" y="1836259"/>
            <a:ext cx="8543925" cy="43513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3" name="모서리가 둥근 직사각형 12">
            <a:hlinkClick r:id="rId2" action="ppaction://hlinksldjump"/>
            <a:extLst>
              <a:ext uri="{FF2B5EF4-FFF2-40B4-BE49-F238E27FC236}">
                <a16:creationId xmlns:a16="http://schemas.microsoft.com/office/drawing/2014/main" id="{F0537375-3466-F54B-BEF6-1AAAF60537F2}"/>
              </a:ext>
            </a:extLst>
          </p:cNvPr>
          <p:cNvSpPr/>
          <p:nvPr/>
        </p:nvSpPr>
        <p:spPr>
          <a:xfrm>
            <a:off x="5734092" y="1690690"/>
            <a:ext cx="2918359" cy="369668"/>
          </a:xfrm>
          <a:prstGeom prst="round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R" dirty="0" err="1"/>
              <a:t>all_encoder_layers</a:t>
            </a:r>
            <a:endParaRPr lang="en" altLang="ko-KR" dirty="0"/>
          </a:p>
        </p:txBody>
      </p:sp>
      <p:sp>
        <p:nvSpPr>
          <p:cNvPr id="14" name="모서리가 둥근 직사각형 13">
            <a:hlinkClick r:id="rId2" action="ppaction://hlinksldjump"/>
            <a:extLst>
              <a:ext uri="{FF2B5EF4-FFF2-40B4-BE49-F238E27FC236}">
                <a16:creationId xmlns:a16="http://schemas.microsoft.com/office/drawing/2014/main" id="{37DAE204-26A4-DC44-B3F3-1D0B4E3A9ADA}"/>
              </a:ext>
            </a:extLst>
          </p:cNvPr>
          <p:cNvSpPr/>
          <p:nvPr/>
        </p:nvSpPr>
        <p:spPr>
          <a:xfrm>
            <a:off x="965494" y="1550108"/>
            <a:ext cx="2918359" cy="510250"/>
          </a:xfrm>
          <a:prstGeom prst="round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R" dirty="0" err="1"/>
              <a:t>hidden_states</a:t>
            </a:r>
            <a:r>
              <a:rPr lang="en" altLang="ko-KR" dirty="0"/>
              <a:t>, </a:t>
            </a:r>
            <a:r>
              <a:rPr lang="en" altLang="ko-KR" dirty="0" err="1"/>
              <a:t>attention_mask</a:t>
            </a:r>
            <a:endParaRPr lang="en" altLang="ko-KR" dirty="0"/>
          </a:p>
        </p:txBody>
      </p:sp>
      <p:sp>
        <p:nvSpPr>
          <p:cNvPr id="20" name="모서리가 둥근 직사각형 19">
            <a:hlinkClick r:id="rId3" action="ppaction://hlinksldjump"/>
            <a:extLst>
              <a:ext uri="{FF2B5EF4-FFF2-40B4-BE49-F238E27FC236}">
                <a16:creationId xmlns:a16="http://schemas.microsoft.com/office/drawing/2014/main" id="{D0D220DA-8818-4C49-A044-DEC91E7DCB79}"/>
              </a:ext>
            </a:extLst>
          </p:cNvPr>
          <p:cNvSpPr/>
          <p:nvPr/>
        </p:nvSpPr>
        <p:spPr>
          <a:xfrm>
            <a:off x="965494" y="3638804"/>
            <a:ext cx="7686957" cy="593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ko-KR" dirty="0" err="1"/>
              <a:t>Mulitple</a:t>
            </a:r>
            <a:r>
              <a:rPr kumimoji="1" lang="en" altLang="ko-KR" dirty="0"/>
              <a:t> </a:t>
            </a:r>
            <a:r>
              <a:rPr kumimoji="1" lang="en" altLang="ko-KR" dirty="0" err="1"/>
              <a:t>BertLayer</a:t>
            </a:r>
            <a:endParaRPr kumimoji="1" lang="ko-KR" altLang="en-US" dirty="0"/>
          </a:p>
        </p:txBody>
      </p:sp>
      <p:sp>
        <p:nvSpPr>
          <p:cNvPr id="21" name="아래쪽 화살표[D] 20">
            <a:extLst>
              <a:ext uri="{FF2B5EF4-FFF2-40B4-BE49-F238E27FC236}">
                <a16:creationId xmlns:a16="http://schemas.microsoft.com/office/drawing/2014/main" id="{CB23B7B8-5937-6D4F-8D05-302F9F174534}"/>
              </a:ext>
            </a:extLst>
          </p:cNvPr>
          <p:cNvSpPr/>
          <p:nvPr/>
        </p:nvSpPr>
        <p:spPr>
          <a:xfrm>
            <a:off x="2182358" y="2060357"/>
            <a:ext cx="484632" cy="158351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22" name="아래쪽 화살표[D] 21">
            <a:extLst>
              <a:ext uri="{FF2B5EF4-FFF2-40B4-BE49-F238E27FC236}">
                <a16:creationId xmlns:a16="http://schemas.microsoft.com/office/drawing/2014/main" id="{361B066D-57F2-DB4D-8E66-DA7558BBBCD0}"/>
              </a:ext>
            </a:extLst>
          </p:cNvPr>
          <p:cNvSpPr/>
          <p:nvPr/>
        </p:nvSpPr>
        <p:spPr>
          <a:xfrm rot="10800000">
            <a:off x="6950954" y="2060355"/>
            <a:ext cx="484632" cy="157844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56647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0601E4-5DD9-C34D-A74A-B8D3F6352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ko-KR" dirty="0" err="1"/>
              <a:t>BertPooler</a:t>
            </a:r>
            <a:endParaRPr kumimoji="1"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3D3C9AC-FA58-A94E-B5A4-DFBC3307899B}"/>
              </a:ext>
            </a:extLst>
          </p:cNvPr>
          <p:cNvSpPr/>
          <p:nvPr/>
        </p:nvSpPr>
        <p:spPr>
          <a:xfrm>
            <a:off x="681037" y="1836259"/>
            <a:ext cx="8543925" cy="43513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8" name="모서리가 둥근 직사각형 7">
            <a:hlinkClick r:id="rId2" action="ppaction://hlinksldjump"/>
            <a:extLst>
              <a:ext uri="{FF2B5EF4-FFF2-40B4-BE49-F238E27FC236}">
                <a16:creationId xmlns:a16="http://schemas.microsoft.com/office/drawing/2014/main" id="{295F31BF-464B-9A4F-9575-15695C7B3BEA}"/>
              </a:ext>
            </a:extLst>
          </p:cNvPr>
          <p:cNvSpPr/>
          <p:nvPr/>
        </p:nvSpPr>
        <p:spPr>
          <a:xfrm>
            <a:off x="5734092" y="1690690"/>
            <a:ext cx="2918359" cy="369668"/>
          </a:xfrm>
          <a:prstGeom prst="round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R" dirty="0" err="1"/>
              <a:t>pooled_output</a:t>
            </a:r>
            <a:endParaRPr lang="en" altLang="ko-KR" dirty="0"/>
          </a:p>
        </p:txBody>
      </p:sp>
      <p:sp>
        <p:nvSpPr>
          <p:cNvPr id="9" name="모서리가 둥근 직사각형 8">
            <a:hlinkClick r:id="rId2" action="ppaction://hlinksldjump"/>
            <a:extLst>
              <a:ext uri="{FF2B5EF4-FFF2-40B4-BE49-F238E27FC236}">
                <a16:creationId xmlns:a16="http://schemas.microsoft.com/office/drawing/2014/main" id="{9C01272B-8492-F244-8079-92E80EC63AA0}"/>
              </a:ext>
            </a:extLst>
          </p:cNvPr>
          <p:cNvSpPr/>
          <p:nvPr/>
        </p:nvSpPr>
        <p:spPr>
          <a:xfrm>
            <a:off x="965494" y="1550108"/>
            <a:ext cx="2918359" cy="510250"/>
          </a:xfrm>
          <a:prstGeom prst="round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R" dirty="0" err="1"/>
              <a:t>hidden_states</a:t>
            </a:r>
            <a:endParaRPr lang="en" altLang="ko-KR" dirty="0"/>
          </a:p>
        </p:txBody>
      </p:sp>
      <p:sp>
        <p:nvSpPr>
          <p:cNvPr id="13" name="모서리가 둥근 직사각형 12">
            <a:hlinkClick r:id="rId2" action="ppaction://hlinksldjump"/>
            <a:extLst>
              <a:ext uri="{FF2B5EF4-FFF2-40B4-BE49-F238E27FC236}">
                <a16:creationId xmlns:a16="http://schemas.microsoft.com/office/drawing/2014/main" id="{61388499-B233-4246-8B71-72CBD2E9EF58}"/>
              </a:ext>
            </a:extLst>
          </p:cNvPr>
          <p:cNvSpPr/>
          <p:nvPr/>
        </p:nvSpPr>
        <p:spPr>
          <a:xfrm>
            <a:off x="965494" y="3298641"/>
            <a:ext cx="2918359" cy="59376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R" dirty="0">
                <a:solidFill>
                  <a:schemeClr val="tx1"/>
                </a:solidFill>
              </a:rPr>
              <a:t>Linear</a:t>
            </a:r>
          </a:p>
        </p:txBody>
      </p:sp>
      <p:sp>
        <p:nvSpPr>
          <p:cNvPr id="14" name="모서리가 둥근 직사각형 13">
            <a:hlinkClick r:id="rId2" action="ppaction://hlinksldjump"/>
            <a:extLst>
              <a:ext uri="{FF2B5EF4-FFF2-40B4-BE49-F238E27FC236}">
                <a16:creationId xmlns:a16="http://schemas.microsoft.com/office/drawing/2014/main" id="{0E8C7E35-BFE9-3741-9A22-A4EE67CEF1BC}"/>
              </a:ext>
            </a:extLst>
          </p:cNvPr>
          <p:cNvSpPr/>
          <p:nvPr/>
        </p:nvSpPr>
        <p:spPr>
          <a:xfrm>
            <a:off x="5734090" y="3298640"/>
            <a:ext cx="2918359" cy="59376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R" dirty="0">
                <a:solidFill>
                  <a:schemeClr val="tx1"/>
                </a:solidFill>
              </a:rPr>
              <a:t>Tanh</a:t>
            </a:r>
          </a:p>
        </p:txBody>
      </p:sp>
      <p:sp>
        <p:nvSpPr>
          <p:cNvPr id="15" name="아래쪽 화살표[D] 14">
            <a:extLst>
              <a:ext uri="{FF2B5EF4-FFF2-40B4-BE49-F238E27FC236}">
                <a16:creationId xmlns:a16="http://schemas.microsoft.com/office/drawing/2014/main" id="{8A0EFFD4-684A-7340-B365-1E8F42ED0650}"/>
              </a:ext>
            </a:extLst>
          </p:cNvPr>
          <p:cNvSpPr/>
          <p:nvPr/>
        </p:nvSpPr>
        <p:spPr>
          <a:xfrm>
            <a:off x="2182358" y="2060358"/>
            <a:ext cx="484632" cy="12382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6" name="아래쪽 화살표[D] 15">
            <a:extLst>
              <a:ext uri="{FF2B5EF4-FFF2-40B4-BE49-F238E27FC236}">
                <a16:creationId xmlns:a16="http://schemas.microsoft.com/office/drawing/2014/main" id="{C18F3998-9BB1-084E-ADDE-A7C9C08E6134}"/>
              </a:ext>
            </a:extLst>
          </p:cNvPr>
          <p:cNvSpPr/>
          <p:nvPr/>
        </p:nvSpPr>
        <p:spPr>
          <a:xfrm rot="10800000">
            <a:off x="6950954" y="2060356"/>
            <a:ext cx="484632" cy="123828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7" name="아래쪽 화살표[D] 16">
            <a:extLst>
              <a:ext uri="{FF2B5EF4-FFF2-40B4-BE49-F238E27FC236}">
                <a16:creationId xmlns:a16="http://schemas.microsoft.com/office/drawing/2014/main" id="{B059FEF5-B1C7-5E4A-B25E-DB4ACEE14F9C}"/>
              </a:ext>
            </a:extLst>
          </p:cNvPr>
          <p:cNvSpPr/>
          <p:nvPr/>
        </p:nvSpPr>
        <p:spPr>
          <a:xfrm rot="16200000">
            <a:off x="4576256" y="2712716"/>
            <a:ext cx="484632" cy="18310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7558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CD2AD8-4DA3-EB40-B986-B68CB9C1F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ko-KR" dirty="0" err="1"/>
              <a:t>BertPredictionHeadTransform</a:t>
            </a:r>
            <a:endParaRPr kumimoji="1"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D832665-9C3B-CB4C-81E6-E48E3192F8AD}"/>
              </a:ext>
            </a:extLst>
          </p:cNvPr>
          <p:cNvSpPr/>
          <p:nvPr/>
        </p:nvSpPr>
        <p:spPr>
          <a:xfrm>
            <a:off x="681037" y="1836259"/>
            <a:ext cx="8543925" cy="43513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0" name="모서리가 둥근 직사각형 9">
            <a:hlinkClick r:id="rId2" action="ppaction://hlinksldjump"/>
            <a:extLst>
              <a:ext uri="{FF2B5EF4-FFF2-40B4-BE49-F238E27FC236}">
                <a16:creationId xmlns:a16="http://schemas.microsoft.com/office/drawing/2014/main" id="{1C44984D-9EDB-834A-97A6-7B0BA97E6FCE}"/>
              </a:ext>
            </a:extLst>
          </p:cNvPr>
          <p:cNvSpPr/>
          <p:nvPr/>
        </p:nvSpPr>
        <p:spPr>
          <a:xfrm>
            <a:off x="5734092" y="1690690"/>
            <a:ext cx="2918359" cy="369668"/>
          </a:xfrm>
          <a:prstGeom prst="round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R" dirty="0" err="1"/>
              <a:t>hidden_states</a:t>
            </a:r>
            <a:endParaRPr lang="en" altLang="ko-KR" dirty="0"/>
          </a:p>
        </p:txBody>
      </p:sp>
      <p:sp>
        <p:nvSpPr>
          <p:cNvPr id="11" name="모서리가 둥근 직사각형 10">
            <a:hlinkClick r:id="rId2" action="ppaction://hlinksldjump"/>
            <a:extLst>
              <a:ext uri="{FF2B5EF4-FFF2-40B4-BE49-F238E27FC236}">
                <a16:creationId xmlns:a16="http://schemas.microsoft.com/office/drawing/2014/main" id="{344EC245-C0D9-A84C-B934-2A57C1A169B6}"/>
              </a:ext>
            </a:extLst>
          </p:cNvPr>
          <p:cNvSpPr/>
          <p:nvPr/>
        </p:nvSpPr>
        <p:spPr>
          <a:xfrm>
            <a:off x="965494" y="1550108"/>
            <a:ext cx="2918359" cy="510250"/>
          </a:xfrm>
          <a:prstGeom prst="round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R" dirty="0" err="1"/>
              <a:t>hidden_states</a:t>
            </a:r>
            <a:endParaRPr lang="en" altLang="ko-KR" dirty="0"/>
          </a:p>
        </p:txBody>
      </p:sp>
      <p:sp>
        <p:nvSpPr>
          <p:cNvPr id="13" name="모서리가 둥근 직사각형 12">
            <a:hlinkClick r:id="rId2" action="ppaction://hlinksldjump"/>
            <a:extLst>
              <a:ext uri="{FF2B5EF4-FFF2-40B4-BE49-F238E27FC236}">
                <a16:creationId xmlns:a16="http://schemas.microsoft.com/office/drawing/2014/main" id="{45A3A109-40E5-8D40-9DF1-B65F2CABECFD}"/>
              </a:ext>
            </a:extLst>
          </p:cNvPr>
          <p:cNvSpPr/>
          <p:nvPr/>
        </p:nvSpPr>
        <p:spPr>
          <a:xfrm>
            <a:off x="984692" y="4203876"/>
            <a:ext cx="2918359" cy="59376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R" dirty="0" err="1">
                <a:solidFill>
                  <a:schemeClr val="tx1"/>
                </a:solidFill>
              </a:rPr>
              <a:t>config.hidden_act</a:t>
            </a:r>
            <a:endParaRPr lang="en" altLang="ko-KR" dirty="0">
              <a:solidFill>
                <a:schemeClr val="tx1"/>
              </a:solidFill>
            </a:endParaRPr>
          </a:p>
        </p:txBody>
      </p:sp>
      <p:sp>
        <p:nvSpPr>
          <p:cNvPr id="14" name="아래쪽 화살표[D] 13">
            <a:extLst>
              <a:ext uri="{FF2B5EF4-FFF2-40B4-BE49-F238E27FC236}">
                <a16:creationId xmlns:a16="http://schemas.microsoft.com/office/drawing/2014/main" id="{45647B45-42E5-0E43-A655-03907573F935}"/>
              </a:ext>
            </a:extLst>
          </p:cNvPr>
          <p:cNvSpPr/>
          <p:nvPr/>
        </p:nvSpPr>
        <p:spPr>
          <a:xfrm>
            <a:off x="2182358" y="2060358"/>
            <a:ext cx="484632" cy="21435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5" name="아래쪽 화살표[D] 14">
            <a:extLst>
              <a:ext uri="{FF2B5EF4-FFF2-40B4-BE49-F238E27FC236}">
                <a16:creationId xmlns:a16="http://schemas.microsoft.com/office/drawing/2014/main" id="{327BCD92-7DD8-9942-961C-3A9B9FA97A22}"/>
              </a:ext>
            </a:extLst>
          </p:cNvPr>
          <p:cNvSpPr/>
          <p:nvPr/>
        </p:nvSpPr>
        <p:spPr>
          <a:xfrm rot="10800000">
            <a:off x="6950954" y="2060355"/>
            <a:ext cx="484632" cy="214351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6" name="아래쪽 화살표[D] 15">
            <a:extLst>
              <a:ext uri="{FF2B5EF4-FFF2-40B4-BE49-F238E27FC236}">
                <a16:creationId xmlns:a16="http://schemas.microsoft.com/office/drawing/2014/main" id="{38D7AE3B-F4F9-2E43-B5DC-EA791ECF2014}"/>
              </a:ext>
            </a:extLst>
          </p:cNvPr>
          <p:cNvSpPr/>
          <p:nvPr/>
        </p:nvSpPr>
        <p:spPr>
          <a:xfrm rot="16200000">
            <a:off x="4576256" y="3585238"/>
            <a:ext cx="484632" cy="18310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2" name="모서리가 둥근 직사각형 11">
            <a:hlinkClick r:id="rId2" action="ppaction://hlinksldjump"/>
            <a:extLst>
              <a:ext uri="{FF2B5EF4-FFF2-40B4-BE49-F238E27FC236}">
                <a16:creationId xmlns:a16="http://schemas.microsoft.com/office/drawing/2014/main" id="{451D4533-440D-364E-A969-AFC3AB5BD576}"/>
              </a:ext>
            </a:extLst>
          </p:cNvPr>
          <p:cNvSpPr/>
          <p:nvPr/>
        </p:nvSpPr>
        <p:spPr>
          <a:xfrm>
            <a:off x="965494" y="3298641"/>
            <a:ext cx="2918359" cy="59376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R" dirty="0">
                <a:solidFill>
                  <a:schemeClr val="tx1"/>
                </a:solidFill>
              </a:rPr>
              <a:t>Linear</a:t>
            </a:r>
          </a:p>
        </p:txBody>
      </p:sp>
      <p:sp>
        <p:nvSpPr>
          <p:cNvPr id="17" name="모서리가 둥근 직사각형 16">
            <a:hlinkClick r:id="rId2" action="ppaction://hlinksldjump"/>
            <a:extLst>
              <a:ext uri="{FF2B5EF4-FFF2-40B4-BE49-F238E27FC236}">
                <a16:creationId xmlns:a16="http://schemas.microsoft.com/office/drawing/2014/main" id="{E8E0DC2D-D5AB-714B-AEAF-46A51C449C6C}"/>
              </a:ext>
            </a:extLst>
          </p:cNvPr>
          <p:cNvSpPr/>
          <p:nvPr/>
        </p:nvSpPr>
        <p:spPr>
          <a:xfrm>
            <a:off x="5734092" y="4203874"/>
            <a:ext cx="2918361" cy="593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ko-KR" dirty="0" err="1"/>
              <a:t>BertLayerNorm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1612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D879E7-DD6E-8341-AE62-54E035F30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6280222"/>
          </a:xfrm>
        </p:spPr>
        <p:txBody>
          <a:bodyPr/>
          <a:lstStyle/>
          <a:p>
            <a:pPr algn="ctr"/>
            <a:r>
              <a:rPr kumimoji="1" lang="en" altLang="ko-KR" sz="6600" dirty="0"/>
              <a:t>Tokenization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46078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650E9B-4C55-5143-B4CA-9E0664B4D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ko-KR" dirty="0" err="1"/>
              <a:t>BertLMPredictionHead</a:t>
            </a:r>
            <a:endParaRPr kumimoji="1"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CB8C664-D1D5-B34F-A30F-E53F3C2808A6}"/>
              </a:ext>
            </a:extLst>
          </p:cNvPr>
          <p:cNvSpPr/>
          <p:nvPr/>
        </p:nvSpPr>
        <p:spPr>
          <a:xfrm>
            <a:off x="670404" y="1836259"/>
            <a:ext cx="8543925" cy="43513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0" name="모서리가 둥근 직사각형 9">
            <a:hlinkClick r:id="rId2" action="ppaction://hlinksldjump"/>
            <a:extLst>
              <a:ext uri="{FF2B5EF4-FFF2-40B4-BE49-F238E27FC236}">
                <a16:creationId xmlns:a16="http://schemas.microsoft.com/office/drawing/2014/main" id="{D0B561B0-0898-2E40-9D5F-CFC04E6DB145}"/>
              </a:ext>
            </a:extLst>
          </p:cNvPr>
          <p:cNvSpPr/>
          <p:nvPr/>
        </p:nvSpPr>
        <p:spPr>
          <a:xfrm>
            <a:off x="5723459" y="1690690"/>
            <a:ext cx="2918359" cy="369668"/>
          </a:xfrm>
          <a:prstGeom prst="round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R" dirty="0" err="1"/>
              <a:t>hidden_states</a:t>
            </a:r>
            <a:endParaRPr lang="en" altLang="ko-KR" dirty="0"/>
          </a:p>
        </p:txBody>
      </p:sp>
      <p:sp>
        <p:nvSpPr>
          <p:cNvPr id="11" name="모서리가 둥근 직사각형 10">
            <a:hlinkClick r:id="rId2" action="ppaction://hlinksldjump"/>
            <a:extLst>
              <a:ext uri="{FF2B5EF4-FFF2-40B4-BE49-F238E27FC236}">
                <a16:creationId xmlns:a16="http://schemas.microsoft.com/office/drawing/2014/main" id="{17D7B93B-A0A9-7F46-B1A8-C9D6E585CDEF}"/>
              </a:ext>
            </a:extLst>
          </p:cNvPr>
          <p:cNvSpPr/>
          <p:nvPr/>
        </p:nvSpPr>
        <p:spPr>
          <a:xfrm>
            <a:off x="954861" y="1550108"/>
            <a:ext cx="2918359" cy="510250"/>
          </a:xfrm>
          <a:prstGeom prst="round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R" dirty="0" err="1"/>
              <a:t>hidden_states</a:t>
            </a:r>
            <a:endParaRPr lang="en" altLang="ko-KR" dirty="0"/>
          </a:p>
        </p:txBody>
      </p:sp>
      <p:sp>
        <p:nvSpPr>
          <p:cNvPr id="13" name="아래쪽 화살표[D] 12">
            <a:extLst>
              <a:ext uri="{FF2B5EF4-FFF2-40B4-BE49-F238E27FC236}">
                <a16:creationId xmlns:a16="http://schemas.microsoft.com/office/drawing/2014/main" id="{B0CFAF68-F710-D248-B02C-24D3E27BBD03}"/>
              </a:ext>
            </a:extLst>
          </p:cNvPr>
          <p:cNvSpPr/>
          <p:nvPr/>
        </p:nvSpPr>
        <p:spPr>
          <a:xfrm>
            <a:off x="2171725" y="2060358"/>
            <a:ext cx="484632" cy="10717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4" name="아래쪽 화살표[D] 13">
            <a:extLst>
              <a:ext uri="{FF2B5EF4-FFF2-40B4-BE49-F238E27FC236}">
                <a16:creationId xmlns:a16="http://schemas.microsoft.com/office/drawing/2014/main" id="{61BA77C7-F8EA-4048-8F65-22FAE0AE1408}"/>
              </a:ext>
            </a:extLst>
          </p:cNvPr>
          <p:cNvSpPr/>
          <p:nvPr/>
        </p:nvSpPr>
        <p:spPr>
          <a:xfrm rot="10800000">
            <a:off x="6940321" y="2060355"/>
            <a:ext cx="484632" cy="10717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5" name="아래쪽 화살표[D] 14">
            <a:extLst>
              <a:ext uri="{FF2B5EF4-FFF2-40B4-BE49-F238E27FC236}">
                <a16:creationId xmlns:a16="http://schemas.microsoft.com/office/drawing/2014/main" id="{3265DAF4-3111-A94F-845F-C401367A0129}"/>
              </a:ext>
            </a:extLst>
          </p:cNvPr>
          <p:cNvSpPr/>
          <p:nvPr/>
        </p:nvSpPr>
        <p:spPr>
          <a:xfrm rot="16200000">
            <a:off x="4546425" y="2513475"/>
            <a:ext cx="484632" cy="18310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6" name="모서리가 둥근 직사각형 15">
            <a:hlinkClick r:id="rId2" action="ppaction://hlinksldjump"/>
            <a:extLst>
              <a:ext uri="{FF2B5EF4-FFF2-40B4-BE49-F238E27FC236}">
                <a16:creationId xmlns:a16="http://schemas.microsoft.com/office/drawing/2014/main" id="{F73084D3-C4FE-364B-860D-5C5120CB6A23}"/>
              </a:ext>
            </a:extLst>
          </p:cNvPr>
          <p:cNvSpPr/>
          <p:nvPr/>
        </p:nvSpPr>
        <p:spPr>
          <a:xfrm>
            <a:off x="5723459" y="3132116"/>
            <a:ext cx="2918359" cy="59376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R" dirty="0">
                <a:solidFill>
                  <a:schemeClr val="tx1"/>
                </a:solidFill>
              </a:rPr>
              <a:t>Linear</a:t>
            </a:r>
          </a:p>
        </p:txBody>
      </p:sp>
      <p:sp>
        <p:nvSpPr>
          <p:cNvPr id="18" name="모서리가 둥근 직사각형 17">
            <a:hlinkClick r:id="rId3" action="ppaction://hlinksldjump"/>
            <a:extLst>
              <a:ext uri="{FF2B5EF4-FFF2-40B4-BE49-F238E27FC236}">
                <a16:creationId xmlns:a16="http://schemas.microsoft.com/office/drawing/2014/main" id="{BFC6D174-70BC-2B41-AAEB-F814B10C26A5}"/>
              </a:ext>
            </a:extLst>
          </p:cNvPr>
          <p:cNvSpPr/>
          <p:nvPr/>
        </p:nvSpPr>
        <p:spPr>
          <a:xfrm>
            <a:off x="954859" y="3132113"/>
            <a:ext cx="2918361" cy="593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ko-KR" dirty="0" err="1"/>
              <a:t>BertPredictionHeadTransform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396309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C5A728-9F45-A945-942C-E51ECF625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ko-KR" dirty="0" err="1"/>
              <a:t>BertOnlyMLMHead</a:t>
            </a:r>
            <a:endParaRPr kumimoji="1"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1DF41A2-95B2-AC4F-BFE4-D80FCB8813EF}"/>
              </a:ext>
            </a:extLst>
          </p:cNvPr>
          <p:cNvSpPr/>
          <p:nvPr/>
        </p:nvSpPr>
        <p:spPr>
          <a:xfrm>
            <a:off x="670404" y="1836259"/>
            <a:ext cx="8543925" cy="43513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0" name="모서리가 둥근 직사각형 9">
            <a:hlinkClick r:id="rId2" action="ppaction://hlinksldjump"/>
            <a:extLst>
              <a:ext uri="{FF2B5EF4-FFF2-40B4-BE49-F238E27FC236}">
                <a16:creationId xmlns:a16="http://schemas.microsoft.com/office/drawing/2014/main" id="{257CB980-7C06-E04A-8968-28D2B8BABF2D}"/>
              </a:ext>
            </a:extLst>
          </p:cNvPr>
          <p:cNvSpPr/>
          <p:nvPr/>
        </p:nvSpPr>
        <p:spPr>
          <a:xfrm>
            <a:off x="5723459" y="1690690"/>
            <a:ext cx="2918359" cy="369668"/>
          </a:xfrm>
          <a:prstGeom prst="round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R" dirty="0" err="1"/>
              <a:t>prediction_scores</a:t>
            </a:r>
            <a:endParaRPr lang="en" altLang="ko-KR" dirty="0"/>
          </a:p>
        </p:txBody>
      </p:sp>
      <p:sp>
        <p:nvSpPr>
          <p:cNvPr id="11" name="모서리가 둥근 직사각형 10">
            <a:hlinkClick r:id="rId2" action="ppaction://hlinksldjump"/>
            <a:extLst>
              <a:ext uri="{FF2B5EF4-FFF2-40B4-BE49-F238E27FC236}">
                <a16:creationId xmlns:a16="http://schemas.microsoft.com/office/drawing/2014/main" id="{36BC1C91-D14B-A545-9495-7B4F06F0120F}"/>
              </a:ext>
            </a:extLst>
          </p:cNvPr>
          <p:cNvSpPr/>
          <p:nvPr/>
        </p:nvSpPr>
        <p:spPr>
          <a:xfrm>
            <a:off x="954861" y="1550108"/>
            <a:ext cx="2918359" cy="510250"/>
          </a:xfrm>
          <a:prstGeom prst="round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R" dirty="0" err="1"/>
              <a:t>sequence_output</a:t>
            </a:r>
            <a:endParaRPr lang="en" altLang="ko-KR" dirty="0"/>
          </a:p>
        </p:txBody>
      </p:sp>
      <p:sp>
        <p:nvSpPr>
          <p:cNvPr id="12" name="아래쪽 화살표[D] 11">
            <a:extLst>
              <a:ext uri="{FF2B5EF4-FFF2-40B4-BE49-F238E27FC236}">
                <a16:creationId xmlns:a16="http://schemas.microsoft.com/office/drawing/2014/main" id="{0CBF1281-4F7F-E046-920D-E2F9FD873A9D}"/>
              </a:ext>
            </a:extLst>
          </p:cNvPr>
          <p:cNvSpPr/>
          <p:nvPr/>
        </p:nvSpPr>
        <p:spPr>
          <a:xfrm>
            <a:off x="2171725" y="2060358"/>
            <a:ext cx="484632" cy="10717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3" name="아래쪽 화살표[D] 12">
            <a:extLst>
              <a:ext uri="{FF2B5EF4-FFF2-40B4-BE49-F238E27FC236}">
                <a16:creationId xmlns:a16="http://schemas.microsoft.com/office/drawing/2014/main" id="{26C02885-6DBB-084C-8C90-A9D81ED20D26}"/>
              </a:ext>
            </a:extLst>
          </p:cNvPr>
          <p:cNvSpPr/>
          <p:nvPr/>
        </p:nvSpPr>
        <p:spPr>
          <a:xfrm rot="10800000">
            <a:off x="6940321" y="2060355"/>
            <a:ext cx="484632" cy="10717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7" name="모서리가 둥근 직사각형 16">
            <a:hlinkClick r:id="rId3" action="ppaction://hlinksldjump"/>
            <a:extLst>
              <a:ext uri="{FF2B5EF4-FFF2-40B4-BE49-F238E27FC236}">
                <a16:creationId xmlns:a16="http://schemas.microsoft.com/office/drawing/2014/main" id="{77AB95F6-D0DA-F64B-BA3D-897EB92C3359}"/>
              </a:ext>
            </a:extLst>
          </p:cNvPr>
          <p:cNvSpPr/>
          <p:nvPr/>
        </p:nvSpPr>
        <p:spPr>
          <a:xfrm>
            <a:off x="954861" y="3164189"/>
            <a:ext cx="7686956" cy="593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ko-KR" dirty="0" err="1"/>
              <a:t>BertLMPredictionHead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669388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DC6035-6FAA-B34C-9E16-18BBF6C96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ko-KR" dirty="0" err="1"/>
              <a:t>BertOnlyNSPHead</a:t>
            </a:r>
            <a:endParaRPr kumimoji="1"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D5833C4-8FAE-184E-BA62-F38D2A5C646B}"/>
              </a:ext>
            </a:extLst>
          </p:cNvPr>
          <p:cNvSpPr/>
          <p:nvPr/>
        </p:nvSpPr>
        <p:spPr>
          <a:xfrm>
            <a:off x="670404" y="1836259"/>
            <a:ext cx="8543925" cy="43513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8" name="모서리가 둥근 직사각형 7">
            <a:hlinkClick r:id="rId2" action="ppaction://hlinksldjump"/>
            <a:extLst>
              <a:ext uri="{FF2B5EF4-FFF2-40B4-BE49-F238E27FC236}">
                <a16:creationId xmlns:a16="http://schemas.microsoft.com/office/drawing/2014/main" id="{B0933589-9C9C-CC45-8874-001E6F6D11D8}"/>
              </a:ext>
            </a:extLst>
          </p:cNvPr>
          <p:cNvSpPr/>
          <p:nvPr/>
        </p:nvSpPr>
        <p:spPr>
          <a:xfrm>
            <a:off x="5723459" y="1690690"/>
            <a:ext cx="2918359" cy="369668"/>
          </a:xfrm>
          <a:prstGeom prst="round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R" dirty="0" err="1"/>
              <a:t>seq_relationship_score</a:t>
            </a:r>
            <a:endParaRPr lang="en" altLang="ko-KR" dirty="0"/>
          </a:p>
        </p:txBody>
      </p:sp>
      <p:sp>
        <p:nvSpPr>
          <p:cNvPr id="9" name="모서리가 둥근 직사각형 8">
            <a:hlinkClick r:id="rId2" action="ppaction://hlinksldjump"/>
            <a:extLst>
              <a:ext uri="{FF2B5EF4-FFF2-40B4-BE49-F238E27FC236}">
                <a16:creationId xmlns:a16="http://schemas.microsoft.com/office/drawing/2014/main" id="{508BFB56-D91D-9747-BF3C-D2C6C44C557D}"/>
              </a:ext>
            </a:extLst>
          </p:cNvPr>
          <p:cNvSpPr/>
          <p:nvPr/>
        </p:nvSpPr>
        <p:spPr>
          <a:xfrm>
            <a:off x="954861" y="1550108"/>
            <a:ext cx="2918359" cy="510250"/>
          </a:xfrm>
          <a:prstGeom prst="round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R" dirty="0" err="1"/>
              <a:t>pooled_output</a:t>
            </a:r>
            <a:endParaRPr lang="en" altLang="ko-KR" dirty="0"/>
          </a:p>
        </p:txBody>
      </p:sp>
      <p:sp>
        <p:nvSpPr>
          <p:cNvPr id="10" name="아래쪽 화살표[D] 9">
            <a:extLst>
              <a:ext uri="{FF2B5EF4-FFF2-40B4-BE49-F238E27FC236}">
                <a16:creationId xmlns:a16="http://schemas.microsoft.com/office/drawing/2014/main" id="{FD08615A-A288-E947-B511-DF2087C0CFD9}"/>
              </a:ext>
            </a:extLst>
          </p:cNvPr>
          <p:cNvSpPr/>
          <p:nvPr/>
        </p:nvSpPr>
        <p:spPr>
          <a:xfrm>
            <a:off x="2171725" y="2060358"/>
            <a:ext cx="484632" cy="10717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1" name="아래쪽 화살표[D] 10">
            <a:extLst>
              <a:ext uri="{FF2B5EF4-FFF2-40B4-BE49-F238E27FC236}">
                <a16:creationId xmlns:a16="http://schemas.microsoft.com/office/drawing/2014/main" id="{5A0913FF-D911-9C48-B0C2-A34624F1BDE6}"/>
              </a:ext>
            </a:extLst>
          </p:cNvPr>
          <p:cNvSpPr/>
          <p:nvPr/>
        </p:nvSpPr>
        <p:spPr>
          <a:xfrm rot="10800000">
            <a:off x="6940321" y="2060355"/>
            <a:ext cx="484632" cy="10717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3" name="모서리가 둥근 직사각형 12">
            <a:hlinkClick r:id="rId2" action="ppaction://hlinksldjump"/>
            <a:extLst>
              <a:ext uri="{FF2B5EF4-FFF2-40B4-BE49-F238E27FC236}">
                <a16:creationId xmlns:a16="http://schemas.microsoft.com/office/drawing/2014/main" id="{FDA2C573-4D77-3C41-A3CA-5C2216C68CD3}"/>
              </a:ext>
            </a:extLst>
          </p:cNvPr>
          <p:cNvSpPr/>
          <p:nvPr/>
        </p:nvSpPr>
        <p:spPr>
          <a:xfrm>
            <a:off x="954861" y="3132116"/>
            <a:ext cx="7686957" cy="59376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R" dirty="0">
                <a:solidFill>
                  <a:schemeClr val="tx1"/>
                </a:solidFill>
              </a:rPr>
              <a:t>Linear</a:t>
            </a:r>
          </a:p>
        </p:txBody>
      </p:sp>
    </p:spTree>
    <p:extLst>
      <p:ext uri="{BB962C8B-B14F-4D97-AF65-F5344CB8AC3E}">
        <p14:creationId xmlns:p14="http://schemas.microsoft.com/office/powerpoint/2010/main" val="15615184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6ECC43-1F9D-7D41-A3BB-21692D015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ko-KR" dirty="0" err="1"/>
              <a:t>BertPreTrainingHeads</a:t>
            </a:r>
            <a:endParaRPr kumimoji="1"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1D0D8E2-9844-5C49-A7C1-A9BECF0D52FB}"/>
              </a:ext>
            </a:extLst>
          </p:cNvPr>
          <p:cNvSpPr/>
          <p:nvPr/>
        </p:nvSpPr>
        <p:spPr>
          <a:xfrm>
            <a:off x="670404" y="1836259"/>
            <a:ext cx="8543925" cy="43513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0" name="모서리가 둥근 직사각형 9">
            <a:hlinkClick r:id="rId2" action="ppaction://hlinksldjump"/>
            <a:extLst>
              <a:ext uri="{FF2B5EF4-FFF2-40B4-BE49-F238E27FC236}">
                <a16:creationId xmlns:a16="http://schemas.microsoft.com/office/drawing/2014/main" id="{FEA5282B-38B2-FA46-A360-39D185ACB2D5}"/>
              </a:ext>
            </a:extLst>
          </p:cNvPr>
          <p:cNvSpPr/>
          <p:nvPr/>
        </p:nvSpPr>
        <p:spPr>
          <a:xfrm>
            <a:off x="5723459" y="1550108"/>
            <a:ext cx="2918359" cy="510250"/>
          </a:xfrm>
          <a:prstGeom prst="round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R" dirty="0" err="1"/>
              <a:t>prediction_scores</a:t>
            </a:r>
            <a:r>
              <a:rPr lang="en" altLang="ko-KR" dirty="0"/>
              <a:t>, </a:t>
            </a:r>
            <a:r>
              <a:rPr lang="en" altLang="ko-KR" dirty="0" err="1"/>
              <a:t>seq_relationship_score</a:t>
            </a:r>
            <a:endParaRPr lang="en" altLang="ko-KR" dirty="0"/>
          </a:p>
        </p:txBody>
      </p:sp>
      <p:sp>
        <p:nvSpPr>
          <p:cNvPr id="11" name="모서리가 둥근 직사각형 10">
            <a:hlinkClick r:id="rId2" action="ppaction://hlinksldjump"/>
            <a:extLst>
              <a:ext uri="{FF2B5EF4-FFF2-40B4-BE49-F238E27FC236}">
                <a16:creationId xmlns:a16="http://schemas.microsoft.com/office/drawing/2014/main" id="{0234A34F-03C2-1546-8E33-0B7F6140EF3D}"/>
              </a:ext>
            </a:extLst>
          </p:cNvPr>
          <p:cNvSpPr/>
          <p:nvPr/>
        </p:nvSpPr>
        <p:spPr>
          <a:xfrm>
            <a:off x="954861" y="1550108"/>
            <a:ext cx="2918359" cy="510250"/>
          </a:xfrm>
          <a:prstGeom prst="round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R" dirty="0" err="1"/>
              <a:t>sequence_output</a:t>
            </a:r>
            <a:r>
              <a:rPr lang="en" altLang="ko-KR" dirty="0"/>
              <a:t>, </a:t>
            </a:r>
            <a:r>
              <a:rPr lang="en" altLang="ko-KR" dirty="0" err="1"/>
              <a:t>pooled_output</a:t>
            </a:r>
            <a:endParaRPr lang="en" altLang="ko-KR" dirty="0"/>
          </a:p>
        </p:txBody>
      </p:sp>
      <p:sp>
        <p:nvSpPr>
          <p:cNvPr id="13" name="아래쪽 화살표[D] 12">
            <a:extLst>
              <a:ext uri="{FF2B5EF4-FFF2-40B4-BE49-F238E27FC236}">
                <a16:creationId xmlns:a16="http://schemas.microsoft.com/office/drawing/2014/main" id="{741B5C7D-4B42-4342-AEA1-74CA4EA1DAEE}"/>
              </a:ext>
            </a:extLst>
          </p:cNvPr>
          <p:cNvSpPr/>
          <p:nvPr/>
        </p:nvSpPr>
        <p:spPr>
          <a:xfrm rot="10800000">
            <a:off x="6940321" y="2060355"/>
            <a:ext cx="484632" cy="10717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5" name="모서리가 둥근 직사각형 14">
            <a:hlinkClick r:id="rId3" action="ppaction://hlinksldjump"/>
            <a:extLst>
              <a:ext uri="{FF2B5EF4-FFF2-40B4-BE49-F238E27FC236}">
                <a16:creationId xmlns:a16="http://schemas.microsoft.com/office/drawing/2014/main" id="{0A37E09D-31B6-814E-A019-6A39AC0723E0}"/>
              </a:ext>
            </a:extLst>
          </p:cNvPr>
          <p:cNvSpPr/>
          <p:nvPr/>
        </p:nvSpPr>
        <p:spPr>
          <a:xfrm>
            <a:off x="5723456" y="3385921"/>
            <a:ext cx="2918361" cy="593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ko-KR" dirty="0" err="1"/>
              <a:t>BertLMPredictionHead</a:t>
            </a:r>
            <a:endParaRPr kumimoji="1" lang="ko-KR" altLang="en-US" dirty="0"/>
          </a:p>
        </p:txBody>
      </p:sp>
      <p:sp>
        <p:nvSpPr>
          <p:cNvPr id="16" name="모서리가 둥근 직사각형 15">
            <a:hlinkClick r:id="rId2" action="ppaction://hlinksldjump"/>
            <a:extLst>
              <a:ext uri="{FF2B5EF4-FFF2-40B4-BE49-F238E27FC236}">
                <a16:creationId xmlns:a16="http://schemas.microsoft.com/office/drawing/2014/main" id="{276C1FDB-EE2D-B049-B5D3-28DDAE4992AE}"/>
              </a:ext>
            </a:extLst>
          </p:cNvPr>
          <p:cNvSpPr/>
          <p:nvPr/>
        </p:nvSpPr>
        <p:spPr>
          <a:xfrm>
            <a:off x="5723458" y="4192991"/>
            <a:ext cx="2918359" cy="59376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R" dirty="0">
                <a:solidFill>
                  <a:schemeClr val="tx1"/>
                </a:solidFill>
              </a:rPr>
              <a:t>Linear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2940C60-453D-7043-8242-148B595F3EDE}"/>
              </a:ext>
            </a:extLst>
          </p:cNvPr>
          <p:cNvSpPr txBox="1"/>
          <p:nvPr/>
        </p:nvSpPr>
        <p:spPr>
          <a:xfrm>
            <a:off x="3855905" y="3530037"/>
            <a:ext cx="1840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" altLang="ko-KR" dirty="0" err="1"/>
              <a:t>sequence_output</a:t>
            </a:r>
            <a:endParaRPr lang="en" altLang="ko-KR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968F089-E455-184E-B83E-B72205EB9B71}"/>
              </a:ext>
            </a:extLst>
          </p:cNvPr>
          <p:cNvSpPr txBox="1"/>
          <p:nvPr/>
        </p:nvSpPr>
        <p:spPr>
          <a:xfrm>
            <a:off x="4099561" y="4320587"/>
            <a:ext cx="1596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" altLang="ko-KR" dirty="0" err="1"/>
              <a:t>pooled_output</a:t>
            </a:r>
            <a:endParaRPr lang="en" altLang="ko-KR" dirty="0"/>
          </a:p>
        </p:txBody>
      </p:sp>
    </p:spTree>
    <p:extLst>
      <p:ext uri="{BB962C8B-B14F-4D97-AF65-F5344CB8AC3E}">
        <p14:creationId xmlns:p14="http://schemas.microsoft.com/office/powerpoint/2010/main" val="12168556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3EF1DC-B619-284D-B8DB-3AEE3B294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 </a:t>
            </a:r>
            <a:r>
              <a:rPr kumimoji="1" lang="en" altLang="ko-KR" dirty="0" err="1"/>
              <a:t>PreTrainedBertModel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165B87-79E6-EE41-A0F3-C639A00D98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" altLang="ko-KR" dirty="0"/>
              <a:t>An abstract class to handle weights initialization and  a simple interface for </a:t>
            </a:r>
            <a:r>
              <a:rPr kumimoji="1" lang="en" altLang="ko-KR" dirty="0" err="1"/>
              <a:t>dowloading</a:t>
            </a:r>
            <a:r>
              <a:rPr kumimoji="1" lang="en" altLang="ko-KR" dirty="0"/>
              <a:t> and loading</a:t>
            </a:r>
            <a:r>
              <a:rPr kumimoji="1" lang="ko-KR" altLang="en-US" dirty="0"/>
              <a:t> </a:t>
            </a:r>
            <a:r>
              <a:rPr kumimoji="1" lang="en" altLang="ko-KR" dirty="0"/>
              <a:t>pretrained models.</a:t>
            </a:r>
            <a:endParaRPr kumimoji="1" lang="ko-KR" altLang="en-US" dirty="0"/>
          </a:p>
          <a:p>
            <a:endParaRPr kumimoji="1" lang="ko-KR" altLang="en-US" dirty="0"/>
          </a:p>
        </p:txBody>
      </p:sp>
      <p:sp>
        <p:nvSpPr>
          <p:cNvPr id="6" name="모서리가 둥근 직사각형 5">
            <a:hlinkClick r:id="rId2" action="ppaction://hlinksldjump"/>
            <a:extLst>
              <a:ext uri="{FF2B5EF4-FFF2-40B4-BE49-F238E27FC236}">
                <a16:creationId xmlns:a16="http://schemas.microsoft.com/office/drawing/2014/main" id="{D7A70DE0-E46C-B048-9B71-400604D671CF}"/>
              </a:ext>
            </a:extLst>
          </p:cNvPr>
          <p:cNvSpPr/>
          <p:nvPr/>
        </p:nvSpPr>
        <p:spPr>
          <a:xfrm>
            <a:off x="835416" y="3704410"/>
            <a:ext cx="2918359" cy="593767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ko-KR" dirty="0" err="1"/>
              <a:t>PreTrainedBertModel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53095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아래쪽 화살표[D] 27">
            <a:extLst>
              <a:ext uri="{FF2B5EF4-FFF2-40B4-BE49-F238E27FC236}">
                <a16:creationId xmlns:a16="http://schemas.microsoft.com/office/drawing/2014/main" id="{1F754F65-9F31-1241-9236-14C574EE84F2}"/>
              </a:ext>
            </a:extLst>
          </p:cNvPr>
          <p:cNvSpPr/>
          <p:nvPr/>
        </p:nvSpPr>
        <p:spPr>
          <a:xfrm>
            <a:off x="2171725" y="2060358"/>
            <a:ext cx="484632" cy="171981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29" name="아래쪽 화살표[D] 28">
            <a:extLst>
              <a:ext uri="{FF2B5EF4-FFF2-40B4-BE49-F238E27FC236}">
                <a16:creationId xmlns:a16="http://schemas.microsoft.com/office/drawing/2014/main" id="{D7723B49-8BCE-1043-841B-19C0C6F63A94}"/>
              </a:ext>
            </a:extLst>
          </p:cNvPr>
          <p:cNvSpPr/>
          <p:nvPr/>
        </p:nvSpPr>
        <p:spPr>
          <a:xfrm rot="10800000">
            <a:off x="6940321" y="2060354"/>
            <a:ext cx="484632" cy="17198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CE687AB-7AD2-8D4F-9E47-D500BFE08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ko-KR" dirty="0" err="1"/>
              <a:t>BertModel</a:t>
            </a:r>
            <a:endParaRPr kumimoji="1"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56B522D-0901-4A4B-B9E0-5EBEBB155688}"/>
              </a:ext>
            </a:extLst>
          </p:cNvPr>
          <p:cNvSpPr/>
          <p:nvPr/>
        </p:nvSpPr>
        <p:spPr>
          <a:xfrm>
            <a:off x="670404" y="1836259"/>
            <a:ext cx="8543925" cy="43513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8" name="모서리가 둥근 직사각형 17">
            <a:hlinkClick r:id="rId2" action="ppaction://hlinksldjump"/>
            <a:extLst>
              <a:ext uri="{FF2B5EF4-FFF2-40B4-BE49-F238E27FC236}">
                <a16:creationId xmlns:a16="http://schemas.microsoft.com/office/drawing/2014/main" id="{84394B30-5854-C149-B44B-101BCB66A6FD}"/>
              </a:ext>
            </a:extLst>
          </p:cNvPr>
          <p:cNvSpPr/>
          <p:nvPr/>
        </p:nvSpPr>
        <p:spPr>
          <a:xfrm>
            <a:off x="5723459" y="1550108"/>
            <a:ext cx="2918359" cy="510250"/>
          </a:xfrm>
          <a:prstGeom prst="round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R" dirty="0" err="1"/>
              <a:t>encoded_layers</a:t>
            </a:r>
            <a:r>
              <a:rPr lang="en" altLang="ko-KR" dirty="0"/>
              <a:t>, </a:t>
            </a:r>
            <a:r>
              <a:rPr lang="en" altLang="ko-KR" dirty="0" err="1"/>
              <a:t>pooled_output</a:t>
            </a:r>
            <a:endParaRPr lang="en" altLang="ko-KR" dirty="0"/>
          </a:p>
        </p:txBody>
      </p:sp>
      <p:sp>
        <p:nvSpPr>
          <p:cNvPr id="19" name="모서리가 둥근 직사각형 18">
            <a:hlinkClick r:id="rId2" action="ppaction://hlinksldjump"/>
            <a:extLst>
              <a:ext uri="{FF2B5EF4-FFF2-40B4-BE49-F238E27FC236}">
                <a16:creationId xmlns:a16="http://schemas.microsoft.com/office/drawing/2014/main" id="{378465AC-6A05-7D4C-9783-9308987B6E59}"/>
              </a:ext>
            </a:extLst>
          </p:cNvPr>
          <p:cNvSpPr/>
          <p:nvPr/>
        </p:nvSpPr>
        <p:spPr>
          <a:xfrm>
            <a:off x="954861" y="1424763"/>
            <a:ext cx="2918359" cy="797442"/>
          </a:xfrm>
          <a:prstGeom prst="round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R" dirty="0" err="1"/>
              <a:t>input_ids</a:t>
            </a:r>
            <a:r>
              <a:rPr lang="en" altLang="ko-KR" dirty="0"/>
              <a:t>, </a:t>
            </a:r>
          </a:p>
          <a:p>
            <a:pPr algn="ctr"/>
            <a:r>
              <a:rPr lang="en" altLang="ko-KR" dirty="0" err="1"/>
              <a:t>token_type_ids</a:t>
            </a:r>
            <a:r>
              <a:rPr lang="en" altLang="ko-KR" dirty="0"/>
              <a:t>, </a:t>
            </a:r>
            <a:r>
              <a:rPr lang="en" altLang="ko-KR" dirty="0" err="1"/>
              <a:t>attention_mask</a:t>
            </a:r>
            <a:endParaRPr lang="en" altLang="ko-KR" dirty="0"/>
          </a:p>
        </p:txBody>
      </p:sp>
      <p:sp>
        <p:nvSpPr>
          <p:cNvPr id="25" name="모서리가 둥근 직사각형 24">
            <a:hlinkClick r:id="rId3" action="ppaction://hlinksldjump"/>
            <a:extLst>
              <a:ext uri="{FF2B5EF4-FFF2-40B4-BE49-F238E27FC236}">
                <a16:creationId xmlns:a16="http://schemas.microsoft.com/office/drawing/2014/main" id="{504BE5BE-6D1E-6740-935F-9A1E97631D55}"/>
              </a:ext>
            </a:extLst>
          </p:cNvPr>
          <p:cNvSpPr/>
          <p:nvPr/>
        </p:nvSpPr>
        <p:spPr>
          <a:xfrm>
            <a:off x="5723459" y="3780175"/>
            <a:ext cx="2918361" cy="593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ko-KR" dirty="0" err="1"/>
              <a:t>BertPooler</a:t>
            </a:r>
            <a:endParaRPr kumimoji="1" lang="ko-KR" altLang="en-US" dirty="0"/>
          </a:p>
        </p:txBody>
      </p:sp>
      <p:sp>
        <p:nvSpPr>
          <p:cNvPr id="26" name="모서리가 둥근 직사각형 25">
            <a:hlinkClick r:id="rId4" action="ppaction://hlinksldjump"/>
            <a:extLst>
              <a:ext uri="{FF2B5EF4-FFF2-40B4-BE49-F238E27FC236}">
                <a16:creationId xmlns:a16="http://schemas.microsoft.com/office/drawing/2014/main" id="{CF5AD639-61D5-3747-ABBE-AC6DD274511E}"/>
              </a:ext>
            </a:extLst>
          </p:cNvPr>
          <p:cNvSpPr/>
          <p:nvPr/>
        </p:nvSpPr>
        <p:spPr>
          <a:xfrm>
            <a:off x="954861" y="2704307"/>
            <a:ext cx="2918361" cy="593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ko-KR" dirty="0" err="1"/>
              <a:t>BertEmbeddings</a:t>
            </a:r>
            <a:endParaRPr kumimoji="1" lang="ko-KR" altLang="en-US" dirty="0"/>
          </a:p>
        </p:txBody>
      </p:sp>
      <p:sp>
        <p:nvSpPr>
          <p:cNvPr id="27" name="모서리가 둥근 직사각형 26">
            <a:hlinkClick r:id="rId5" action="ppaction://hlinksldjump"/>
            <a:extLst>
              <a:ext uri="{FF2B5EF4-FFF2-40B4-BE49-F238E27FC236}">
                <a16:creationId xmlns:a16="http://schemas.microsoft.com/office/drawing/2014/main" id="{5C01527C-772E-B640-94A6-0F6B4079B2E8}"/>
              </a:ext>
            </a:extLst>
          </p:cNvPr>
          <p:cNvSpPr/>
          <p:nvPr/>
        </p:nvSpPr>
        <p:spPr>
          <a:xfrm>
            <a:off x="954861" y="3780176"/>
            <a:ext cx="2918361" cy="593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ko-KR" dirty="0" err="1"/>
              <a:t>BertEncoder</a:t>
            </a:r>
            <a:endParaRPr kumimoji="1" lang="ko-KR" altLang="en-US" dirty="0"/>
          </a:p>
        </p:txBody>
      </p:sp>
      <p:sp>
        <p:nvSpPr>
          <p:cNvPr id="32" name="아래쪽 화살표[D] 31">
            <a:extLst>
              <a:ext uri="{FF2B5EF4-FFF2-40B4-BE49-F238E27FC236}">
                <a16:creationId xmlns:a16="http://schemas.microsoft.com/office/drawing/2014/main" id="{C978B358-5351-9140-9104-8E5B5E0A7CB1}"/>
              </a:ext>
            </a:extLst>
          </p:cNvPr>
          <p:cNvSpPr/>
          <p:nvPr/>
        </p:nvSpPr>
        <p:spPr>
          <a:xfrm rot="16200000">
            <a:off x="4565622" y="3161537"/>
            <a:ext cx="484632" cy="18310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446265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아래쪽 화살표[D] 25">
            <a:extLst>
              <a:ext uri="{FF2B5EF4-FFF2-40B4-BE49-F238E27FC236}">
                <a16:creationId xmlns:a16="http://schemas.microsoft.com/office/drawing/2014/main" id="{BD75FEC5-CD94-0647-B578-2B14B9E77153}"/>
              </a:ext>
            </a:extLst>
          </p:cNvPr>
          <p:cNvSpPr/>
          <p:nvPr/>
        </p:nvSpPr>
        <p:spPr>
          <a:xfrm>
            <a:off x="2171725" y="2060358"/>
            <a:ext cx="484632" cy="171981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5F82D76-B085-1E43-BF57-8250EE0DC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ko-KR" dirty="0" err="1"/>
              <a:t>BertForPreTraining</a:t>
            </a:r>
            <a:endParaRPr kumimoji="1"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73B2303-5B32-E242-8433-56484B032906}"/>
              </a:ext>
            </a:extLst>
          </p:cNvPr>
          <p:cNvSpPr/>
          <p:nvPr/>
        </p:nvSpPr>
        <p:spPr>
          <a:xfrm>
            <a:off x="670404" y="1836259"/>
            <a:ext cx="8543925" cy="43513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8" name="모서리가 둥근 직사각형 17">
            <a:hlinkClick r:id="rId2" action="ppaction://hlinksldjump"/>
            <a:extLst>
              <a:ext uri="{FF2B5EF4-FFF2-40B4-BE49-F238E27FC236}">
                <a16:creationId xmlns:a16="http://schemas.microsoft.com/office/drawing/2014/main" id="{84CFA133-02ED-CB42-B754-8F25CA28B65D}"/>
              </a:ext>
            </a:extLst>
          </p:cNvPr>
          <p:cNvSpPr/>
          <p:nvPr/>
        </p:nvSpPr>
        <p:spPr>
          <a:xfrm>
            <a:off x="5723459" y="1550108"/>
            <a:ext cx="2918359" cy="510250"/>
          </a:xfrm>
          <a:prstGeom prst="round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R" dirty="0" err="1"/>
              <a:t>prediction_scores</a:t>
            </a:r>
            <a:r>
              <a:rPr lang="en" altLang="ko-KR" dirty="0"/>
              <a:t>, </a:t>
            </a:r>
            <a:r>
              <a:rPr lang="en" altLang="ko-KR" dirty="0" err="1"/>
              <a:t>seq_relationship_score</a:t>
            </a:r>
            <a:endParaRPr lang="en" altLang="ko-KR" dirty="0"/>
          </a:p>
        </p:txBody>
      </p:sp>
      <p:sp>
        <p:nvSpPr>
          <p:cNvPr id="19" name="모서리가 둥근 직사각형 18">
            <a:hlinkClick r:id="rId2" action="ppaction://hlinksldjump"/>
            <a:extLst>
              <a:ext uri="{FF2B5EF4-FFF2-40B4-BE49-F238E27FC236}">
                <a16:creationId xmlns:a16="http://schemas.microsoft.com/office/drawing/2014/main" id="{B9C286C9-A355-7B4A-9A0E-A1A9609B1BB7}"/>
              </a:ext>
            </a:extLst>
          </p:cNvPr>
          <p:cNvSpPr/>
          <p:nvPr/>
        </p:nvSpPr>
        <p:spPr>
          <a:xfrm>
            <a:off x="954861" y="1424763"/>
            <a:ext cx="2918359" cy="797442"/>
          </a:xfrm>
          <a:prstGeom prst="round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R" dirty="0" err="1"/>
              <a:t>input_ids</a:t>
            </a:r>
            <a:r>
              <a:rPr lang="en" altLang="ko-KR" dirty="0"/>
              <a:t>, </a:t>
            </a:r>
          </a:p>
          <a:p>
            <a:pPr algn="ctr"/>
            <a:r>
              <a:rPr lang="en" altLang="ko-KR" dirty="0" err="1"/>
              <a:t>token_type_ids</a:t>
            </a:r>
            <a:r>
              <a:rPr lang="en" altLang="ko-KR" dirty="0"/>
              <a:t>, </a:t>
            </a:r>
            <a:r>
              <a:rPr lang="en" altLang="ko-KR" dirty="0" err="1"/>
              <a:t>attention_mask</a:t>
            </a:r>
            <a:endParaRPr lang="en" altLang="ko-KR" dirty="0"/>
          </a:p>
        </p:txBody>
      </p:sp>
      <p:sp>
        <p:nvSpPr>
          <p:cNvPr id="24" name="모서리가 둥근 직사각형 23">
            <a:hlinkClick r:id="rId3" action="ppaction://hlinksldjump"/>
            <a:extLst>
              <a:ext uri="{FF2B5EF4-FFF2-40B4-BE49-F238E27FC236}">
                <a16:creationId xmlns:a16="http://schemas.microsoft.com/office/drawing/2014/main" id="{7C6D7C76-94F5-4347-A7C7-DCDF5826EC6B}"/>
              </a:ext>
            </a:extLst>
          </p:cNvPr>
          <p:cNvSpPr/>
          <p:nvPr/>
        </p:nvSpPr>
        <p:spPr>
          <a:xfrm>
            <a:off x="5723456" y="3792025"/>
            <a:ext cx="2918361" cy="593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ko-KR" dirty="0" err="1"/>
              <a:t>BertPreTrainingHeads</a:t>
            </a:r>
            <a:endParaRPr kumimoji="1" lang="ko-KR" altLang="en-US" dirty="0"/>
          </a:p>
        </p:txBody>
      </p:sp>
      <p:sp>
        <p:nvSpPr>
          <p:cNvPr id="25" name="모서리가 둥근 직사각형 24">
            <a:hlinkClick r:id="rId4" action="ppaction://hlinksldjump"/>
            <a:extLst>
              <a:ext uri="{FF2B5EF4-FFF2-40B4-BE49-F238E27FC236}">
                <a16:creationId xmlns:a16="http://schemas.microsoft.com/office/drawing/2014/main" id="{76E81221-2C5D-F34E-820F-017BA732FC30}"/>
              </a:ext>
            </a:extLst>
          </p:cNvPr>
          <p:cNvSpPr/>
          <p:nvPr/>
        </p:nvSpPr>
        <p:spPr>
          <a:xfrm>
            <a:off x="954859" y="3780169"/>
            <a:ext cx="2918361" cy="593767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ko-KR" dirty="0" err="1"/>
              <a:t>BertModel</a:t>
            </a:r>
            <a:endParaRPr kumimoji="1" lang="ko-KR" altLang="en-US" dirty="0"/>
          </a:p>
        </p:txBody>
      </p:sp>
      <p:sp>
        <p:nvSpPr>
          <p:cNvPr id="27" name="아래쪽 화살표[D] 26">
            <a:extLst>
              <a:ext uri="{FF2B5EF4-FFF2-40B4-BE49-F238E27FC236}">
                <a16:creationId xmlns:a16="http://schemas.microsoft.com/office/drawing/2014/main" id="{DE9C60D0-DA96-C44F-85C9-7AC08B7946BF}"/>
              </a:ext>
            </a:extLst>
          </p:cNvPr>
          <p:cNvSpPr/>
          <p:nvPr/>
        </p:nvSpPr>
        <p:spPr>
          <a:xfrm rot="10800000">
            <a:off x="6940321" y="2060354"/>
            <a:ext cx="484632" cy="17198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28" name="아래쪽 화살표[D] 27">
            <a:extLst>
              <a:ext uri="{FF2B5EF4-FFF2-40B4-BE49-F238E27FC236}">
                <a16:creationId xmlns:a16="http://schemas.microsoft.com/office/drawing/2014/main" id="{C77B8D76-78D2-854A-A5F7-CDBEEE9693D7}"/>
              </a:ext>
            </a:extLst>
          </p:cNvPr>
          <p:cNvSpPr/>
          <p:nvPr/>
        </p:nvSpPr>
        <p:spPr>
          <a:xfrm rot="16200000">
            <a:off x="4565622" y="3161537"/>
            <a:ext cx="484632" cy="18310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04979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EF43B9-D350-9B43-8303-E1DA79C49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ko-KR" dirty="0" err="1"/>
              <a:t>BertForMaskedLM</a:t>
            </a:r>
            <a:endParaRPr kumimoji="1" lang="ko-KR" altLang="en-US" dirty="0"/>
          </a:p>
        </p:txBody>
      </p:sp>
      <p:sp>
        <p:nvSpPr>
          <p:cNvPr id="13" name="아래쪽 화살표[D] 12">
            <a:extLst>
              <a:ext uri="{FF2B5EF4-FFF2-40B4-BE49-F238E27FC236}">
                <a16:creationId xmlns:a16="http://schemas.microsoft.com/office/drawing/2014/main" id="{099BE7AB-9443-4941-903A-18D31D683785}"/>
              </a:ext>
            </a:extLst>
          </p:cNvPr>
          <p:cNvSpPr/>
          <p:nvPr/>
        </p:nvSpPr>
        <p:spPr>
          <a:xfrm>
            <a:off x="2171725" y="2060358"/>
            <a:ext cx="484632" cy="171981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6D026BF-1876-0940-BC08-620734792CD9}"/>
              </a:ext>
            </a:extLst>
          </p:cNvPr>
          <p:cNvSpPr/>
          <p:nvPr/>
        </p:nvSpPr>
        <p:spPr>
          <a:xfrm>
            <a:off x="670404" y="1836259"/>
            <a:ext cx="8543925" cy="43513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5" name="모서리가 둥근 직사각형 14">
            <a:hlinkClick r:id="rId3" action="ppaction://hlinksldjump"/>
            <a:extLst>
              <a:ext uri="{FF2B5EF4-FFF2-40B4-BE49-F238E27FC236}">
                <a16:creationId xmlns:a16="http://schemas.microsoft.com/office/drawing/2014/main" id="{E9EC089A-581E-0D4B-8157-C5EBCA662449}"/>
              </a:ext>
            </a:extLst>
          </p:cNvPr>
          <p:cNvSpPr/>
          <p:nvPr/>
        </p:nvSpPr>
        <p:spPr>
          <a:xfrm>
            <a:off x="5723459" y="1550108"/>
            <a:ext cx="2918359" cy="510250"/>
          </a:xfrm>
          <a:prstGeom prst="round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R" dirty="0" err="1"/>
              <a:t>prediction_scores</a:t>
            </a:r>
            <a:endParaRPr lang="en" altLang="ko-KR" dirty="0"/>
          </a:p>
        </p:txBody>
      </p:sp>
      <p:sp>
        <p:nvSpPr>
          <p:cNvPr id="16" name="모서리가 둥근 직사각형 15">
            <a:hlinkClick r:id="rId3" action="ppaction://hlinksldjump"/>
            <a:extLst>
              <a:ext uri="{FF2B5EF4-FFF2-40B4-BE49-F238E27FC236}">
                <a16:creationId xmlns:a16="http://schemas.microsoft.com/office/drawing/2014/main" id="{F34A3FD8-5E99-7B4C-8B64-288ECEDC2AEE}"/>
              </a:ext>
            </a:extLst>
          </p:cNvPr>
          <p:cNvSpPr/>
          <p:nvPr/>
        </p:nvSpPr>
        <p:spPr>
          <a:xfrm>
            <a:off x="954861" y="1424763"/>
            <a:ext cx="2918359" cy="797442"/>
          </a:xfrm>
          <a:prstGeom prst="round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R" dirty="0" err="1"/>
              <a:t>input_ids</a:t>
            </a:r>
            <a:r>
              <a:rPr lang="en" altLang="ko-KR" dirty="0"/>
              <a:t>, </a:t>
            </a:r>
          </a:p>
          <a:p>
            <a:pPr algn="ctr"/>
            <a:r>
              <a:rPr lang="en" altLang="ko-KR" dirty="0" err="1"/>
              <a:t>token_type_ids</a:t>
            </a:r>
            <a:r>
              <a:rPr lang="en" altLang="ko-KR" dirty="0"/>
              <a:t>, </a:t>
            </a:r>
            <a:r>
              <a:rPr lang="en" altLang="ko-KR" dirty="0" err="1"/>
              <a:t>attention_mask</a:t>
            </a:r>
            <a:endParaRPr lang="en" altLang="ko-KR" dirty="0"/>
          </a:p>
        </p:txBody>
      </p:sp>
      <p:sp>
        <p:nvSpPr>
          <p:cNvPr id="17" name="모서리가 둥근 직사각형 16">
            <a:hlinkClick r:id="rId4" action="ppaction://hlinksldjump"/>
            <a:extLst>
              <a:ext uri="{FF2B5EF4-FFF2-40B4-BE49-F238E27FC236}">
                <a16:creationId xmlns:a16="http://schemas.microsoft.com/office/drawing/2014/main" id="{D964AE14-BB79-B848-AD26-519D9FC8288A}"/>
              </a:ext>
            </a:extLst>
          </p:cNvPr>
          <p:cNvSpPr/>
          <p:nvPr/>
        </p:nvSpPr>
        <p:spPr>
          <a:xfrm>
            <a:off x="5723456" y="3792025"/>
            <a:ext cx="2918361" cy="593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ko-KR" dirty="0" err="1"/>
              <a:t>BertPreTrainingHeads</a:t>
            </a:r>
            <a:endParaRPr kumimoji="1" lang="ko-KR" altLang="en-US" dirty="0"/>
          </a:p>
        </p:txBody>
      </p:sp>
      <p:sp>
        <p:nvSpPr>
          <p:cNvPr id="18" name="모서리가 둥근 직사각형 17">
            <a:hlinkClick r:id="rId5" action="ppaction://hlinksldjump"/>
            <a:extLst>
              <a:ext uri="{FF2B5EF4-FFF2-40B4-BE49-F238E27FC236}">
                <a16:creationId xmlns:a16="http://schemas.microsoft.com/office/drawing/2014/main" id="{F0D61FE5-8751-3842-BCDF-426B63E6E4FE}"/>
              </a:ext>
            </a:extLst>
          </p:cNvPr>
          <p:cNvSpPr/>
          <p:nvPr/>
        </p:nvSpPr>
        <p:spPr>
          <a:xfrm>
            <a:off x="954859" y="3780169"/>
            <a:ext cx="2918361" cy="593767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ko-KR" dirty="0" err="1"/>
              <a:t>BertModel</a:t>
            </a:r>
            <a:endParaRPr kumimoji="1" lang="ko-KR" altLang="en-US" dirty="0"/>
          </a:p>
        </p:txBody>
      </p:sp>
      <p:sp>
        <p:nvSpPr>
          <p:cNvPr id="19" name="아래쪽 화살표[D] 18">
            <a:extLst>
              <a:ext uri="{FF2B5EF4-FFF2-40B4-BE49-F238E27FC236}">
                <a16:creationId xmlns:a16="http://schemas.microsoft.com/office/drawing/2014/main" id="{73CF485B-A02A-E44A-B06C-E0D09568CA19}"/>
              </a:ext>
            </a:extLst>
          </p:cNvPr>
          <p:cNvSpPr/>
          <p:nvPr/>
        </p:nvSpPr>
        <p:spPr>
          <a:xfrm rot="10800000">
            <a:off x="6940321" y="2060354"/>
            <a:ext cx="484632" cy="17198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20" name="아래쪽 화살표[D] 19">
            <a:extLst>
              <a:ext uri="{FF2B5EF4-FFF2-40B4-BE49-F238E27FC236}">
                <a16:creationId xmlns:a16="http://schemas.microsoft.com/office/drawing/2014/main" id="{D7267C41-3058-C54C-8640-A2966F04264D}"/>
              </a:ext>
            </a:extLst>
          </p:cNvPr>
          <p:cNvSpPr/>
          <p:nvPr/>
        </p:nvSpPr>
        <p:spPr>
          <a:xfrm rot="16200000">
            <a:off x="4565622" y="3161537"/>
            <a:ext cx="484632" cy="18310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28585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1FBD84-D9AE-A841-932D-77601066F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ko-KR" dirty="0" err="1"/>
              <a:t>BertForNextSentencePrediction</a:t>
            </a:r>
            <a:endParaRPr kumimoji="1" lang="ko-KR" altLang="en-US" dirty="0"/>
          </a:p>
        </p:txBody>
      </p:sp>
      <p:sp>
        <p:nvSpPr>
          <p:cNvPr id="13" name="아래쪽 화살표[D] 12">
            <a:extLst>
              <a:ext uri="{FF2B5EF4-FFF2-40B4-BE49-F238E27FC236}">
                <a16:creationId xmlns:a16="http://schemas.microsoft.com/office/drawing/2014/main" id="{299DB819-410B-EA4D-A190-6A520764B80D}"/>
              </a:ext>
            </a:extLst>
          </p:cNvPr>
          <p:cNvSpPr/>
          <p:nvPr/>
        </p:nvSpPr>
        <p:spPr>
          <a:xfrm>
            <a:off x="2171725" y="2060358"/>
            <a:ext cx="484632" cy="171981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68E8F5B-9DA1-A746-BCFF-2857FE231867}"/>
              </a:ext>
            </a:extLst>
          </p:cNvPr>
          <p:cNvSpPr/>
          <p:nvPr/>
        </p:nvSpPr>
        <p:spPr>
          <a:xfrm>
            <a:off x="670404" y="1836259"/>
            <a:ext cx="8543925" cy="43513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5" name="모서리가 둥근 직사각형 14">
            <a:hlinkClick r:id="rId2" action="ppaction://hlinksldjump"/>
            <a:extLst>
              <a:ext uri="{FF2B5EF4-FFF2-40B4-BE49-F238E27FC236}">
                <a16:creationId xmlns:a16="http://schemas.microsoft.com/office/drawing/2014/main" id="{95EFAA18-DF94-3F4F-9CC5-75BDB5231D2B}"/>
              </a:ext>
            </a:extLst>
          </p:cNvPr>
          <p:cNvSpPr/>
          <p:nvPr/>
        </p:nvSpPr>
        <p:spPr>
          <a:xfrm>
            <a:off x="5723459" y="1550108"/>
            <a:ext cx="2918359" cy="510250"/>
          </a:xfrm>
          <a:prstGeom prst="round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R" dirty="0" err="1"/>
              <a:t>seq_relationship_score</a:t>
            </a:r>
            <a:endParaRPr lang="en" altLang="ko-KR" dirty="0"/>
          </a:p>
        </p:txBody>
      </p:sp>
      <p:sp>
        <p:nvSpPr>
          <p:cNvPr id="16" name="모서리가 둥근 직사각형 15">
            <a:hlinkClick r:id="rId2" action="ppaction://hlinksldjump"/>
            <a:extLst>
              <a:ext uri="{FF2B5EF4-FFF2-40B4-BE49-F238E27FC236}">
                <a16:creationId xmlns:a16="http://schemas.microsoft.com/office/drawing/2014/main" id="{3E09FB3C-50F9-5A44-AA5A-F22DE6A6715B}"/>
              </a:ext>
            </a:extLst>
          </p:cNvPr>
          <p:cNvSpPr/>
          <p:nvPr/>
        </p:nvSpPr>
        <p:spPr>
          <a:xfrm>
            <a:off x="954861" y="1424763"/>
            <a:ext cx="2918359" cy="797442"/>
          </a:xfrm>
          <a:prstGeom prst="round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R" dirty="0" err="1"/>
              <a:t>input_ids</a:t>
            </a:r>
            <a:r>
              <a:rPr lang="en" altLang="ko-KR" dirty="0"/>
              <a:t>, </a:t>
            </a:r>
          </a:p>
          <a:p>
            <a:pPr algn="ctr"/>
            <a:r>
              <a:rPr lang="en" altLang="ko-KR" dirty="0" err="1"/>
              <a:t>token_type_ids</a:t>
            </a:r>
            <a:r>
              <a:rPr lang="en" altLang="ko-KR" dirty="0"/>
              <a:t>, </a:t>
            </a:r>
            <a:r>
              <a:rPr lang="en" altLang="ko-KR" dirty="0" err="1"/>
              <a:t>attention_mask</a:t>
            </a:r>
            <a:endParaRPr lang="en" altLang="ko-KR" dirty="0"/>
          </a:p>
        </p:txBody>
      </p:sp>
      <p:sp>
        <p:nvSpPr>
          <p:cNvPr id="18" name="모서리가 둥근 직사각형 17">
            <a:hlinkClick r:id="rId3" action="ppaction://hlinksldjump"/>
            <a:extLst>
              <a:ext uri="{FF2B5EF4-FFF2-40B4-BE49-F238E27FC236}">
                <a16:creationId xmlns:a16="http://schemas.microsoft.com/office/drawing/2014/main" id="{00C3753D-7E86-0C43-8591-226CA68E2517}"/>
              </a:ext>
            </a:extLst>
          </p:cNvPr>
          <p:cNvSpPr/>
          <p:nvPr/>
        </p:nvSpPr>
        <p:spPr>
          <a:xfrm>
            <a:off x="954859" y="3780169"/>
            <a:ext cx="2918361" cy="593767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ko-KR" dirty="0" err="1"/>
              <a:t>BertModel</a:t>
            </a:r>
            <a:endParaRPr kumimoji="1" lang="ko-KR" altLang="en-US" dirty="0"/>
          </a:p>
        </p:txBody>
      </p:sp>
      <p:sp>
        <p:nvSpPr>
          <p:cNvPr id="19" name="아래쪽 화살표[D] 18">
            <a:extLst>
              <a:ext uri="{FF2B5EF4-FFF2-40B4-BE49-F238E27FC236}">
                <a16:creationId xmlns:a16="http://schemas.microsoft.com/office/drawing/2014/main" id="{0B367139-FF89-0844-875E-2F60CA000C52}"/>
              </a:ext>
            </a:extLst>
          </p:cNvPr>
          <p:cNvSpPr/>
          <p:nvPr/>
        </p:nvSpPr>
        <p:spPr>
          <a:xfrm rot="10800000">
            <a:off x="6940321" y="2060354"/>
            <a:ext cx="484632" cy="17198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20" name="아래쪽 화살표[D] 19">
            <a:extLst>
              <a:ext uri="{FF2B5EF4-FFF2-40B4-BE49-F238E27FC236}">
                <a16:creationId xmlns:a16="http://schemas.microsoft.com/office/drawing/2014/main" id="{0CEBBC2B-EBD1-EC48-A05B-10B91FB16553}"/>
              </a:ext>
            </a:extLst>
          </p:cNvPr>
          <p:cNvSpPr/>
          <p:nvPr/>
        </p:nvSpPr>
        <p:spPr>
          <a:xfrm rot="16200000">
            <a:off x="4565622" y="3161537"/>
            <a:ext cx="484632" cy="18310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21" name="모서리가 둥근 직사각형 20">
            <a:hlinkClick r:id="rId4" action="ppaction://hlinksldjump"/>
            <a:extLst>
              <a:ext uri="{FF2B5EF4-FFF2-40B4-BE49-F238E27FC236}">
                <a16:creationId xmlns:a16="http://schemas.microsoft.com/office/drawing/2014/main" id="{3A0D4D2A-7497-7148-912A-42C46526CE0D}"/>
              </a:ext>
            </a:extLst>
          </p:cNvPr>
          <p:cNvSpPr/>
          <p:nvPr/>
        </p:nvSpPr>
        <p:spPr>
          <a:xfrm>
            <a:off x="5723456" y="3780168"/>
            <a:ext cx="2918361" cy="593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ko-KR" dirty="0" err="1"/>
              <a:t>BertOnlyNSPHead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803962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49C6DB-2AC6-C547-BE06-DDF873B1C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ko-KR" dirty="0" err="1"/>
              <a:t>BertForSequenceClassification</a:t>
            </a:r>
            <a:endParaRPr kumimoji="1" lang="ko-KR" altLang="en-US" dirty="0"/>
          </a:p>
        </p:txBody>
      </p:sp>
      <p:sp>
        <p:nvSpPr>
          <p:cNvPr id="13" name="아래쪽 화살표[D] 12">
            <a:extLst>
              <a:ext uri="{FF2B5EF4-FFF2-40B4-BE49-F238E27FC236}">
                <a16:creationId xmlns:a16="http://schemas.microsoft.com/office/drawing/2014/main" id="{EC1C52CD-F388-4240-BDB5-A286AE360FCE}"/>
              </a:ext>
            </a:extLst>
          </p:cNvPr>
          <p:cNvSpPr/>
          <p:nvPr/>
        </p:nvSpPr>
        <p:spPr>
          <a:xfrm>
            <a:off x="2171725" y="2060358"/>
            <a:ext cx="484632" cy="171981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6F37DB1-4A47-0F49-99B4-AD20C0C994B6}"/>
              </a:ext>
            </a:extLst>
          </p:cNvPr>
          <p:cNvSpPr/>
          <p:nvPr/>
        </p:nvSpPr>
        <p:spPr>
          <a:xfrm>
            <a:off x="670404" y="1836259"/>
            <a:ext cx="8543925" cy="43513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5" name="모서리가 둥근 직사각형 14">
            <a:hlinkClick r:id="rId2" action="ppaction://hlinksldjump"/>
            <a:extLst>
              <a:ext uri="{FF2B5EF4-FFF2-40B4-BE49-F238E27FC236}">
                <a16:creationId xmlns:a16="http://schemas.microsoft.com/office/drawing/2014/main" id="{D99A5F38-9283-0742-B613-6CC443F9F3A8}"/>
              </a:ext>
            </a:extLst>
          </p:cNvPr>
          <p:cNvSpPr/>
          <p:nvPr/>
        </p:nvSpPr>
        <p:spPr>
          <a:xfrm>
            <a:off x="5723459" y="1550108"/>
            <a:ext cx="2918359" cy="510250"/>
          </a:xfrm>
          <a:prstGeom prst="round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R" dirty="0"/>
              <a:t>logits</a:t>
            </a:r>
          </a:p>
        </p:txBody>
      </p:sp>
      <p:sp>
        <p:nvSpPr>
          <p:cNvPr id="16" name="모서리가 둥근 직사각형 15">
            <a:hlinkClick r:id="rId2" action="ppaction://hlinksldjump"/>
            <a:extLst>
              <a:ext uri="{FF2B5EF4-FFF2-40B4-BE49-F238E27FC236}">
                <a16:creationId xmlns:a16="http://schemas.microsoft.com/office/drawing/2014/main" id="{4779412A-5887-7A48-9B09-64A857B729B1}"/>
              </a:ext>
            </a:extLst>
          </p:cNvPr>
          <p:cNvSpPr/>
          <p:nvPr/>
        </p:nvSpPr>
        <p:spPr>
          <a:xfrm>
            <a:off x="954861" y="1424763"/>
            <a:ext cx="2918359" cy="797442"/>
          </a:xfrm>
          <a:prstGeom prst="round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R" dirty="0" err="1"/>
              <a:t>input_ids</a:t>
            </a:r>
            <a:r>
              <a:rPr lang="en" altLang="ko-KR" dirty="0"/>
              <a:t>, </a:t>
            </a:r>
          </a:p>
          <a:p>
            <a:pPr algn="ctr"/>
            <a:r>
              <a:rPr lang="en" altLang="ko-KR" dirty="0" err="1"/>
              <a:t>token_type_ids</a:t>
            </a:r>
            <a:r>
              <a:rPr lang="en" altLang="ko-KR" dirty="0"/>
              <a:t>, </a:t>
            </a:r>
            <a:r>
              <a:rPr lang="en" altLang="ko-KR" dirty="0" err="1"/>
              <a:t>attention_mask</a:t>
            </a:r>
            <a:endParaRPr lang="en" altLang="ko-KR" dirty="0"/>
          </a:p>
        </p:txBody>
      </p:sp>
      <p:sp>
        <p:nvSpPr>
          <p:cNvPr id="17" name="모서리가 둥근 직사각형 16">
            <a:hlinkClick r:id="rId3" action="ppaction://hlinksldjump"/>
            <a:extLst>
              <a:ext uri="{FF2B5EF4-FFF2-40B4-BE49-F238E27FC236}">
                <a16:creationId xmlns:a16="http://schemas.microsoft.com/office/drawing/2014/main" id="{82A8E45F-6291-364A-B3CB-A9807B688657}"/>
              </a:ext>
            </a:extLst>
          </p:cNvPr>
          <p:cNvSpPr/>
          <p:nvPr/>
        </p:nvSpPr>
        <p:spPr>
          <a:xfrm>
            <a:off x="954859" y="3780169"/>
            <a:ext cx="2918361" cy="593767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ko-KR" dirty="0" err="1"/>
              <a:t>BertModel</a:t>
            </a:r>
            <a:endParaRPr kumimoji="1" lang="ko-KR" altLang="en-US" dirty="0"/>
          </a:p>
        </p:txBody>
      </p:sp>
      <p:sp>
        <p:nvSpPr>
          <p:cNvPr id="18" name="아래쪽 화살표[D] 17">
            <a:extLst>
              <a:ext uri="{FF2B5EF4-FFF2-40B4-BE49-F238E27FC236}">
                <a16:creationId xmlns:a16="http://schemas.microsoft.com/office/drawing/2014/main" id="{EA2785D6-F143-AB4B-A65F-454CB277BA4E}"/>
              </a:ext>
            </a:extLst>
          </p:cNvPr>
          <p:cNvSpPr/>
          <p:nvPr/>
        </p:nvSpPr>
        <p:spPr>
          <a:xfrm rot="10800000">
            <a:off x="6940321" y="2060354"/>
            <a:ext cx="484632" cy="17198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9" name="아래쪽 화살표[D] 18">
            <a:extLst>
              <a:ext uri="{FF2B5EF4-FFF2-40B4-BE49-F238E27FC236}">
                <a16:creationId xmlns:a16="http://schemas.microsoft.com/office/drawing/2014/main" id="{BE6C2FAB-C757-6041-8C9F-466DF404B68F}"/>
              </a:ext>
            </a:extLst>
          </p:cNvPr>
          <p:cNvSpPr/>
          <p:nvPr/>
        </p:nvSpPr>
        <p:spPr>
          <a:xfrm rot="16200000">
            <a:off x="4565622" y="3161537"/>
            <a:ext cx="484632" cy="18310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21" name="모서리가 둥근 직사각형 20">
            <a:hlinkClick r:id="rId2" action="ppaction://hlinksldjump"/>
            <a:extLst>
              <a:ext uri="{FF2B5EF4-FFF2-40B4-BE49-F238E27FC236}">
                <a16:creationId xmlns:a16="http://schemas.microsoft.com/office/drawing/2014/main" id="{8EA2CF5C-4B7B-AC41-822A-013D1329CE1D}"/>
              </a:ext>
            </a:extLst>
          </p:cNvPr>
          <p:cNvSpPr/>
          <p:nvPr/>
        </p:nvSpPr>
        <p:spPr>
          <a:xfrm>
            <a:off x="5723457" y="3780168"/>
            <a:ext cx="2918359" cy="59376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Dropout</a:t>
            </a:r>
            <a:endParaRPr lang="en" altLang="ko-KR" dirty="0">
              <a:solidFill>
                <a:schemeClr val="tx1"/>
              </a:solidFill>
            </a:endParaRPr>
          </a:p>
        </p:txBody>
      </p:sp>
      <p:sp>
        <p:nvSpPr>
          <p:cNvPr id="22" name="모서리가 둥근 직사각형 21">
            <a:hlinkClick r:id="rId2" action="ppaction://hlinksldjump"/>
            <a:extLst>
              <a:ext uri="{FF2B5EF4-FFF2-40B4-BE49-F238E27FC236}">
                <a16:creationId xmlns:a16="http://schemas.microsoft.com/office/drawing/2014/main" id="{50758FFC-BA13-D44D-8FF7-C432E2FDE4FA}"/>
              </a:ext>
            </a:extLst>
          </p:cNvPr>
          <p:cNvSpPr/>
          <p:nvPr/>
        </p:nvSpPr>
        <p:spPr>
          <a:xfrm>
            <a:off x="5723456" y="2952825"/>
            <a:ext cx="2918359" cy="59376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R" dirty="0">
                <a:solidFill>
                  <a:schemeClr val="tx1"/>
                </a:solidFill>
              </a:rPr>
              <a:t>Linear</a:t>
            </a:r>
          </a:p>
        </p:txBody>
      </p:sp>
    </p:spTree>
    <p:extLst>
      <p:ext uri="{BB962C8B-B14F-4D97-AF65-F5344CB8AC3E}">
        <p14:creationId xmlns:p14="http://schemas.microsoft.com/office/powerpoint/2010/main" val="2941645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>
            <a:hlinkClick r:id="rId2" action="ppaction://hlinksldjump"/>
            <a:extLst>
              <a:ext uri="{FF2B5EF4-FFF2-40B4-BE49-F238E27FC236}">
                <a16:creationId xmlns:a16="http://schemas.microsoft.com/office/drawing/2014/main" id="{69BE88C1-907B-BA49-9846-5499B800C0F1}"/>
              </a:ext>
            </a:extLst>
          </p:cNvPr>
          <p:cNvSpPr/>
          <p:nvPr/>
        </p:nvSpPr>
        <p:spPr>
          <a:xfrm>
            <a:off x="285011" y="95003"/>
            <a:ext cx="2918359" cy="593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R" dirty="0" err="1"/>
              <a:t>BasicTokenizer</a:t>
            </a:r>
            <a:endParaRPr lang="en" altLang="ko-KR" dirty="0"/>
          </a:p>
        </p:txBody>
      </p:sp>
      <p:sp>
        <p:nvSpPr>
          <p:cNvPr id="5" name="모서리가 둥근 직사각형 4">
            <a:hlinkClick r:id="rId3" action="ppaction://hlinksldjump"/>
            <a:extLst>
              <a:ext uri="{FF2B5EF4-FFF2-40B4-BE49-F238E27FC236}">
                <a16:creationId xmlns:a16="http://schemas.microsoft.com/office/drawing/2014/main" id="{0B6A6B0A-4EC2-B74B-859F-2F386477F691}"/>
              </a:ext>
            </a:extLst>
          </p:cNvPr>
          <p:cNvSpPr/>
          <p:nvPr/>
        </p:nvSpPr>
        <p:spPr>
          <a:xfrm>
            <a:off x="6783779" y="95002"/>
            <a:ext cx="2918359" cy="593767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R" dirty="0" err="1"/>
              <a:t>BertTokenizer</a:t>
            </a:r>
            <a:endParaRPr lang="en" altLang="ko-KR" dirty="0"/>
          </a:p>
        </p:txBody>
      </p:sp>
      <p:sp>
        <p:nvSpPr>
          <p:cNvPr id="6" name="모서리가 둥근 직사각형 5">
            <a:hlinkClick r:id="rId4" action="ppaction://hlinksldjump"/>
            <a:extLst>
              <a:ext uri="{FF2B5EF4-FFF2-40B4-BE49-F238E27FC236}">
                <a16:creationId xmlns:a16="http://schemas.microsoft.com/office/drawing/2014/main" id="{04004B3C-D954-ED41-9FB7-815DB6C536CF}"/>
              </a:ext>
            </a:extLst>
          </p:cNvPr>
          <p:cNvSpPr/>
          <p:nvPr/>
        </p:nvSpPr>
        <p:spPr>
          <a:xfrm>
            <a:off x="3534395" y="102920"/>
            <a:ext cx="2918359" cy="593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R" dirty="0" err="1"/>
              <a:t>WordpieceTokenizer</a:t>
            </a:r>
            <a:endParaRPr lang="en" altLang="ko-KR" dirty="0"/>
          </a:p>
        </p:txBody>
      </p:sp>
    </p:spTree>
    <p:extLst>
      <p:ext uri="{BB962C8B-B14F-4D97-AF65-F5344CB8AC3E}">
        <p14:creationId xmlns:p14="http://schemas.microsoft.com/office/powerpoint/2010/main" val="3949440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09D53D-6AE6-8B47-B8DF-ED5D1B3AA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ko-KR" dirty="0" err="1"/>
              <a:t>BertForMultipleChoice</a:t>
            </a:r>
            <a:endParaRPr kumimoji="1" lang="ko-KR" altLang="en-US" dirty="0"/>
          </a:p>
        </p:txBody>
      </p:sp>
      <p:sp>
        <p:nvSpPr>
          <p:cNvPr id="13" name="아래쪽 화살표[D] 12">
            <a:extLst>
              <a:ext uri="{FF2B5EF4-FFF2-40B4-BE49-F238E27FC236}">
                <a16:creationId xmlns:a16="http://schemas.microsoft.com/office/drawing/2014/main" id="{D3934E0A-7ED4-2346-99CB-63748348D487}"/>
              </a:ext>
            </a:extLst>
          </p:cNvPr>
          <p:cNvSpPr/>
          <p:nvPr/>
        </p:nvSpPr>
        <p:spPr>
          <a:xfrm>
            <a:off x="2171725" y="2060358"/>
            <a:ext cx="484632" cy="171981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A7092E5-EC3D-3644-9799-7CFCF29F1EE6}"/>
              </a:ext>
            </a:extLst>
          </p:cNvPr>
          <p:cNvSpPr/>
          <p:nvPr/>
        </p:nvSpPr>
        <p:spPr>
          <a:xfrm>
            <a:off x="670404" y="1836259"/>
            <a:ext cx="8543925" cy="43513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5" name="모서리가 둥근 직사각형 14">
            <a:hlinkClick r:id="rId2" action="ppaction://hlinksldjump"/>
            <a:extLst>
              <a:ext uri="{FF2B5EF4-FFF2-40B4-BE49-F238E27FC236}">
                <a16:creationId xmlns:a16="http://schemas.microsoft.com/office/drawing/2014/main" id="{BF5101FA-80F7-5B4D-A9EE-C9565616289E}"/>
              </a:ext>
            </a:extLst>
          </p:cNvPr>
          <p:cNvSpPr/>
          <p:nvPr/>
        </p:nvSpPr>
        <p:spPr>
          <a:xfrm>
            <a:off x="5723459" y="1550108"/>
            <a:ext cx="2918359" cy="510250"/>
          </a:xfrm>
          <a:prstGeom prst="round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R" dirty="0" err="1"/>
              <a:t>reshaped_logits</a:t>
            </a:r>
            <a:endParaRPr lang="en" altLang="ko-KR" dirty="0"/>
          </a:p>
        </p:txBody>
      </p:sp>
      <p:sp>
        <p:nvSpPr>
          <p:cNvPr id="16" name="모서리가 둥근 직사각형 15">
            <a:hlinkClick r:id="rId2" action="ppaction://hlinksldjump"/>
            <a:extLst>
              <a:ext uri="{FF2B5EF4-FFF2-40B4-BE49-F238E27FC236}">
                <a16:creationId xmlns:a16="http://schemas.microsoft.com/office/drawing/2014/main" id="{068B6FD1-4F05-1D49-936C-BF67FA692154}"/>
              </a:ext>
            </a:extLst>
          </p:cNvPr>
          <p:cNvSpPr/>
          <p:nvPr/>
        </p:nvSpPr>
        <p:spPr>
          <a:xfrm>
            <a:off x="954861" y="1424763"/>
            <a:ext cx="2918359" cy="797442"/>
          </a:xfrm>
          <a:prstGeom prst="round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R" dirty="0" err="1"/>
              <a:t>input_ids</a:t>
            </a:r>
            <a:r>
              <a:rPr lang="en" altLang="ko-KR" dirty="0"/>
              <a:t>, </a:t>
            </a:r>
          </a:p>
          <a:p>
            <a:pPr algn="ctr"/>
            <a:r>
              <a:rPr lang="en" altLang="ko-KR" dirty="0" err="1"/>
              <a:t>token_type_ids</a:t>
            </a:r>
            <a:r>
              <a:rPr lang="en" altLang="ko-KR" dirty="0"/>
              <a:t>, </a:t>
            </a:r>
            <a:r>
              <a:rPr lang="en" altLang="ko-KR" dirty="0" err="1"/>
              <a:t>attention_mask</a:t>
            </a:r>
            <a:endParaRPr lang="en" altLang="ko-KR" dirty="0"/>
          </a:p>
        </p:txBody>
      </p:sp>
      <p:sp>
        <p:nvSpPr>
          <p:cNvPr id="17" name="모서리가 둥근 직사각형 16">
            <a:hlinkClick r:id="rId3" action="ppaction://hlinksldjump"/>
            <a:extLst>
              <a:ext uri="{FF2B5EF4-FFF2-40B4-BE49-F238E27FC236}">
                <a16:creationId xmlns:a16="http://schemas.microsoft.com/office/drawing/2014/main" id="{F383578E-89A7-C84B-9D02-699B1C9ACE04}"/>
              </a:ext>
            </a:extLst>
          </p:cNvPr>
          <p:cNvSpPr/>
          <p:nvPr/>
        </p:nvSpPr>
        <p:spPr>
          <a:xfrm>
            <a:off x="954859" y="3780169"/>
            <a:ext cx="2918361" cy="593767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ko-KR" dirty="0" err="1"/>
              <a:t>BertModel</a:t>
            </a:r>
            <a:endParaRPr kumimoji="1" lang="ko-KR" altLang="en-US" dirty="0"/>
          </a:p>
        </p:txBody>
      </p:sp>
      <p:sp>
        <p:nvSpPr>
          <p:cNvPr id="18" name="아래쪽 화살표[D] 17">
            <a:extLst>
              <a:ext uri="{FF2B5EF4-FFF2-40B4-BE49-F238E27FC236}">
                <a16:creationId xmlns:a16="http://schemas.microsoft.com/office/drawing/2014/main" id="{2BE88320-5FE0-B346-A473-5084FB5B530B}"/>
              </a:ext>
            </a:extLst>
          </p:cNvPr>
          <p:cNvSpPr/>
          <p:nvPr/>
        </p:nvSpPr>
        <p:spPr>
          <a:xfrm rot="10800000">
            <a:off x="6940321" y="2060354"/>
            <a:ext cx="484632" cy="17198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9" name="아래쪽 화살표[D] 18">
            <a:extLst>
              <a:ext uri="{FF2B5EF4-FFF2-40B4-BE49-F238E27FC236}">
                <a16:creationId xmlns:a16="http://schemas.microsoft.com/office/drawing/2014/main" id="{6480E90A-C501-7C43-ABCF-1533DBB6280D}"/>
              </a:ext>
            </a:extLst>
          </p:cNvPr>
          <p:cNvSpPr/>
          <p:nvPr/>
        </p:nvSpPr>
        <p:spPr>
          <a:xfrm rot="16200000">
            <a:off x="4565622" y="3161537"/>
            <a:ext cx="484632" cy="18310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20" name="모서리가 둥근 직사각형 19">
            <a:hlinkClick r:id="rId2" action="ppaction://hlinksldjump"/>
            <a:extLst>
              <a:ext uri="{FF2B5EF4-FFF2-40B4-BE49-F238E27FC236}">
                <a16:creationId xmlns:a16="http://schemas.microsoft.com/office/drawing/2014/main" id="{228ED651-2A1A-2D49-8C58-7526B3026DF0}"/>
              </a:ext>
            </a:extLst>
          </p:cNvPr>
          <p:cNvSpPr/>
          <p:nvPr/>
        </p:nvSpPr>
        <p:spPr>
          <a:xfrm>
            <a:off x="5723457" y="3780168"/>
            <a:ext cx="2918359" cy="59376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Dropout</a:t>
            </a:r>
            <a:endParaRPr lang="en" altLang="ko-KR" dirty="0">
              <a:solidFill>
                <a:schemeClr val="tx1"/>
              </a:solidFill>
            </a:endParaRPr>
          </a:p>
        </p:txBody>
      </p:sp>
      <p:sp>
        <p:nvSpPr>
          <p:cNvPr id="21" name="모서리가 둥근 직사각형 20">
            <a:hlinkClick r:id="rId2" action="ppaction://hlinksldjump"/>
            <a:extLst>
              <a:ext uri="{FF2B5EF4-FFF2-40B4-BE49-F238E27FC236}">
                <a16:creationId xmlns:a16="http://schemas.microsoft.com/office/drawing/2014/main" id="{4F6C9CF8-39BA-1D40-ABFA-4AE03BB93EC1}"/>
              </a:ext>
            </a:extLst>
          </p:cNvPr>
          <p:cNvSpPr/>
          <p:nvPr/>
        </p:nvSpPr>
        <p:spPr>
          <a:xfrm>
            <a:off x="5723456" y="2952825"/>
            <a:ext cx="2918359" cy="59376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R" dirty="0">
                <a:solidFill>
                  <a:schemeClr val="tx1"/>
                </a:solidFill>
              </a:rPr>
              <a:t>Linear</a:t>
            </a:r>
          </a:p>
        </p:txBody>
      </p:sp>
    </p:spTree>
    <p:extLst>
      <p:ext uri="{BB962C8B-B14F-4D97-AF65-F5344CB8AC3E}">
        <p14:creationId xmlns:p14="http://schemas.microsoft.com/office/powerpoint/2010/main" val="4073745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B89DDD-1276-E743-B1B6-036222306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ko-KR" dirty="0" err="1"/>
              <a:t>BertForTokenClassification</a:t>
            </a:r>
            <a:endParaRPr kumimoji="1" lang="ko-KR" altLang="en-US" dirty="0"/>
          </a:p>
        </p:txBody>
      </p:sp>
      <p:sp>
        <p:nvSpPr>
          <p:cNvPr id="22" name="아래쪽 화살표[D] 21">
            <a:extLst>
              <a:ext uri="{FF2B5EF4-FFF2-40B4-BE49-F238E27FC236}">
                <a16:creationId xmlns:a16="http://schemas.microsoft.com/office/drawing/2014/main" id="{3423BC93-50F4-F74E-AF6B-FBC02ABCF76E}"/>
              </a:ext>
            </a:extLst>
          </p:cNvPr>
          <p:cNvSpPr/>
          <p:nvPr/>
        </p:nvSpPr>
        <p:spPr>
          <a:xfrm>
            <a:off x="2171725" y="2060358"/>
            <a:ext cx="484632" cy="171981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036A029-BD45-2246-AD25-4B87CF43F032}"/>
              </a:ext>
            </a:extLst>
          </p:cNvPr>
          <p:cNvSpPr/>
          <p:nvPr/>
        </p:nvSpPr>
        <p:spPr>
          <a:xfrm>
            <a:off x="670404" y="1836259"/>
            <a:ext cx="8543925" cy="43513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24" name="모서리가 둥근 직사각형 23">
            <a:hlinkClick r:id="rId2" action="ppaction://hlinksldjump"/>
            <a:extLst>
              <a:ext uri="{FF2B5EF4-FFF2-40B4-BE49-F238E27FC236}">
                <a16:creationId xmlns:a16="http://schemas.microsoft.com/office/drawing/2014/main" id="{F996819F-BB2F-C545-B205-5937FA6BD79B}"/>
              </a:ext>
            </a:extLst>
          </p:cNvPr>
          <p:cNvSpPr/>
          <p:nvPr/>
        </p:nvSpPr>
        <p:spPr>
          <a:xfrm>
            <a:off x="5723459" y="1550108"/>
            <a:ext cx="2918359" cy="510250"/>
          </a:xfrm>
          <a:prstGeom prst="round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R" dirty="0"/>
              <a:t>logits</a:t>
            </a:r>
          </a:p>
        </p:txBody>
      </p:sp>
      <p:sp>
        <p:nvSpPr>
          <p:cNvPr id="25" name="모서리가 둥근 직사각형 24">
            <a:hlinkClick r:id="rId2" action="ppaction://hlinksldjump"/>
            <a:extLst>
              <a:ext uri="{FF2B5EF4-FFF2-40B4-BE49-F238E27FC236}">
                <a16:creationId xmlns:a16="http://schemas.microsoft.com/office/drawing/2014/main" id="{3E059B64-F46B-C84E-BD8B-7355A19C86F2}"/>
              </a:ext>
            </a:extLst>
          </p:cNvPr>
          <p:cNvSpPr/>
          <p:nvPr/>
        </p:nvSpPr>
        <p:spPr>
          <a:xfrm>
            <a:off x="954861" y="1424763"/>
            <a:ext cx="2918359" cy="797442"/>
          </a:xfrm>
          <a:prstGeom prst="round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R" dirty="0" err="1"/>
              <a:t>input_ids</a:t>
            </a:r>
            <a:r>
              <a:rPr lang="en" altLang="ko-KR" dirty="0"/>
              <a:t>, </a:t>
            </a:r>
          </a:p>
          <a:p>
            <a:pPr algn="ctr"/>
            <a:r>
              <a:rPr lang="en" altLang="ko-KR" dirty="0" err="1"/>
              <a:t>token_type_ids</a:t>
            </a:r>
            <a:r>
              <a:rPr lang="en" altLang="ko-KR" dirty="0"/>
              <a:t>, </a:t>
            </a:r>
            <a:r>
              <a:rPr lang="en" altLang="ko-KR" dirty="0" err="1"/>
              <a:t>attention_mask</a:t>
            </a:r>
            <a:endParaRPr lang="en" altLang="ko-KR" dirty="0"/>
          </a:p>
        </p:txBody>
      </p:sp>
      <p:sp>
        <p:nvSpPr>
          <p:cNvPr id="26" name="모서리가 둥근 직사각형 25">
            <a:hlinkClick r:id="rId3" action="ppaction://hlinksldjump"/>
            <a:extLst>
              <a:ext uri="{FF2B5EF4-FFF2-40B4-BE49-F238E27FC236}">
                <a16:creationId xmlns:a16="http://schemas.microsoft.com/office/drawing/2014/main" id="{EA90E17C-8A9F-0E42-9F8D-2E673039F83F}"/>
              </a:ext>
            </a:extLst>
          </p:cNvPr>
          <p:cNvSpPr/>
          <p:nvPr/>
        </p:nvSpPr>
        <p:spPr>
          <a:xfrm>
            <a:off x="954859" y="3780169"/>
            <a:ext cx="2918361" cy="593767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ko-KR" dirty="0" err="1"/>
              <a:t>BertModel</a:t>
            </a:r>
            <a:endParaRPr kumimoji="1" lang="ko-KR" altLang="en-US" dirty="0"/>
          </a:p>
        </p:txBody>
      </p:sp>
      <p:sp>
        <p:nvSpPr>
          <p:cNvPr id="27" name="아래쪽 화살표[D] 26">
            <a:extLst>
              <a:ext uri="{FF2B5EF4-FFF2-40B4-BE49-F238E27FC236}">
                <a16:creationId xmlns:a16="http://schemas.microsoft.com/office/drawing/2014/main" id="{52D7BFD5-0B6F-1342-BF9B-46B8D573A11B}"/>
              </a:ext>
            </a:extLst>
          </p:cNvPr>
          <p:cNvSpPr/>
          <p:nvPr/>
        </p:nvSpPr>
        <p:spPr>
          <a:xfrm rot="10800000">
            <a:off x="6940321" y="2060354"/>
            <a:ext cx="484632" cy="17198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28" name="아래쪽 화살표[D] 27">
            <a:extLst>
              <a:ext uri="{FF2B5EF4-FFF2-40B4-BE49-F238E27FC236}">
                <a16:creationId xmlns:a16="http://schemas.microsoft.com/office/drawing/2014/main" id="{2110357C-A456-D941-AC93-B8C10BA8B148}"/>
              </a:ext>
            </a:extLst>
          </p:cNvPr>
          <p:cNvSpPr/>
          <p:nvPr/>
        </p:nvSpPr>
        <p:spPr>
          <a:xfrm rot="16200000">
            <a:off x="4565622" y="3161537"/>
            <a:ext cx="484632" cy="18310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29" name="모서리가 둥근 직사각형 28">
            <a:hlinkClick r:id="rId2" action="ppaction://hlinksldjump"/>
            <a:extLst>
              <a:ext uri="{FF2B5EF4-FFF2-40B4-BE49-F238E27FC236}">
                <a16:creationId xmlns:a16="http://schemas.microsoft.com/office/drawing/2014/main" id="{E2C3F290-AD4A-D949-AD0C-743685AEC768}"/>
              </a:ext>
            </a:extLst>
          </p:cNvPr>
          <p:cNvSpPr/>
          <p:nvPr/>
        </p:nvSpPr>
        <p:spPr>
          <a:xfrm>
            <a:off x="5723457" y="3780168"/>
            <a:ext cx="2918359" cy="59376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Dropout</a:t>
            </a:r>
            <a:endParaRPr lang="en" altLang="ko-KR" dirty="0">
              <a:solidFill>
                <a:schemeClr val="tx1"/>
              </a:solidFill>
            </a:endParaRPr>
          </a:p>
        </p:txBody>
      </p:sp>
      <p:sp>
        <p:nvSpPr>
          <p:cNvPr id="30" name="모서리가 둥근 직사각형 29">
            <a:hlinkClick r:id="rId2" action="ppaction://hlinksldjump"/>
            <a:extLst>
              <a:ext uri="{FF2B5EF4-FFF2-40B4-BE49-F238E27FC236}">
                <a16:creationId xmlns:a16="http://schemas.microsoft.com/office/drawing/2014/main" id="{6EB711CC-3ECF-9440-8BA6-083F4DCE9F1C}"/>
              </a:ext>
            </a:extLst>
          </p:cNvPr>
          <p:cNvSpPr/>
          <p:nvPr/>
        </p:nvSpPr>
        <p:spPr>
          <a:xfrm>
            <a:off x="5723456" y="2952825"/>
            <a:ext cx="2918359" cy="59376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R" dirty="0">
                <a:solidFill>
                  <a:schemeClr val="tx1"/>
                </a:solidFill>
              </a:rPr>
              <a:t>Linear</a:t>
            </a:r>
          </a:p>
        </p:txBody>
      </p:sp>
    </p:spTree>
    <p:extLst>
      <p:ext uri="{BB962C8B-B14F-4D97-AF65-F5344CB8AC3E}">
        <p14:creationId xmlns:p14="http://schemas.microsoft.com/office/powerpoint/2010/main" val="4793906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595C5A-0460-3D47-B3D4-86D567B7A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ko-KR" dirty="0" err="1"/>
              <a:t>BertForQuestionAnswering</a:t>
            </a:r>
            <a:endParaRPr kumimoji="1" lang="ko-KR" altLang="en-US" dirty="0"/>
          </a:p>
        </p:txBody>
      </p:sp>
      <p:sp>
        <p:nvSpPr>
          <p:cNvPr id="14" name="아래쪽 화살표[D] 13">
            <a:extLst>
              <a:ext uri="{FF2B5EF4-FFF2-40B4-BE49-F238E27FC236}">
                <a16:creationId xmlns:a16="http://schemas.microsoft.com/office/drawing/2014/main" id="{14000115-0FFA-0249-A74C-AA377747EA83}"/>
              </a:ext>
            </a:extLst>
          </p:cNvPr>
          <p:cNvSpPr/>
          <p:nvPr/>
        </p:nvSpPr>
        <p:spPr>
          <a:xfrm>
            <a:off x="2171725" y="2060358"/>
            <a:ext cx="484632" cy="171981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3364848-7EC7-0B42-AC2C-35D4C73E3E50}"/>
              </a:ext>
            </a:extLst>
          </p:cNvPr>
          <p:cNvSpPr/>
          <p:nvPr/>
        </p:nvSpPr>
        <p:spPr>
          <a:xfrm>
            <a:off x="670404" y="1836259"/>
            <a:ext cx="8543925" cy="43513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6" name="모서리가 둥근 직사각형 15">
            <a:hlinkClick r:id="rId2" action="ppaction://hlinksldjump"/>
            <a:extLst>
              <a:ext uri="{FF2B5EF4-FFF2-40B4-BE49-F238E27FC236}">
                <a16:creationId xmlns:a16="http://schemas.microsoft.com/office/drawing/2014/main" id="{B008D1A4-1056-854A-B97C-83E3D0798813}"/>
              </a:ext>
            </a:extLst>
          </p:cNvPr>
          <p:cNvSpPr/>
          <p:nvPr/>
        </p:nvSpPr>
        <p:spPr>
          <a:xfrm>
            <a:off x="5723459" y="1550108"/>
            <a:ext cx="2918359" cy="510250"/>
          </a:xfrm>
          <a:prstGeom prst="round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R" dirty="0" err="1"/>
              <a:t>start_logits</a:t>
            </a:r>
            <a:r>
              <a:rPr lang="en" altLang="ko-KR" dirty="0"/>
              <a:t>,</a:t>
            </a:r>
          </a:p>
          <a:p>
            <a:pPr algn="ctr"/>
            <a:r>
              <a:rPr lang="en" altLang="ko-KR" dirty="0" err="1"/>
              <a:t>end_logits</a:t>
            </a:r>
            <a:endParaRPr lang="en" altLang="ko-KR" dirty="0"/>
          </a:p>
        </p:txBody>
      </p:sp>
      <p:sp>
        <p:nvSpPr>
          <p:cNvPr id="17" name="모서리가 둥근 직사각형 16">
            <a:hlinkClick r:id="rId2" action="ppaction://hlinksldjump"/>
            <a:extLst>
              <a:ext uri="{FF2B5EF4-FFF2-40B4-BE49-F238E27FC236}">
                <a16:creationId xmlns:a16="http://schemas.microsoft.com/office/drawing/2014/main" id="{E7A132F0-EB22-3D46-9DFF-960714282D07}"/>
              </a:ext>
            </a:extLst>
          </p:cNvPr>
          <p:cNvSpPr/>
          <p:nvPr/>
        </p:nvSpPr>
        <p:spPr>
          <a:xfrm>
            <a:off x="954861" y="1424763"/>
            <a:ext cx="2918359" cy="797442"/>
          </a:xfrm>
          <a:prstGeom prst="round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R" dirty="0" err="1"/>
              <a:t>input_ids</a:t>
            </a:r>
            <a:r>
              <a:rPr lang="en" altLang="ko-KR" dirty="0"/>
              <a:t>, </a:t>
            </a:r>
          </a:p>
          <a:p>
            <a:pPr algn="ctr"/>
            <a:r>
              <a:rPr lang="en" altLang="ko-KR" dirty="0" err="1"/>
              <a:t>token_type_ids</a:t>
            </a:r>
            <a:r>
              <a:rPr lang="en" altLang="ko-KR" dirty="0"/>
              <a:t>, </a:t>
            </a:r>
            <a:r>
              <a:rPr lang="en" altLang="ko-KR" dirty="0" err="1"/>
              <a:t>attention_mask</a:t>
            </a:r>
            <a:endParaRPr lang="en" altLang="ko-KR" dirty="0"/>
          </a:p>
        </p:txBody>
      </p:sp>
      <p:sp>
        <p:nvSpPr>
          <p:cNvPr id="18" name="모서리가 둥근 직사각형 17">
            <a:hlinkClick r:id="rId3" action="ppaction://hlinksldjump"/>
            <a:extLst>
              <a:ext uri="{FF2B5EF4-FFF2-40B4-BE49-F238E27FC236}">
                <a16:creationId xmlns:a16="http://schemas.microsoft.com/office/drawing/2014/main" id="{A954C869-8AE7-0549-8A36-67183278F8BD}"/>
              </a:ext>
            </a:extLst>
          </p:cNvPr>
          <p:cNvSpPr/>
          <p:nvPr/>
        </p:nvSpPr>
        <p:spPr>
          <a:xfrm>
            <a:off x="954859" y="3780169"/>
            <a:ext cx="2918361" cy="593767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ko-KR" dirty="0" err="1"/>
              <a:t>BertModel</a:t>
            </a:r>
            <a:endParaRPr kumimoji="1" lang="ko-KR" altLang="en-US" dirty="0"/>
          </a:p>
        </p:txBody>
      </p:sp>
      <p:sp>
        <p:nvSpPr>
          <p:cNvPr id="19" name="아래쪽 화살표[D] 18">
            <a:extLst>
              <a:ext uri="{FF2B5EF4-FFF2-40B4-BE49-F238E27FC236}">
                <a16:creationId xmlns:a16="http://schemas.microsoft.com/office/drawing/2014/main" id="{AF088D3E-D8C5-A541-960E-7FA23A5967AE}"/>
              </a:ext>
            </a:extLst>
          </p:cNvPr>
          <p:cNvSpPr/>
          <p:nvPr/>
        </p:nvSpPr>
        <p:spPr>
          <a:xfrm rot="10800000">
            <a:off x="6940321" y="2060354"/>
            <a:ext cx="484632" cy="17198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20" name="아래쪽 화살표[D] 19">
            <a:extLst>
              <a:ext uri="{FF2B5EF4-FFF2-40B4-BE49-F238E27FC236}">
                <a16:creationId xmlns:a16="http://schemas.microsoft.com/office/drawing/2014/main" id="{59772136-81B0-8247-A05F-1E5A438AA2A1}"/>
              </a:ext>
            </a:extLst>
          </p:cNvPr>
          <p:cNvSpPr/>
          <p:nvPr/>
        </p:nvSpPr>
        <p:spPr>
          <a:xfrm rot="16200000">
            <a:off x="4565622" y="3161537"/>
            <a:ext cx="484632" cy="18310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21" name="모서리가 둥근 직사각형 20">
            <a:hlinkClick r:id="rId2" action="ppaction://hlinksldjump"/>
            <a:extLst>
              <a:ext uri="{FF2B5EF4-FFF2-40B4-BE49-F238E27FC236}">
                <a16:creationId xmlns:a16="http://schemas.microsoft.com/office/drawing/2014/main" id="{8F26BCA8-C94F-3D40-A89F-E70664D8CB03}"/>
              </a:ext>
            </a:extLst>
          </p:cNvPr>
          <p:cNvSpPr/>
          <p:nvPr/>
        </p:nvSpPr>
        <p:spPr>
          <a:xfrm>
            <a:off x="5723457" y="3780168"/>
            <a:ext cx="2918359" cy="59376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Dropout</a:t>
            </a:r>
            <a:endParaRPr lang="en" altLang="ko-KR" dirty="0">
              <a:solidFill>
                <a:schemeClr val="tx1"/>
              </a:solidFill>
            </a:endParaRPr>
          </a:p>
        </p:txBody>
      </p:sp>
      <p:sp>
        <p:nvSpPr>
          <p:cNvPr id="22" name="모서리가 둥근 직사각형 21">
            <a:hlinkClick r:id="rId2" action="ppaction://hlinksldjump"/>
            <a:extLst>
              <a:ext uri="{FF2B5EF4-FFF2-40B4-BE49-F238E27FC236}">
                <a16:creationId xmlns:a16="http://schemas.microsoft.com/office/drawing/2014/main" id="{7314885E-62C5-1343-A8E6-4260678F767C}"/>
              </a:ext>
            </a:extLst>
          </p:cNvPr>
          <p:cNvSpPr/>
          <p:nvPr/>
        </p:nvSpPr>
        <p:spPr>
          <a:xfrm>
            <a:off x="5723456" y="2952825"/>
            <a:ext cx="2918359" cy="59376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R" dirty="0">
                <a:solidFill>
                  <a:schemeClr val="tx1"/>
                </a:solidFill>
              </a:rPr>
              <a:t>Linear</a:t>
            </a:r>
          </a:p>
        </p:txBody>
      </p:sp>
    </p:spTree>
    <p:extLst>
      <p:ext uri="{BB962C8B-B14F-4D97-AF65-F5344CB8AC3E}">
        <p14:creationId xmlns:p14="http://schemas.microsoft.com/office/powerpoint/2010/main" val="35445053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4500CB-A257-3940-9D65-09ACBC7ED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SQUAD </a:t>
            </a:r>
            <a:r>
              <a:rPr kumimoji="1" lang="ko-KR" altLang="en-US" dirty="0"/>
              <a:t>테스트 절차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9B6075-1022-5342-B4C6-0E278BF51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kumimoji="1" lang="en-US" altLang="ko-KR" dirty="0"/>
              <a:t>Script: examples/</a:t>
            </a:r>
            <a:r>
              <a:rPr kumimoji="1" lang="en-US" altLang="ko-KR" dirty="0" err="1"/>
              <a:t>run_squad.py</a:t>
            </a:r>
            <a:endParaRPr kumimoji="1" lang="en-US" altLang="ko-KR" dirty="0"/>
          </a:p>
          <a:p>
            <a:r>
              <a:rPr kumimoji="1" lang="en-US" altLang="ko-KR" dirty="0"/>
              <a:t>Data: </a:t>
            </a:r>
          </a:p>
          <a:p>
            <a:pPr lvl="1"/>
            <a:r>
              <a:rPr kumimoji="1" lang="en-US" altLang="ko-KR" dirty="0">
                <a:hlinkClick r:id="rId2"/>
              </a:rPr>
              <a:t>https://rajpurkar.github.io/SQuAD-explorer/dataset/train-v1.1.json</a:t>
            </a:r>
            <a:endParaRPr kumimoji="1" lang="en-US" altLang="ko-KR" dirty="0"/>
          </a:p>
          <a:p>
            <a:pPr lvl="1"/>
            <a:r>
              <a:rPr kumimoji="1" lang="en-US" altLang="ko-KR" dirty="0">
                <a:hlinkClick r:id="rId3"/>
              </a:rPr>
              <a:t>https://rajpurkar.github.io/SQuAD-explorer/dataset/dev-v1.1.json</a:t>
            </a:r>
            <a:endParaRPr kumimoji="1" lang="en-US" altLang="ko-KR" dirty="0"/>
          </a:p>
          <a:p>
            <a:pPr lvl="1"/>
            <a:r>
              <a:rPr kumimoji="1" lang="en-US" altLang="ko-KR" dirty="0">
                <a:hlinkClick r:id="rId4"/>
              </a:rPr>
              <a:t>https://github.com/allenai/bi-att-flow/blob/master/squad/evaluate-v1.1.py</a:t>
            </a:r>
            <a:endParaRPr kumimoji="1" lang="en-US" altLang="ko-KR" dirty="0"/>
          </a:p>
          <a:p>
            <a:r>
              <a:rPr kumimoji="1" lang="ko-KR" altLang="en-US" dirty="0" err="1"/>
              <a:t>실행명령</a:t>
            </a:r>
            <a:r>
              <a:rPr kumimoji="1" lang="ko-KR" altLang="en-US" dirty="0"/>
              <a:t> </a:t>
            </a:r>
            <a:r>
              <a:rPr kumimoji="1" lang="en-US" altLang="ko-KR" dirty="0"/>
              <a:t>(</a:t>
            </a:r>
            <a:r>
              <a:rPr kumimoji="1" lang="ko-KR" altLang="en-US" dirty="0"/>
              <a:t>위 파일들은 </a:t>
            </a:r>
            <a:r>
              <a:rPr lang="en" altLang="ko-KR" dirty="0"/>
              <a:t>./samples/</a:t>
            </a:r>
            <a:r>
              <a:rPr lang="en" altLang="ko-KR" dirty="0" err="1"/>
              <a:t>SQuAD</a:t>
            </a:r>
            <a:r>
              <a:rPr lang="en" altLang="ko-KR" dirty="0"/>
              <a:t>/</a:t>
            </a:r>
            <a:r>
              <a:rPr lang="ko-KR" altLang="en-US" dirty="0"/>
              <a:t> 폴더에 다운 받음</a:t>
            </a:r>
            <a:r>
              <a:rPr lang="en-US" altLang="ko-KR" dirty="0"/>
              <a:t>)</a:t>
            </a:r>
            <a:endParaRPr kumimoji="1" lang="en-US" altLang="ko-KR" dirty="0"/>
          </a:p>
          <a:p>
            <a:pPr lvl="1"/>
            <a:r>
              <a:rPr lang="en" altLang="ko-KR" dirty="0"/>
              <a:t>python -m </a:t>
            </a:r>
            <a:r>
              <a:rPr lang="en" altLang="ko-KR" dirty="0" err="1"/>
              <a:t>examples.run_squad</a:t>
            </a:r>
            <a:r>
              <a:rPr lang="en" altLang="ko-KR" dirty="0"/>
              <a:t> \</a:t>
            </a:r>
            <a:br>
              <a:rPr lang="en" altLang="ko-KR" dirty="0"/>
            </a:br>
            <a:r>
              <a:rPr lang="en" altLang="ko-KR" dirty="0"/>
              <a:t>--</a:t>
            </a:r>
            <a:r>
              <a:rPr lang="en" altLang="ko-KR" dirty="0" err="1"/>
              <a:t>bert_model</a:t>
            </a:r>
            <a:r>
              <a:rPr lang="en" altLang="ko-KR" dirty="0"/>
              <a:t> </a:t>
            </a:r>
            <a:r>
              <a:rPr lang="en" altLang="ko-KR" dirty="0" err="1"/>
              <a:t>bert</a:t>
            </a:r>
            <a:r>
              <a:rPr lang="en" altLang="ko-KR" dirty="0"/>
              <a:t>-base-uncased \</a:t>
            </a:r>
            <a:br>
              <a:rPr lang="en" altLang="ko-KR" dirty="0"/>
            </a:br>
            <a:r>
              <a:rPr lang="en" altLang="ko-KR" dirty="0"/>
              <a:t>--</a:t>
            </a:r>
            <a:r>
              <a:rPr lang="en" altLang="ko-KR" dirty="0" err="1"/>
              <a:t>do_train</a:t>
            </a:r>
            <a:r>
              <a:rPr lang="en" altLang="ko-KR" dirty="0"/>
              <a:t> \</a:t>
            </a:r>
            <a:br>
              <a:rPr lang="en" altLang="ko-KR" dirty="0"/>
            </a:br>
            <a:r>
              <a:rPr lang="en" altLang="ko-KR" dirty="0"/>
              <a:t>--</a:t>
            </a:r>
            <a:r>
              <a:rPr lang="en" altLang="ko-KR" dirty="0" err="1"/>
              <a:t>do_predict</a:t>
            </a:r>
            <a:r>
              <a:rPr lang="en" altLang="ko-KR" dirty="0"/>
              <a:t> \</a:t>
            </a:r>
            <a:br>
              <a:rPr lang="en" altLang="ko-KR" dirty="0"/>
            </a:br>
            <a:r>
              <a:rPr lang="en" altLang="ko-KR" dirty="0"/>
              <a:t>--</a:t>
            </a:r>
            <a:r>
              <a:rPr lang="en" altLang="ko-KR" dirty="0" err="1"/>
              <a:t>do_lower_case</a:t>
            </a:r>
            <a:r>
              <a:rPr lang="en" altLang="ko-KR" dirty="0"/>
              <a:t> \</a:t>
            </a:r>
            <a:br>
              <a:rPr lang="en" altLang="ko-KR" dirty="0"/>
            </a:br>
            <a:r>
              <a:rPr lang="en" altLang="ko-KR" dirty="0"/>
              <a:t>--</a:t>
            </a:r>
            <a:r>
              <a:rPr lang="en" altLang="ko-KR" dirty="0" err="1"/>
              <a:t>train_file</a:t>
            </a:r>
            <a:r>
              <a:rPr lang="en" altLang="ko-KR" dirty="0"/>
              <a:t> ./samples/</a:t>
            </a:r>
            <a:r>
              <a:rPr lang="en" altLang="ko-KR" dirty="0" err="1"/>
              <a:t>SQuAD</a:t>
            </a:r>
            <a:r>
              <a:rPr lang="en" altLang="ko-KR" dirty="0"/>
              <a:t>/train-v1.1.json \</a:t>
            </a:r>
            <a:br>
              <a:rPr lang="en" altLang="ko-KR" dirty="0"/>
            </a:br>
            <a:r>
              <a:rPr lang="en" altLang="ko-KR" dirty="0"/>
              <a:t>--</a:t>
            </a:r>
            <a:r>
              <a:rPr lang="en" altLang="ko-KR" dirty="0" err="1"/>
              <a:t>predict_file</a:t>
            </a:r>
            <a:r>
              <a:rPr lang="en" altLang="ko-KR" dirty="0"/>
              <a:t> ./samples/</a:t>
            </a:r>
            <a:r>
              <a:rPr lang="en" altLang="ko-KR" dirty="0" err="1"/>
              <a:t>SQuAD</a:t>
            </a:r>
            <a:r>
              <a:rPr lang="en" altLang="ko-KR" dirty="0"/>
              <a:t>/dev-v1.1.json \</a:t>
            </a:r>
            <a:br>
              <a:rPr lang="en" altLang="ko-KR" dirty="0"/>
            </a:br>
            <a:r>
              <a:rPr lang="en" altLang="ko-KR" dirty="0"/>
              <a:t>--</a:t>
            </a:r>
            <a:r>
              <a:rPr lang="en" altLang="ko-KR" dirty="0" err="1"/>
              <a:t>train_batch_size</a:t>
            </a:r>
            <a:r>
              <a:rPr lang="en" altLang="ko-KR" dirty="0"/>
              <a:t> 12 \</a:t>
            </a:r>
            <a:br>
              <a:rPr lang="en" altLang="ko-KR" dirty="0"/>
            </a:br>
            <a:r>
              <a:rPr lang="en" altLang="ko-KR" dirty="0"/>
              <a:t>--</a:t>
            </a:r>
            <a:r>
              <a:rPr lang="en" altLang="ko-KR" dirty="0" err="1"/>
              <a:t>learning_rate</a:t>
            </a:r>
            <a:r>
              <a:rPr lang="en" altLang="ko-KR" dirty="0"/>
              <a:t> 3e-5 \</a:t>
            </a:r>
            <a:br>
              <a:rPr lang="en" altLang="ko-KR" dirty="0"/>
            </a:br>
            <a:r>
              <a:rPr lang="en" altLang="ko-KR" dirty="0"/>
              <a:t>--</a:t>
            </a:r>
            <a:r>
              <a:rPr lang="en" altLang="ko-KR" dirty="0" err="1"/>
              <a:t>num_train_epochs</a:t>
            </a:r>
            <a:r>
              <a:rPr lang="en" altLang="ko-KR" dirty="0"/>
              <a:t> 2.0 \</a:t>
            </a:r>
            <a:br>
              <a:rPr lang="en" altLang="ko-KR" dirty="0"/>
            </a:br>
            <a:r>
              <a:rPr lang="en" altLang="ko-KR" dirty="0"/>
              <a:t>--</a:t>
            </a:r>
            <a:r>
              <a:rPr lang="en" altLang="ko-KR" dirty="0" err="1"/>
              <a:t>max_seq_length</a:t>
            </a:r>
            <a:r>
              <a:rPr lang="en" altLang="ko-KR" dirty="0"/>
              <a:t> 384 \</a:t>
            </a:r>
            <a:br>
              <a:rPr lang="en" altLang="ko-KR" dirty="0"/>
            </a:br>
            <a:r>
              <a:rPr lang="en" altLang="ko-KR" dirty="0"/>
              <a:t>--</a:t>
            </a:r>
            <a:r>
              <a:rPr lang="en" altLang="ko-KR" dirty="0" err="1"/>
              <a:t>doc_stride</a:t>
            </a:r>
            <a:r>
              <a:rPr lang="en" altLang="ko-KR" dirty="0"/>
              <a:t> 128 \</a:t>
            </a:r>
            <a:br>
              <a:rPr lang="en" altLang="ko-KR" dirty="0"/>
            </a:br>
            <a:r>
              <a:rPr lang="en" altLang="ko-KR" dirty="0"/>
              <a:t>--</a:t>
            </a:r>
            <a:r>
              <a:rPr lang="en" altLang="ko-KR" dirty="0" err="1"/>
              <a:t>output_dir</a:t>
            </a:r>
            <a:r>
              <a:rPr lang="en" altLang="ko-KR" dirty="0"/>
              <a:t> ./samples/</a:t>
            </a:r>
            <a:r>
              <a:rPr lang="en" altLang="ko-KR" dirty="0" err="1"/>
              <a:t>output_squad</a:t>
            </a:r>
            <a:r>
              <a:rPr lang="en" altLang="ko-KR" dirty="0"/>
              <a:t>/</a:t>
            </a:r>
          </a:p>
          <a:p>
            <a:r>
              <a:rPr lang="ko-KR" altLang="en-US" dirty="0"/>
              <a:t>실행결과</a:t>
            </a:r>
            <a:r>
              <a:rPr lang="en-US" altLang="ko-KR" dirty="0"/>
              <a:t>:</a:t>
            </a:r>
            <a:r>
              <a:rPr lang="ko-KR" altLang="en-US" dirty="0"/>
              <a:t> 동작은 되나 노트북에서는 확인 불가 </a:t>
            </a:r>
            <a:r>
              <a:rPr lang="en-US" altLang="ko-KR" dirty="0"/>
              <a:t>(</a:t>
            </a:r>
            <a:r>
              <a:rPr lang="ko-KR" altLang="en-US" dirty="0"/>
              <a:t>너무 느림</a:t>
            </a:r>
            <a:r>
              <a:rPr lang="en-US" altLang="ko-KR" dirty="0"/>
              <a:t>)</a:t>
            </a:r>
            <a:endParaRPr kumimoji="1" lang="en-US" altLang="ko-KR" dirty="0"/>
          </a:p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582815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4500CB-A257-3940-9D65-09ACBC7ED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err="1"/>
              <a:t>KorQUAD</a:t>
            </a:r>
            <a:r>
              <a:rPr kumimoji="1" lang="en-US" altLang="ko-KR" dirty="0"/>
              <a:t> </a:t>
            </a:r>
            <a:r>
              <a:rPr kumimoji="1" lang="ko-KR" altLang="en-US" dirty="0"/>
              <a:t>테스트 절차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9B6075-1022-5342-B4C6-0E278BF51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kumimoji="1" lang="en-US" altLang="ko-KR" dirty="0"/>
              <a:t>Script: examples/</a:t>
            </a:r>
            <a:r>
              <a:rPr kumimoji="1" lang="en-US" altLang="ko-KR" dirty="0" err="1"/>
              <a:t>run_squad.py</a:t>
            </a:r>
            <a:endParaRPr kumimoji="1" lang="en-US" altLang="ko-KR" dirty="0"/>
          </a:p>
          <a:p>
            <a:r>
              <a:rPr kumimoji="1" lang="en-US" altLang="ko-KR" dirty="0"/>
              <a:t>Data: </a:t>
            </a:r>
          </a:p>
          <a:p>
            <a:pPr lvl="1"/>
            <a:r>
              <a:rPr kumimoji="1" lang="en-US" altLang="ko-KR" dirty="0">
                <a:hlinkClick r:id="rId2"/>
              </a:rPr>
              <a:t>https://korquad.github.io/dataset/KorQuAD_v1.0_train.json </a:t>
            </a:r>
          </a:p>
          <a:p>
            <a:pPr lvl="1"/>
            <a:r>
              <a:rPr kumimoji="1" lang="en-US" altLang="ko-KR" dirty="0">
                <a:hlinkClick r:id="rId3"/>
              </a:rPr>
              <a:t>https://korquad.github.io/dataset/KorQuAD_v1.0_dev.json</a:t>
            </a:r>
            <a:endParaRPr kumimoji="1" lang="en-US" altLang="ko-KR" dirty="0"/>
          </a:p>
          <a:p>
            <a:pPr lvl="1"/>
            <a:r>
              <a:rPr kumimoji="1" lang="en-US" altLang="ko-KR" dirty="0">
                <a:hlinkClick r:id="rId4"/>
              </a:rPr>
              <a:t>https://korquad.github.io/dataset/evaluate-v1.0.py</a:t>
            </a:r>
            <a:endParaRPr kumimoji="1" lang="en-US" altLang="ko-KR" dirty="0"/>
          </a:p>
          <a:p>
            <a:pPr lvl="1"/>
            <a:r>
              <a:rPr kumimoji="1" lang="en-US" altLang="ko-KR" dirty="0">
                <a:hlinkClick r:id="rId5"/>
              </a:rPr>
              <a:t>https://korquad.github.io/dataset/dev-evaluate-in1</a:t>
            </a:r>
            <a:endParaRPr kumimoji="1" lang="en-US" altLang="ko-KR" dirty="0"/>
          </a:p>
          <a:p>
            <a:r>
              <a:rPr kumimoji="1" lang="ko-KR" altLang="en-US" dirty="0" err="1"/>
              <a:t>실행명령</a:t>
            </a:r>
            <a:r>
              <a:rPr kumimoji="1" lang="ko-KR" altLang="en-US" dirty="0"/>
              <a:t> </a:t>
            </a:r>
            <a:r>
              <a:rPr kumimoji="1" lang="en-US" altLang="ko-KR" dirty="0"/>
              <a:t>(</a:t>
            </a:r>
            <a:r>
              <a:rPr kumimoji="1" lang="ko-KR" altLang="en-US" dirty="0"/>
              <a:t>위 파일들은 </a:t>
            </a:r>
            <a:r>
              <a:rPr lang="en" altLang="ko-KR" dirty="0"/>
              <a:t>./samples/</a:t>
            </a:r>
            <a:r>
              <a:rPr lang="en" altLang="ko-KR" b="1" dirty="0" err="1"/>
              <a:t>KorQuAD</a:t>
            </a:r>
            <a:r>
              <a:rPr lang="en" altLang="ko-KR" dirty="0"/>
              <a:t>/</a:t>
            </a:r>
            <a:r>
              <a:rPr lang="ko-KR" altLang="en-US" dirty="0"/>
              <a:t> 폴더에 다운 받음</a:t>
            </a:r>
            <a:r>
              <a:rPr lang="en-US" altLang="ko-KR" dirty="0"/>
              <a:t>)</a:t>
            </a:r>
            <a:endParaRPr kumimoji="1" lang="en-US" altLang="ko-KR" dirty="0"/>
          </a:p>
          <a:p>
            <a:r>
              <a:rPr lang="en" altLang="ko-KR" dirty="0" err="1"/>
              <a:t>nohup</a:t>
            </a:r>
            <a:r>
              <a:rPr lang="en" altLang="ko-KR" dirty="0"/>
              <a:t> python -m </a:t>
            </a:r>
            <a:r>
              <a:rPr lang="en" altLang="ko-KR" dirty="0" err="1"/>
              <a:t>examples.run_squad</a:t>
            </a:r>
            <a:r>
              <a:rPr lang="en" altLang="ko-KR" dirty="0"/>
              <a:t> \</a:t>
            </a:r>
            <a:br>
              <a:rPr lang="en" altLang="ko-KR" dirty="0"/>
            </a:br>
            <a:r>
              <a:rPr lang="en" altLang="ko-KR" dirty="0"/>
              <a:t>--</a:t>
            </a:r>
            <a:r>
              <a:rPr lang="en" altLang="ko-KR" dirty="0" err="1"/>
              <a:t>bert_model</a:t>
            </a:r>
            <a:r>
              <a:rPr lang="en" altLang="ko-KR" dirty="0"/>
              <a:t> </a:t>
            </a:r>
            <a:r>
              <a:rPr lang="en" altLang="ko-KR" dirty="0" err="1"/>
              <a:t>bert</a:t>
            </a:r>
            <a:r>
              <a:rPr lang="en" altLang="ko-KR" dirty="0"/>
              <a:t>-base-multilingual-cased \</a:t>
            </a:r>
            <a:br>
              <a:rPr lang="en" altLang="ko-KR" dirty="0"/>
            </a:br>
            <a:r>
              <a:rPr lang="en" altLang="ko-KR" dirty="0"/>
              <a:t>--</a:t>
            </a:r>
            <a:r>
              <a:rPr lang="en" altLang="ko-KR" dirty="0" err="1"/>
              <a:t>do_train</a:t>
            </a:r>
            <a:r>
              <a:rPr lang="en" altLang="ko-KR" dirty="0"/>
              <a:t> \</a:t>
            </a:r>
            <a:br>
              <a:rPr lang="en" altLang="ko-KR" dirty="0"/>
            </a:br>
            <a:r>
              <a:rPr lang="en" altLang="ko-KR" dirty="0"/>
              <a:t>--</a:t>
            </a:r>
            <a:r>
              <a:rPr lang="en" altLang="ko-KR" dirty="0" err="1"/>
              <a:t>do_predict</a:t>
            </a:r>
            <a:r>
              <a:rPr lang="en" altLang="ko-KR" dirty="0"/>
              <a:t> \</a:t>
            </a:r>
            <a:br>
              <a:rPr lang="en" altLang="ko-KR" dirty="0"/>
            </a:br>
            <a:r>
              <a:rPr lang="en" altLang="ko-KR" dirty="0"/>
              <a:t>--</a:t>
            </a:r>
            <a:r>
              <a:rPr lang="en" altLang="ko-KR" dirty="0" err="1"/>
              <a:t>train_file</a:t>
            </a:r>
            <a:r>
              <a:rPr lang="en" altLang="ko-KR" dirty="0"/>
              <a:t> ./samples/</a:t>
            </a:r>
            <a:r>
              <a:rPr lang="en" altLang="ko-KR" dirty="0" err="1"/>
              <a:t>KorQuAD</a:t>
            </a:r>
            <a:r>
              <a:rPr lang="en" altLang="ko-KR" dirty="0"/>
              <a:t>/KorQuAD_v1.0_train.json \</a:t>
            </a:r>
            <a:br>
              <a:rPr lang="en" altLang="ko-KR" dirty="0"/>
            </a:br>
            <a:r>
              <a:rPr lang="en" altLang="ko-KR" dirty="0"/>
              <a:t>--</a:t>
            </a:r>
            <a:r>
              <a:rPr lang="en" altLang="ko-KR" dirty="0" err="1"/>
              <a:t>predict_file</a:t>
            </a:r>
            <a:r>
              <a:rPr lang="en" altLang="ko-KR" dirty="0"/>
              <a:t> ./samples/</a:t>
            </a:r>
            <a:r>
              <a:rPr lang="en" altLang="ko-KR" dirty="0" err="1"/>
              <a:t>KorQuAD</a:t>
            </a:r>
            <a:r>
              <a:rPr lang="en" altLang="ko-KR" dirty="0"/>
              <a:t>/KorQuAD_v1.0_dev.json \</a:t>
            </a:r>
            <a:br>
              <a:rPr lang="en" altLang="ko-KR" dirty="0"/>
            </a:br>
            <a:r>
              <a:rPr lang="en" altLang="ko-KR" dirty="0"/>
              <a:t>--</a:t>
            </a:r>
            <a:r>
              <a:rPr lang="en" altLang="ko-KR" dirty="0" err="1"/>
              <a:t>train_batch_size</a:t>
            </a:r>
            <a:r>
              <a:rPr lang="en" altLang="ko-KR" dirty="0"/>
              <a:t> 6 \</a:t>
            </a:r>
            <a:br>
              <a:rPr lang="en" altLang="ko-KR" dirty="0"/>
            </a:br>
            <a:r>
              <a:rPr lang="en" altLang="ko-KR" dirty="0"/>
              <a:t>--</a:t>
            </a:r>
            <a:r>
              <a:rPr lang="en" altLang="ko-KR" dirty="0" err="1"/>
              <a:t>learning_rate</a:t>
            </a:r>
            <a:r>
              <a:rPr lang="en" altLang="ko-KR" dirty="0"/>
              <a:t> 3e-5 \</a:t>
            </a:r>
            <a:br>
              <a:rPr lang="en" altLang="ko-KR" dirty="0"/>
            </a:br>
            <a:r>
              <a:rPr lang="en" altLang="ko-KR" dirty="0"/>
              <a:t>--</a:t>
            </a:r>
            <a:r>
              <a:rPr lang="en" altLang="ko-KR" dirty="0" err="1"/>
              <a:t>num_train_epochs</a:t>
            </a:r>
            <a:r>
              <a:rPr lang="en" altLang="ko-KR" dirty="0"/>
              <a:t> 2.0 \</a:t>
            </a:r>
            <a:br>
              <a:rPr lang="en" altLang="ko-KR" dirty="0"/>
            </a:br>
            <a:r>
              <a:rPr lang="en" altLang="ko-KR" dirty="0"/>
              <a:t>--</a:t>
            </a:r>
            <a:r>
              <a:rPr lang="en" altLang="ko-KR" dirty="0" err="1"/>
              <a:t>max_seq_length</a:t>
            </a:r>
            <a:r>
              <a:rPr lang="en" altLang="ko-KR" dirty="0"/>
              <a:t> 384 \</a:t>
            </a:r>
            <a:br>
              <a:rPr lang="en" altLang="ko-KR" dirty="0"/>
            </a:br>
            <a:r>
              <a:rPr lang="en" altLang="ko-KR" dirty="0"/>
              <a:t>--</a:t>
            </a:r>
            <a:r>
              <a:rPr lang="en" altLang="ko-KR" dirty="0" err="1"/>
              <a:t>doc_stride</a:t>
            </a:r>
            <a:r>
              <a:rPr lang="en" altLang="ko-KR" dirty="0"/>
              <a:t> 128 \</a:t>
            </a:r>
            <a:br>
              <a:rPr lang="en" altLang="ko-KR" dirty="0"/>
            </a:br>
            <a:r>
              <a:rPr lang="en" altLang="ko-KR" dirty="0"/>
              <a:t>--</a:t>
            </a:r>
            <a:r>
              <a:rPr lang="en" altLang="ko-KR" dirty="0" err="1"/>
              <a:t>output_dir</a:t>
            </a:r>
            <a:r>
              <a:rPr lang="en" altLang="ko-KR" dirty="0"/>
              <a:t> ./samples/</a:t>
            </a:r>
            <a:r>
              <a:rPr lang="en" altLang="ko-KR" dirty="0" err="1"/>
              <a:t>output_korquad</a:t>
            </a:r>
            <a:r>
              <a:rPr lang="en" altLang="ko-KR" dirty="0"/>
              <a:t>/ &amp;</a:t>
            </a:r>
          </a:p>
          <a:p>
            <a:r>
              <a:rPr lang="ko-KR" altLang="en-US" dirty="0"/>
              <a:t>실행결과</a:t>
            </a:r>
            <a:r>
              <a:rPr lang="en-US" altLang="ko-KR" dirty="0"/>
              <a:t>:</a:t>
            </a:r>
            <a:r>
              <a:rPr lang="ko-KR" altLang="en-US" dirty="0"/>
              <a:t> 동작은 되나 노트북에서는 확인 불가 </a:t>
            </a:r>
            <a:r>
              <a:rPr lang="en-US" altLang="ko-KR" dirty="0"/>
              <a:t>(</a:t>
            </a:r>
            <a:r>
              <a:rPr lang="ko-KR" altLang="en-US" dirty="0"/>
              <a:t>너무 느림</a:t>
            </a:r>
            <a:r>
              <a:rPr lang="en-US" altLang="ko-KR" dirty="0"/>
              <a:t>)</a:t>
            </a:r>
            <a:endParaRPr kumimoji="1" lang="en-US" altLang="ko-KR" dirty="0"/>
          </a:p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952065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A99233-5BDD-D840-829C-884E32C1A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KICT </a:t>
            </a:r>
            <a:r>
              <a:rPr kumimoji="1" lang="ko-KR" altLang="en-US" dirty="0"/>
              <a:t>빅데이터 센터 </a:t>
            </a:r>
            <a:r>
              <a:rPr kumimoji="1" lang="en-US" altLang="ko-KR" dirty="0"/>
              <a:t>(https://</a:t>
            </a:r>
            <a:r>
              <a:rPr kumimoji="1" lang="en-US" altLang="ko-KR" dirty="0" err="1"/>
              <a:t>kbig.kr</a:t>
            </a:r>
            <a:r>
              <a:rPr kumimoji="1" lang="en-US" altLang="ko-KR" dirty="0"/>
              <a:t>/portal/</a:t>
            </a:r>
            <a:r>
              <a:rPr kumimoji="1" lang="en-US" altLang="ko-KR" dirty="0" err="1"/>
              <a:t>kbig</a:t>
            </a:r>
            <a:r>
              <a:rPr kumimoji="1" lang="en-US" altLang="ko-KR" dirty="0"/>
              <a:t>)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AF600E-5701-5946-947A-34F9A49D66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/>
              <a:t>Anaconda </a:t>
            </a:r>
            <a:r>
              <a:rPr kumimoji="1" lang="ko-KR" altLang="en-US" dirty="0"/>
              <a:t>설치</a:t>
            </a:r>
            <a:endParaRPr kumimoji="1" lang="en-US" altLang="ko-KR" dirty="0"/>
          </a:p>
          <a:p>
            <a:pPr lvl="1"/>
            <a:r>
              <a:rPr lang="da" altLang="ko-KR" dirty="0"/>
              <a:t>wget </a:t>
            </a:r>
            <a:r>
              <a:rPr lang="da" altLang="ko-KR" dirty="0">
                <a:hlinkClick r:id="rId2"/>
              </a:rPr>
              <a:t>https://repo.anaconda.com/archive/Anaconda3-2018.12-Linux-x86_64.sh</a:t>
            </a:r>
            <a:endParaRPr lang="da" altLang="ko-KR" dirty="0"/>
          </a:p>
          <a:p>
            <a:pPr lvl="1"/>
            <a:r>
              <a:rPr lang="en" altLang="ko-KR" dirty="0" err="1"/>
              <a:t>chmod</a:t>
            </a:r>
            <a:r>
              <a:rPr lang="en" altLang="ko-KR" dirty="0"/>
              <a:t> +x Anaconda3-2018.12-Linux-x86_64.sh </a:t>
            </a:r>
          </a:p>
          <a:p>
            <a:pPr lvl="1"/>
            <a:r>
              <a:rPr lang="en" altLang="ko-KR" dirty="0"/>
              <a:t>./Anaconda3-2018.12-Linux-x86_64.sh </a:t>
            </a:r>
            <a:endParaRPr kumimoji="1" lang="en-US" altLang="ko-KR" dirty="0"/>
          </a:p>
          <a:p>
            <a:pPr lvl="1"/>
            <a:r>
              <a:rPr lang="en" altLang="ko-KR" dirty="0" err="1"/>
              <a:t>conda</a:t>
            </a:r>
            <a:r>
              <a:rPr lang="en" altLang="ko-KR" dirty="0"/>
              <a:t> create -n </a:t>
            </a:r>
            <a:r>
              <a:rPr lang="en" altLang="ko-KR" dirty="0" err="1"/>
              <a:t>dnn</a:t>
            </a:r>
            <a:r>
              <a:rPr lang="en" altLang="ko-KR" dirty="0"/>
              <a:t> python=3.6</a:t>
            </a:r>
          </a:p>
          <a:p>
            <a:pPr lvl="1"/>
            <a:r>
              <a:rPr lang="en" altLang="ko-KR" dirty="0" err="1"/>
              <a:t>conda</a:t>
            </a:r>
            <a:r>
              <a:rPr lang="en" altLang="ko-KR" dirty="0"/>
              <a:t> activate </a:t>
            </a:r>
            <a:r>
              <a:rPr lang="en" altLang="ko-KR" dirty="0" err="1"/>
              <a:t>dnn</a:t>
            </a:r>
            <a:endParaRPr lang="en" altLang="ko-KR" dirty="0"/>
          </a:p>
          <a:p>
            <a:pPr lvl="1"/>
            <a:r>
              <a:rPr lang="en" altLang="ko-KR" dirty="0"/>
              <a:t>pip install </a:t>
            </a:r>
            <a:r>
              <a:rPr lang="en" altLang="ko-KR" dirty="0" err="1"/>
              <a:t>numpy</a:t>
            </a:r>
            <a:endParaRPr lang="en" altLang="ko-KR" dirty="0"/>
          </a:p>
          <a:p>
            <a:pPr lvl="1"/>
            <a:r>
              <a:rPr lang="en" altLang="ko-KR" dirty="0" err="1"/>
              <a:t>conda</a:t>
            </a:r>
            <a:r>
              <a:rPr lang="en" altLang="ko-KR" dirty="0"/>
              <a:t> install </a:t>
            </a:r>
            <a:r>
              <a:rPr lang="en" altLang="ko-KR" dirty="0" err="1"/>
              <a:t>pytorch</a:t>
            </a:r>
            <a:r>
              <a:rPr lang="en" altLang="ko-KR" dirty="0"/>
              <a:t> </a:t>
            </a:r>
            <a:r>
              <a:rPr lang="en" altLang="ko-KR" dirty="0" err="1"/>
              <a:t>torchvision</a:t>
            </a:r>
            <a:r>
              <a:rPr lang="en" altLang="ko-KR" dirty="0"/>
              <a:t> </a:t>
            </a:r>
            <a:r>
              <a:rPr lang="en" altLang="ko-KR" dirty="0" err="1"/>
              <a:t>cudatoolkit</a:t>
            </a:r>
            <a:r>
              <a:rPr lang="en" altLang="ko-KR" b="1" dirty="0"/>
              <a:t>=</a:t>
            </a:r>
            <a:r>
              <a:rPr lang="en" altLang="ko-KR" dirty="0"/>
              <a:t>8.0 -c </a:t>
            </a:r>
            <a:r>
              <a:rPr lang="en" altLang="ko-KR" dirty="0" err="1"/>
              <a:t>pytorch</a:t>
            </a:r>
            <a:endParaRPr lang="en" altLang="ko-KR" dirty="0"/>
          </a:p>
          <a:p>
            <a:pPr lvl="1"/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3601566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8750EF-B70A-6043-A8D6-CADEFA5A4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err="1"/>
              <a:t>Vscode</a:t>
            </a:r>
            <a:r>
              <a:rPr kumimoji="1" lang="en-US" altLang="ko-KR" dirty="0"/>
              <a:t> python debug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AE2D27-DC5B-5A47-BC12-FF2254D1BB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" altLang="ko-KR" dirty="0"/>
              <a:t>https://</a:t>
            </a:r>
            <a:r>
              <a:rPr kumimoji="1" lang="en" altLang="ko-KR" dirty="0" err="1"/>
              <a:t>www.youtube.com</a:t>
            </a:r>
            <a:r>
              <a:rPr kumimoji="1" lang="en" altLang="ko-KR" dirty="0"/>
              <a:t>/</a:t>
            </a:r>
            <a:r>
              <a:rPr kumimoji="1" lang="en" altLang="ko-KR" dirty="0" err="1"/>
              <a:t>watch?v</a:t>
            </a:r>
            <a:r>
              <a:rPr kumimoji="1" lang="en" altLang="ko-KR" dirty="0"/>
              <a:t>=w8QHoVam1-I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3144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아래쪽 화살표[D] 14">
            <a:extLst>
              <a:ext uri="{FF2B5EF4-FFF2-40B4-BE49-F238E27FC236}">
                <a16:creationId xmlns:a16="http://schemas.microsoft.com/office/drawing/2014/main" id="{697D2BBF-4C95-754D-B0A7-B1BA1E2A969B}"/>
              </a:ext>
            </a:extLst>
          </p:cNvPr>
          <p:cNvSpPr/>
          <p:nvPr/>
        </p:nvSpPr>
        <p:spPr>
          <a:xfrm rot="10800000">
            <a:off x="6950954" y="2060358"/>
            <a:ext cx="484632" cy="20815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3" name="아래쪽 화살표[D] 12">
            <a:extLst>
              <a:ext uri="{FF2B5EF4-FFF2-40B4-BE49-F238E27FC236}">
                <a16:creationId xmlns:a16="http://schemas.microsoft.com/office/drawing/2014/main" id="{A21B0801-D517-BD4A-8FC1-A71A73003BAD}"/>
              </a:ext>
            </a:extLst>
          </p:cNvPr>
          <p:cNvSpPr/>
          <p:nvPr/>
        </p:nvSpPr>
        <p:spPr>
          <a:xfrm>
            <a:off x="2182358" y="2060358"/>
            <a:ext cx="484632" cy="20549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68E9EC0-9ACC-5C4D-8CB0-E594319F2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ko-KR" dirty="0" err="1"/>
              <a:t>BasicTokenizer</a:t>
            </a:r>
            <a:endParaRPr kumimoji="1"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CB8D0BC-0512-BE42-94DF-4ACF435524C4}"/>
              </a:ext>
            </a:extLst>
          </p:cNvPr>
          <p:cNvSpPr/>
          <p:nvPr/>
        </p:nvSpPr>
        <p:spPr>
          <a:xfrm>
            <a:off x="681037" y="1836259"/>
            <a:ext cx="8543925" cy="43513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6" name="모서리가 둥근 직사각형 5">
            <a:hlinkClick r:id="rId2" action="ppaction://hlinksldjump"/>
            <a:extLst>
              <a:ext uri="{FF2B5EF4-FFF2-40B4-BE49-F238E27FC236}">
                <a16:creationId xmlns:a16="http://schemas.microsoft.com/office/drawing/2014/main" id="{55E5889E-3909-9C4C-872B-195127EBA5FA}"/>
              </a:ext>
            </a:extLst>
          </p:cNvPr>
          <p:cNvSpPr/>
          <p:nvPr/>
        </p:nvSpPr>
        <p:spPr>
          <a:xfrm>
            <a:off x="965495" y="1690690"/>
            <a:ext cx="2918359" cy="369668"/>
          </a:xfrm>
          <a:prstGeom prst="round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text</a:t>
            </a:r>
            <a:endParaRPr lang="en" altLang="ko-KR" dirty="0"/>
          </a:p>
        </p:txBody>
      </p:sp>
      <p:sp>
        <p:nvSpPr>
          <p:cNvPr id="7" name="모서리가 둥근 직사각형 6">
            <a:hlinkClick r:id="rId2" action="ppaction://hlinksldjump"/>
            <a:extLst>
              <a:ext uri="{FF2B5EF4-FFF2-40B4-BE49-F238E27FC236}">
                <a16:creationId xmlns:a16="http://schemas.microsoft.com/office/drawing/2014/main" id="{8D430264-6698-CC4B-B107-D68E9E8FF1D7}"/>
              </a:ext>
            </a:extLst>
          </p:cNvPr>
          <p:cNvSpPr/>
          <p:nvPr/>
        </p:nvSpPr>
        <p:spPr>
          <a:xfrm>
            <a:off x="984692" y="2337203"/>
            <a:ext cx="2918359" cy="59376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R" dirty="0">
                <a:solidFill>
                  <a:schemeClr val="tx1"/>
                </a:solidFill>
              </a:rPr>
              <a:t>_</a:t>
            </a:r>
            <a:r>
              <a:rPr lang="en" altLang="ko-KR" dirty="0" err="1">
                <a:solidFill>
                  <a:schemeClr val="tx1"/>
                </a:solidFill>
              </a:rPr>
              <a:t>clean_text</a:t>
            </a:r>
            <a:endParaRPr lang="en" altLang="ko-KR" dirty="0">
              <a:solidFill>
                <a:schemeClr val="tx1"/>
              </a:solidFill>
            </a:endParaRPr>
          </a:p>
        </p:txBody>
      </p:sp>
      <p:sp>
        <p:nvSpPr>
          <p:cNvPr id="8" name="모서리가 둥근 직사각형 7">
            <a:hlinkClick r:id="rId2" action="ppaction://hlinksldjump"/>
            <a:extLst>
              <a:ext uri="{FF2B5EF4-FFF2-40B4-BE49-F238E27FC236}">
                <a16:creationId xmlns:a16="http://schemas.microsoft.com/office/drawing/2014/main" id="{B3F5B279-084C-194E-BF8B-C77245A01151}"/>
              </a:ext>
            </a:extLst>
          </p:cNvPr>
          <p:cNvSpPr/>
          <p:nvPr/>
        </p:nvSpPr>
        <p:spPr>
          <a:xfrm>
            <a:off x="984691" y="3174565"/>
            <a:ext cx="2918359" cy="59376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R" dirty="0">
                <a:solidFill>
                  <a:schemeClr val="tx1"/>
                </a:solidFill>
              </a:rPr>
              <a:t>_</a:t>
            </a:r>
            <a:r>
              <a:rPr lang="en" altLang="ko-KR" dirty="0" err="1">
                <a:solidFill>
                  <a:schemeClr val="tx1"/>
                </a:solidFill>
              </a:rPr>
              <a:t>tokenize_chinese_chars</a:t>
            </a:r>
            <a:endParaRPr lang="en" altLang="ko-KR" dirty="0">
              <a:solidFill>
                <a:schemeClr val="tx1"/>
              </a:solidFill>
            </a:endParaRPr>
          </a:p>
        </p:txBody>
      </p:sp>
      <p:sp>
        <p:nvSpPr>
          <p:cNvPr id="9" name="모서리가 둥근 직사각형 8">
            <a:hlinkClick r:id="rId2" action="ppaction://hlinksldjump"/>
            <a:extLst>
              <a:ext uri="{FF2B5EF4-FFF2-40B4-BE49-F238E27FC236}">
                <a16:creationId xmlns:a16="http://schemas.microsoft.com/office/drawing/2014/main" id="{CE43A930-8497-FE44-9A4F-784E8DBFEB0B}"/>
              </a:ext>
            </a:extLst>
          </p:cNvPr>
          <p:cNvSpPr/>
          <p:nvPr/>
        </p:nvSpPr>
        <p:spPr>
          <a:xfrm>
            <a:off x="984691" y="4087312"/>
            <a:ext cx="2918359" cy="59376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R" dirty="0" err="1">
                <a:solidFill>
                  <a:schemeClr val="tx1"/>
                </a:solidFill>
              </a:rPr>
              <a:t>whitespace_tokenize</a:t>
            </a:r>
            <a:endParaRPr lang="en" altLang="ko-KR" dirty="0">
              <a:solidFill>
                <a:schemeClr val="tx1"/>
              </a:solidFill>
            </a:endParaRPr>
          </a:p>
        </p:txBody>
      </p:sp>
      <p:sp>
        <p:nvSpPr>
          <p:cNvPr id="10" name="모서리가 둥근 직사각형 9">
            <a:hlinkClick r:id="rId2" action="ppaction://hlinksldjump"/>
            <a:extLst>
              <a:ext uri="{FF2B5EF4-FFF2-40B4-BE49-F238E27FC236}">
                <a16:creationId xmlns:a16="http://schemas.microsoft.com/office/drawing/2014/main" id="{E362F59F-0694-8049-9E4E-DE84BFFDD210}"/>
              </a:ext>
            </a:extLst>
          </p:cNvPr>
          <p:cNvSpPr/>
          <p:nvPr/>
        </p:nvSpPr>
        <p:spPr>
          <a:xfrm>
            <a:off x="5734093" y="4115291"/>
            <a:ext cx="2918359" cy="59376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R" dirty="0">
                <a:solidFill>
                  <a:schemeClr val="tx1"/>
                </a:solidFill>
              </a:rPr>
              <a:t>_</a:t>
            </a:r>
            <a:r>
              <a:rPr lang="en" altLang="ko-KR" dirty="0" err="1">
                <a:solidFill>
                  <a:schemeClr val="tx1"/>
                </a:solidFill>
              </a:rPr>
              <a:t>run_strip_accents</a:t>
            </a:r>
            <a:endParaRPr lang="en" altLang="ko-KR" dirty="0">
              <a:solidFill>
                <a:schemeClr val="tx1"/>
              </a:solidFill>
            </a:endParaRPr>
          </a:p>
        </p:txBody>
      </p:sp>
      <p:sp>
        <p:nvSpPr>
          <p:cNvPr id="11" name="모서리가 둥근 직사각형 10">
            <a:hlinkClick r:id="rId2" action="ppaction://hlinksldjump"/>
            <a:extLst>
              <a:ext uri="{FF2B5EF4-FFF2-40B4-BE49-F238E27FC236}">
                <a16:creationId xmlns:a16="http://schemas.microsoft.com/office/drawing/2014/main" id="{46D47565-0197-A745-8924-91666D0389DB}"/>
              </a:ext>
            </a:extLst>
          </p:cNvPr>
          <p:cNvSpPr/>
          <p:nvPr/>
        </p:nvSpPr>
        <p:spPr>
          <a:xfrm>
            <a:off x="5734091" y="2337202"/>
            <a:ext cx="2918359" cy="59376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R" dirty="0" err="1">
                <a:solidFill>
                  <a:schemeClr val="tx1"/>
                </a:solidFill>
              </a:rPr>
              <a:t>whitespace_tokenize</a:t>
            </a:r>
            <a:endParaRPr lang="en" altLang="ko-KR" dirty="0">
              <a:solidFill>
                <a:schemeClr val="tx1"/>
              </a:solidFill>
            </a:endParaRPr>
          </a:p>
        </p:txBody>
      </p:sp>
      <p:sp>
        <p:nvSpPr>
          <p:cNvPr id="12" name="모서리가 둥근 직사각형 11">
            <a:hlinkClick r:id="rId2" action="ppaction://hlinksldjump"/>
            <a:extLst>
              <a:ext uri="{FF2B5EF4-FFF2-40B4-BE49-F238E27FC236}">
                <a16:creationId xmlns:a16="http://schemas.microsoft.com/office/drawing/2014/main" id="{44CAF8B2-34A5-FD49-BA3C-CA806ACE9C71}"/>
              </a:ext>
            </a:extLst>
          </p:cNvPr>
          <p:cNvSpPr/>
          <p:nvPr/>
        </p:nvSpPr>
        <p:spPr>
          <a:xfrm>
            <a:off x="5734092" y="1690690"/>
            <a:ext cx="2918359" cy="369668"/>
          </a:xfrm>
          <a:prstGeom prst="round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R" dirty="0" err="1"/>
              <a:t>output_tokens</a:t>
            </a:r>
            <a:endParaRPr lang="en" altLang="ko-KR" dirty="0"/>
          </a:p>
        </p:txBody>
      </p:sp>
      <p:sp>
        <p:nvSpPr>
          <p:cNvPr id="14" name="아래쪽 화살표[D] 13">
            <a:extLst>
              <a:ext uri="{FF2B5EF4-FFF2-40B4-BE49-F238E27FC236}">
                <a16:creationId xmlns:a16="http://schemas.microsoft.com/office/drawing/2014/main" id="{26376323-BB16-F745-8579-BEB525622B1A}"/>
              </a:ext>
            </a:extLst>
          </p:cNvPr>
          <p:cNvSpPr/>
          <p:nvPr/>
        </p:nvSpPr>
        <p:spPr>
          <a:xfrm rot="16200000">
            <a:off x="4576255" y="3468674"/>
            <a:ext cx="484632" cy="18310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6" name="모서리가 둥근 직사각형 15">
            <a:hlinkClick r:id="rId2" action="ppaction://hlinksldjump"/>
            <a:extLst>
              <a:ext uri="{FF2B5EF4-FFF2-40B4-BE49-F238E27FC236}">
                <a16:creationId xmlns:a16="http://schemas.microsoft.com/office/drawing/2014/main" id="{BD70237C-8C55-1C4C-B32F-F47AB0D34B0C}"/>
              </a:ext>
            </a:extLst>
          </p:cNvPr>
          <p:cNvSpPr/>
          <p:nvPr/>
        </p:nvSpPr>
        <p:spPr>
          <a:xfrm>
            <a:off x="5734091" y="3534817"/>
            <a:ext cx="2918359" cy="59376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R" dirty="0">
                <a:solidFill>
                  <a:schemeClr val="tx1"/>
                </a:solidFill>
              </a:rPr>
              <a:t>_</a:t>
            </a:r>
            <a:r>
              <a:rPr lang="en" altLang="ko-KR" dirty="0" err="1">
                <a:solidFill>
                  <a:schemeClr val="tx1"/>
                </a:solidFill>
              </a:rPr>
              <a:t>run_split_on_punc</a:t>
            </a:r>
            <a:endParaRPr lang="en" altLang="ko-K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4316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아래쪽 화살표[D] 9">
            <a:extLst>
              <a:ext uri="{FF2B5EF4-FFF2-40B4-BE49-F238E27FC236}">
                <a16:creationId xmlns:a16="http://schemas.microsoft.com/office/drawing/2014/main" id="{04488867-C545-E145-9AEA-4B042F212BC5}"/>
              </a:ext>
            </a:extLst>
          </p:cNvPr>
          <p:cNvSpPr/>
          <p:nvPr/>
        </p:nvSpPr>
        <p:spPr>
          <a:xfrm>
            <a:off x="2182358" y="2060358"/>
            <a:ext cx="484632" cy="20549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171F65F-23CF-6246-890C-32B8FB38E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ko-KR" dirty="0" err="1"/>
              <a:t>WordpieceTokenizer</a:t>
            </a:r>
            <a:endParaRPr kumimoji="1"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4C55716-60B2-784C-8C72-1C956AD9C98C}"/>
              </a:ext>
            </a:extLst>
          </p:cNvPr>
          <p:cNvSpPr/>
          <p:nvPr/>
        </p:nvSpPr>
        <p:spPr>
          <a:xfrm>
            <a:off x="681037" y="1836259"/>
            <a:ext cx="8543925" cy="43513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6" name="모서리가 둥근 직사각형 5">
            <a:hlinkClick r:id="rId2" action="ppaction://hlinksldjump"/>
            <a:extLst>
              <a:ext uri="{FF2B5EF4-FFF2-40B4-BE49-F238E27FC236}">
                <a16:creationId xmlns:a16="http://schemas.microsoft.com/office/drawing/2014/main" id="{BA1BE889-4805-0844-976A-42C6FAC115A2}"/>
              </a:ext>
            </a:extLst>
          </p:cNvPr>
          <p:cNvSpPr/>
          <p:nvPr/>
        </p:nvSpPr>
        <p:spPr>
          <a:xfrm>
            <a:off x="965495" y="1690690"/>
            <a:ext cx="2918359" cy="369668"/>
          </a:xfrm>
          <a:prstGeom prst="round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text</a:t>
            </a:r>
            <a:endParaRPr lang="en" altLang="ko-KR" dirty="0"/>
          </a:p>
        </p:txBody>
      </p:sp>
      <p:sp>
        <p:nvSpPr>
          <p:cNvPr id="7" name="모서리가 둥근 직사각형 6">
            <a:hlinkClick r:id="rId2" action="ppaction://hlinksldjump"/>
            <a:extLst>
              <a:ext uri="{FF2B5EF4-FFF2-40B4-BE49-F238E27FC236}">
                <a16:creationId xmlns:a16="http://schemas.microsoft.com/office/drawing/2014/main" id="{5EFFE53F-C6F6-E347-A217-E82EF221D844}"/>
              </a:ext>
            </a:extLst>
          </p:cNvPr>
          <p:cNvSpPr/>
          <p:nvPr/>
        </p:nvSpPr>
        <p:spPr>
          <a:xfrm>
            <a:off x="5734092" y="1690690"/>
            <a:ext cx="2918359" cy="369668"/>
          </a:xfrm>
          <a:prstGeom prst="round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R" dirty="0" err="1"/>
              <a:t>output_tokens</a:t>
            </a:r>
            <a:endParaRPr lang="en" altLang="ko-KR" dirty="0"/>
          </a:p>
        </p:txBody>
      </p:sp>
      <p:sp>
        <p:nvSpPr>
          <p:cNvPr id="8" name="모서리가 둥근 직사각형 7">
            <a:hlinkClick r:id="rId2" action="ppaction://hlinksldjump"/>
            <a:extLst>
              <a:ext uri="{FF2B5EF4-FFF2-40B4-BE49-F238E27FC236}">
                <a16:creationId xmlns:a16="http://schemas.microsoft.com/office/drawing/2014/main" id="{715D95D3-4039-9A4B-9CC8-EA106C9C820A}"/>
              </a:ext>
            </a:extLst>
          </p:cNvPr>
          <p:cNvSpPr/>
          <p:nvPr/>
        </p:nvSpPr>
        <p:spPr>
          <a:xfrm>
            <a:off x="965494" y="2311673"/>
            <a:ext cx="2918359" cy="59376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R" dirty="0" err="1">
                <a:solidFill>
                  <a:schemeClr val="tx1"/>
                </a:solidFill>
              </a:rPr>
              <a:t>whitespace_tokenize</a:t>
            </a:r>
            <a:endParaRPr lang="en" altLang="ko-KR" dirty="0">
              <a:solidFill>
                <a:schemeClr val="tx1"/>
              </a:solidFill>
            </a:endParaRPr>
          </a:p>
        </p:txBody>
      </p:sp>
      <p:sp>
        <p:nvSpPr>
          <p:cNvPr id="11" name="아래쪽 화살표[D] 10">
            <a:extLst>
              <a:ext uri="{FF2B5EF4-FFF2-40B4-BE49-F238E27FC236}">
                <a16:creationId xmlns:a16="http://schemas.microsoft.com/office/drawing/2014/main" id="{64238E94-F3D5-5D42-ADEE-B4B6700DBB05}"/>
              </a:ext>
            </a:extLst>
          </p:cNvPr>
          <p:cNvSpPr/>
          <p:nvPr/>
        </p:nvSpPr>
        <p:spPr>
          <a:xfrm rot="10800000">
            <a:off x="6950954" y="2060358"/>
            <a:ext cx="484632" cy="20815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9" name="모서리가 둥근 직사각형 8">
            <a:hlinkClick r:id="rId2" action="ppaction://hlinksldjump"/>
            <a:extLst>
              <a:ext uri="{FF2B5EF4-FFF2-40B4-BE49-F238E27FC236}">
                <a16:creationId xmlns:a16="http://schemas.microsoft.com/office/drawing/2014/main" id="{9681E811-10C4-BC48-A9AB-9B6D43F9040B}"/>
              </a:ext>
            </a:extLst>
          </p:cNvPr>
          <p:cNvSpPr/>
          <p:nvPr/>
        </p:nvSpPr>
        <p:spPr>
          <a:xfrm>
            <a:off x="1977656" y="4141878"/>
            <a:ext cx="5745986" cy="165031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각 </a:t>
            </a:r>
            <a:r>
              <a:rPr lang="en-US" altLang="ko-KR" dirty="0">
                <a:solidFill>
                  <a:schemeClr val="tx1"/>
                </a:solidFill>
              </a:rPr>
              <a:t>token </a:t>
            </a:r>
            <a:r>
              <a:rPr lang="ko-KR" altLang="en-US" dirty="0">
                <a:solidFill>
                  <a:schemeClr val="tx1"/>
                </a:solidFill>
              </a:rPr>
              <a:t>별로 </a:t>
            </a:r>
            <a:r>
              <a:rPr lang="ko-KR" altLang="en-US" dirty="0" err="1">
                <a:solidFill>
                  <a:schemeClr val="tx1"/>
                </a:solidFill>
              </a:rPr>
              <a:t>뒤어서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ko-KR" altLang="en-US" dirty="0" err="1">
                <a:solidFill>
                  <a:schemeClr val="tx1"/>
                </a:solidFill>
              </a:rPr>
              <a:t>부터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vocabulary</a:t>
            </a:r>
            <a:r>
              <a:rPr lang="ko-KR" altLang="en-US" dirty="0">
                <a:solidFill>
                  <a:schemeClr val="tx1"/>
                </a:solidFill>
              </a:rPr>
              <a:t>에 있는 단위로 쪼개어 </a:t>
            </a:r>
            <a:r>
              <a:rPr lang="en-US" altLang="ko-KR" dirty="0" err="1">
                <a:solidFill>
                  <a:schemeClr val="tx1"/>
                </a:solidFill>
              </a:rPr>
              <a:t>output_tokens</a:t>
            </a:r>
            <a:r>
              <a:rPr lang="ko-KR" altLang="en-US" dirty="0">
                <a:solidFill>
                  <a:schemeClr val="tx1"/>
                </a:solidFill>
              </a:rPr>
              <a:t>에 값 저장</a:t>
            </a:r>
            <a:endParaRPr lang="en" altLang="ko-K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19524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432672-AF86-0F4F-96BF-0888F4C63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ko-KR" dirty="0" err="1"/>
              <a:t>BertTokenizer</a:t>
            </a:r>
            <a:endParaRPr kumimoji="1"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2B11EE9-8E51-CB4C-9E8F-B91117DA2F2E}"/>
              </a:ext>
            </a:extLst>
          </p:cNvPr>
          <p:cNvSpPr/>
          <p:nvPr/>
        </p:nvSpPr>
        <p:spPr>
          <a:xfrm>
            <a:off x="681037" y="1836259"/>
            <a:ext cx="8543925" cy="43513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7" name="모서리가 둥근 직사각형 16">
            <a:hlinkClick r:id="rId2" action="ppaction://hlinksldjump"/>
            <a:extLst>
              <a:ext uri="{FF2B5EF4-FFF2-40B4-BE49-F238E27FC236}">
                <a16:creationId xmlns:a16="http://schemas.microsoft.com/office/drawing/2014/main" id="{16274637-B040-3943-8553-6C05B7496752}"/>
              </a:ext>
            </a:extLst>
          </p:cNvPr>
          <p:cNvSpPr/>
          <p:nvPr/>
        </p:nvSpPr>
        <p:spPr>
          <a:xfrm>
            <a:off x="965495" y="1690690"/>
            <a:ext cx="2918359" cy="369668"/>
          </a:xfrm>
          <a:prstGeom prst="round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text</a:t>
            </a:r>
            <a:endParaRPr lang="en" altLang="ko-KR" dirty="0"/>
          </a:p>
        </p:txBody>
      </p:sp>
      <p:sp>
        <p:nvSpPr>
          <p:cNvPr id="18" name="모서리가 둥근 직사각형 17">
            <a:hlinkClick r:id="rId2" action="ppaction://hlinksldjump"/>
            <a:extLst>
              <a:ext uri="{FF2B5EF4-FFF2-40B4-BE49-F238E27FC236}">
                <a16:creationId xmlns:a16="http://schemas.microsoft.com/office/drawing/2014/main" id="{4E0B889F-61DA-B740-AA43-4D966242A866}"/>
              </a:ext>
            </a:extLst>
          </p:cNvPr>
          <p:cNvSpPr/>
          <p:nvPr/>
        </p:nvSpPr>
        <p:spPr>
          <a:xfrm>
            <a:off x="5734092" y="1690690"/>
            <a:ext cx="2918359" cy="369668"/>
          </a:xfrm>
          <a:prstGeom prst="round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R" dirty="0" err="1"/>
              <a:t>split_tokens</a:t>
            </a:r>
            <a:endParaRPr lang="en" altLang="ko-KR" dirty="0"/>
          </a:p>
        </p:txBody>
      </p:sp>
      <p:sp>
        <p:nvSpPr>
          <p:cNvPr id="20" name="모서리가 둥근 직사각형 19">
            <a:hlinkClick r:id="rId2" action="ppaction://hlinksldjump"/>
            <a:extLst>
              <a:ext uri="{FF2B5EF4-FFF2-40B4-BE49-F238E27FC236}">
                <a16:creationId xmlns:a16="http://schemas.microsoft.com/office/drawing/2014/main" id="{4E8E4762-D35B-5246-8571-1F16360646D9}"/>
              </a:ext>
            </a:extLst>
          </p:cNvPr>
          <p:cNvSpPr/>
          <p:nvPr/>
        </p:nvSpPr>
        <p:spPr>
          <a:xfrm>
            <a:off x="965495" y="4115292"/>
            <a:ext cx="2918359" cy="593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R" dirty="0" err="1"/>
              <a:t>BasicTokenizer</a:t>
            </a:r>
            <a:endParaRPr lang="en" altLang="ko-KR" dirty="0"/>
          </a:p>
        </p:txBody>
      </p:sp>
      <p:sp>
        <p:nvSpPr>
          <p:cNvPr id="21" name="모서리가 둥근 직사각형 20">
            <a:hlinkClick r:id="rId3" action="ppaction://hlinksldjump"/>
            <a:extLst>
              <a:ext uri="{FF2B5EF4-FFF2-40B4-BE49-F238E27FC236}">
                <a16:creationId xmlns:a16="http://schemas.microsoft.com/office/drawing/2014/main" id="{FD2E876E-F4C6-E14C-B1B0-2B55C09A2999}"/>
              </a:ext>
            </a:extLst>
          </p:cNvPr>
          <p:cNvSpPr/>
          <p:nvPr/>
        </p:nvSpPr>
        <p:spPr>
          <a:xfrm>
            <a:off x="5734092" y="4115292"/>
            <a:ext cx="2918359" cy="593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R" dirty="0" err="1"/>
              <a:t>WordpieceTokenizer</a:t>
            </a:r>
            <a:endParaRPr lang="en" altLang="ko-KR" dirty="0"/>
          </a:p>
        </p:txBody>
      </p:sp>
      <p:sp>
        <p:nvSpPr>
          <p:cNvPr id="22" name="아래쪽 화살표[D] 21">
            <a:extLst>
              <a:ext uri="{FF2B5EF4-FFF2-40B4-BE49-F238E27FC236}">
                <a16:creationId xmlns:a16="http://schemas.microsoft.com/office/drawing/2014/main" id="{462D4BA0-65EA-2648-8451-063CB6AB62C0}"/>
              </a:ext>
            </a:extLst>
          </p:cNvPr>
          <p:cNvSpPr/>
          <p:nvPr/>
        </p:nvSpPr>
        <p:spPr>
          <a:xfrm>
            <a:off x="2182358" y="2060358"/>
            <a:ext cx="484632" cy="20549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23" name="아래쪽 화살표[D] 22">
            <a:extLst>
              <a:ext uri="{FF2B5EF4-FFF2-40B4-BE49-F238E27FC236}">
                <a16:creationId xmlns:a16="http://schemas.microsoft.com/office/drawing/2014/main" id="{EAA06E11-C205-4D44-9EDE-FC21F7A28CE0}"/>
              </a:ext>
            </a:extLst>
          </p:cNvPr>
          <p:cNvSpPr/>
          <p:nvPr/>
        </p:nvSpPr>
        <p:spPr>
          <a:xfrm rot="10800000">
            <a:off x="6950954" y="2060358"/>
            <a:ext cx="484632" cy="20815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24" name="아래쪽 화살표[D] 23">
            <a:extLst>
              <a:ext uri="{FF2B5EF4-FFF2-40B4-BE49-F238E27FC236}">
                <a16:creationId xmlns:a16="http://schemas.microsoft.com/office/drawing/2014/main" id="{A6475F92-81E5-2C4D-900B-EE6E8F86DAFE}"/>
              </a:ext>
            </a:extLst>
          </p:cNvPr>
          <p:cNvSpPr/>
          <p:nvPr/>
        </p:nvSpPr>
        <p:spPr>
          <a:xfrm rot="16200000">
            <a:off x="4576255" y="3468674"/>
            <a:ext cx="484632" cy="18310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12260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395726-CCE4-7E47-9659-71C1D69F5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6163264"/>
          </a:xfrm>
        </p:spPr>
        <p:txBody>
          <a:bodyPr>
            <a:normAutofit/>
          </a:bodyPr>
          <a:lstStyle/>
          <a:p>
            <a:pPr algn="ctr"/>
            <a:r>
              <a:rPr kumimoji="1" lang="en-US" altLang="ko-KR" sz="6600" dirty="0"/>
              <a:t>Optimizer</a:t>
            </a:r>
            <a:br>
              <a:rPr kumimoji="1" lang="en-US" altLang="ko-KR" sz="6600" dirty="0"/>
            </a:br>
            <a:r>
              <a:rPr kumimoji="1" lang="en-US" altLang="ko-KR" sz="6600" dirty="0"/>
              <a:t>???</a:t>
            </a:r>
            <a:endParaRPr kumimoji="1" lang="ko-KR" altLang="en-US" sz="6600" dirty="0"/>
          </a:p>
        </p:txBody>
      </p:sp>
    </p:spTree>
    <p:extLst>
      <p:ext uri="{BB962C8B-B14F-4D97-AF65-F5344CB8AC3E}">
        <p14:creationId xmlns:p14="http://schemas.microsoft.com/office/powerpoint/2010/main" val="30029860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395726-CCE4-7E47-9659-71C1D69F5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6163264"/>
          </a:xfrm>
        </p:spPr>
        <p:txBody>
          <a:bodyPr>
            <a:normAutofit/>
          </a:bodyPr>
          <a:lstStyle/>
          <a:p>
            <a:pPr algn="ctr"/>
            <a:r>
              <a:rPr kumimoji="1" lang="en-US" altLang="ko-KR" sz="6600" dirty="0"/>
              <a:t>Modeling</a:t>
            </a:r>
            <a:endParaRPr kumimoji="1" lang="ko-KR" altLang="en-US" sz="6600" dirty="0"/>
          </a:p>
        </p:txBody>
      </p:sp>
    </p:spTree>
    <p:extLst>
      <p:ext uri="{BB962C8B-B14F-4D97-AF65-F5344CB8AC3E}">
        <p14:creationId xmlns:p14="http://schemas.microsoft.com/office/powerpoint/2010/main" val="7380930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>
            <a:extLst>
              <a:ext uri="{FF2B5EF4-FFF2-40B4-BE49-F238E27FC236}">
                <a16:creationId xmlns:a16="http://schemas.microsoft.com/office/drawing/2014/main" id="{EA6B5CD7-8C7D-D042-84A6-8EE6857BC35F}"/>
              </a:ext>
            </a:extLst>
          </p:cNvPr>
          <p:cNvSpPr/>
          <p:nvPr/>
        </p:nvSpPr>
        <p:spPr>
          <a:xfrm>
            <a:off x="285011" y="95003"/>
            <a:ext cx="2918359" cy="593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ko-KR" dirty="0" err="1"/>
              <a:t>BertConfig</a:t>
            </a:r>
            <a:endParaRPr kumimoji="1" lang="ko-KR" altLang="en-US" dirty="0"/>
          </a:p>
        </p:txBody>
      </p:sp>
      <p:sp>
        <p:nvSpPr>
          <p:cNvPr id="5" name="모서리가 둥근 직사각형 4">
            <a:hlinkClick r:id="rId3" action="ppaction://hlinksldjump"/>
            <a:extLst>
              <a:ext uri="{FF2B5EF4-FFF2-40B4-BE49-F238E27FC236}">
                <a16:creationId xmlns:a16="http://schemas.microsoft.com/office/drawing/2014/main" id="{B49181AE-4EFE-2148-A378-0820A12900BB}"/>
              </a:ext>
            </a:extLst>
          </p:cNvPr>
          <p:cNvSpPr/>
          <p:nvPr/>
        </p:nvSpPr>
        <p:spPr>
          <a:xfrm>
            <a:off x="285010" y="864920"/>
            <a:ext cx="2918361" cy="593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ko-KR" dirty="0" err="1"/>
              <a:t>BertLayerNorm</a:t>
            </a:r>
            <a:endParaRPr kumimoji="1" lang="ko-KR" altLang="en-US" dirty="0"/>
          </a:p>
        </p:txBody>
      </p:sp>
      <p:sp>
        <p:nvSpPr>
          <p:cNvPr id="7" name="모서리가 둥근 직사각형 6">
            <a:hlinkClick r:id="rId4" action="ppaction://hlinksldjump"/>
            <a:extLst>
              <a:ext uri="{FF2B5EF4-FFF2-40B4-BE49-F238E27FC236}">
                <a16:creationId xmlns:a16="http://schemas.microsoft.com/office/drawing/2014/main" id="{0B2459ED-C8F2-B14F-A96D-F207AC458676}"/>
              </a:ext>
            </a:extLst>
          </p:cNvPr>
          <p:cNvSpPr/>
          <p:nvPr/>
        </p:nvSpPr>
        <p:spPr>
          <a:xfrm>
            <a:off x="285010" y="2404754"/>
            <a:ext cx="2918361" cy="593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ko-KR" dirty="0" err="1"/>
              <a:t>BertSelfAttention</a:t>
            </a:r>
            <a:endParaRPr kumimoji="1" lang="ko-KR" altLang="en-US" dirty="0"/>
          </a:p>
        </p:txBody>
      </p:sp>
      <p:sp>
        <p:nvSpPr>
          <p:cNvPr id="8" name="모서리가 둥근 직사각형 7">
            <a:hlinkClick r:id="rId5" action="ppaction://hlinksldjump"/>
            <a:extLst>
              <a:ext uri="{FF2B5EF4-FFF2-40B4-BE49-F238E27FC236}">
                <a16:creationId xmlns:a16="http://schemas.microsoft.com/office/drawing/2014/main" id="{114419D7-90AC-2048-881E-66D4ACE2E54D}"/>
              </a:ext>
            </a:extLst>
          </p:cNvPr>
          <p:cNvSpPr/>
          <p:nvPr/>
        </p:nvSpPr>
        <p:spPr>
          <a:xfrm>
            <a:off x="285009" y="3202380"/>
            <a:ext cx="2918361" cy="593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ko-KR" dirty="0" err="1"/>
              <a:t>BertSelfOutput</a:t>
            </a:r>
            <a:endParaRPr kumimoji="1" lang="ko-KR" altLang="en-US" dirty="0"/>
          </a:p>
        </p:txBody>
      </p:sp>
      <p:sp>
        <p:nvSpPr>
          <p:cNvPr id="14" name="모서리가 둥근 직사각형 13">
            <a:hlinkClick r:id="rId6" action="ppaction://hlinksldjump"/>
            <a:extLst>
              <a:ext uri="{FF2B5EF4-FFF2-40B4-BE49-F238E27FC236}">
                <a16:creationId xmlns:a16="http://schemas.microsoft.com/office/drawing/2014/main" id="{88D9ED77-478C-EF45-886C-57BF66100362}"/>
              </a:ext>
            </a:extLst>
          </p:cNvPr>
          <p:cNvSpPr/>
          <p:nvPr/>
        </p:nvSpPr>
        <p:spPr>
          <a:xfrm>
            <a:off x="3539837" y="1634837"/>
            <a:ext cx="2918361" cy="593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ko-KR" dirty="0" err="1"/>
              <a:t>BertPooler</a:t>
            </a:r>
            <a:endParaRPr kumimoji="1" lang="ko-KR" altLang="en-US" dirty="0"/>
          </a:p>
        </p:txBody>
      </p:sp>
      <p:sp>
        <p:nvSpPr>
          <p:cNvPr id="15" name="모서리가 둥근 직사각형 14">
            <a:hlinkClick r:id="rId7" action="ppaction://hlinksldjump"/>
            <a:extLst>
              <a:ext uri="{FF2B5EF4-FFF2-40B4-BE49-F238E27FC236}">
                <a16:creationId xmlns:a16="http://schemas.microsoft.com/office/drawing/2014/main" id="{4210BF62-B1E5-5B44-962C-4D0362B272F4}"/>
              </a:ext>
            </a:extLst>
          </p:cNvPr>
          <p:cNvSpPr/>
          <p:nvPr/>
        </p:nvSpPr>
        <p:spPr>
          <a:xfrm>
            <a:off x="3539837" y="2404754"/>
            <a:ext cx="2918361" cy="593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ko-KR" dirty="0" err="1"/>
              <a:t>BertPredictionHeadTransform</a:t>
            </a:r>
            <a:endParaRPr kumimoji="1" lang="ko-KR" altLang="en-US" dirty="0"/>
          </a:p>
        </p:txBody>
      </p:sp>
      <p:sp>
        <p:nvSpPr>
          <p:cNvPr id="16" name="모서리가 둥근 직사각형 15">
            <a:hlinkClick r:id="rId8" action="ppaction://hlinksldjump"/>
            <a:extLst>
              <a:ext uri="{FF2B5EF4-FFF2-40B4-BE49-F238E27FC236}">
                <a16:creationId xmlns:a16="http://schemas.microsoft.com/office/drawing/2014/main" id="{E5E94625-6771-6442-B089-966B1EB7507C}"/>
              </a:ext>
            </a:extLst>
          </p:cNvPr>
          <p:cNvSpPr/>
          <p:nvPr/>
        </p:nvSpPr>
        <p:spPr>
          <a:xfrm>
            <a:off x="3539836" y="3202380"/>
            <a:ext cx="2918361" cy="593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ko-KR" dirty="0" err="1"/>
              <a:t>BertLMPredictionHead</a:t>
            </a:r>
            <a:endParaRPr kumimoji="1" lang="ko-KR" altLang="en-US" dirty="0"/>
          </a:p>
        </p:txBody>
      </p:sp>
      <p:sp>
        <p:nvSpPr>
          <p:cNvPr id="17" name="모서리가 둥근 직사각형 16">
            <a:hlinkClick r:id="rId9" action="ppaction://hlinksldjump"/>
            <a:extLst>
              <a:ext uri="{FF2B5EF4-FFF2-40B4-BE49-F238E27FC236}">
                <a16:creationId xmlns:a16="http://schemas.microsoft.com/office/drawing/2014/main" id="{5BC14A88-14A5-DE4A-8130-D7C406E348E9}"/>
              </a:ext>
            </a:extLst>
          </p:cNvPr>
          <p:cNvSpPr/>
          <p:nvPr/>
        </p:nvSpPr>
        <p:spPr>
          <a:xfrm>
            <a:off x="3539837" y="4000006"/>
            <a:ext cx="2918361" cy="593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ko-KR" dirty="0" err="1"/>
              <a:t>BertOnlyMLMHead</a:t>
            </a:r>
            <a:endParaRPr kumimoji="1" lang="ko-KR" altLang="en-US" dirty="0"/>
          </a:p>
        </p:txBody>
      </p:sp>
      <p:sp>
        <p:nvSpPr>
          <p:cNvPr id="18" name="모서리가 둥근 직사각형 17">
            <a:hlinkClick r:id="rId10" action="ppaction://hlinksldjump"/>
            <a:extLst>
              <a:ext uri="{FF2B5EF4-FFF2-40B4-BE49-F238E27FC236}">
                <a16:creationId xmlns:a16="http://schemas.microsoft.com/office/drawing/2014/main" id="{DDF4A024-75F4-D742-92E8-97976DE8B83C}"/>
              </a:ext>
            </a:extLst>
          </p:cNvPr>
          <p:cNvSpPr/>
          <p:nvPr/>
        </p:nvSpPr>
        <p:spPr>
          <a:xfrm>
            <a:off x="3539836" y="4797632"/>
            <a:ext cx="2918361" cy="593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ko-KR" dirty="0" err="1"/>
              <a:t>BertOnlyNSPHead</a:t>
            </a:r>
            <a:endParaRPr kumimoji="1" lang="ko-KR" altLang="en-US" dirty="0"/>
          </a:p>
        </p:txBody>
      </p:sp>
      <p:sp>
        <p:nvSpPr>
          <p:cNvPr id="19" name="모서리가 둥근 직사각형 18">
            <a:hlinkClick r:id="rId11" action="ppaction://hlinksldjump"/>
            <a:extLst>
              <a:ext uri="{FF2B5EF4-FFF2-40B4-BE49-F238E27FC236}">
                <a16:creationId xmlns:a16="http://schemas.microsoft.com/office/drawing/2014/main" id="{57EF812A-86B5-B24B-969F-F9D948F9DAD8}"/>
              </a:ext>
            </a:extLst>
          </p:cNvPr>
          <p:cNvSpPr/>
          <p:nvPr/>
        </p:nvSpPr>
        <p:spPr>
          <a:xfrm>
            <a:off x="3534394" y="5557655"/>
            <a:ext cx="2918361" cy="593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ko-KR" dirty="0" err="1"/>
              <a:t>BertPreTrainingHeads</a:t>
            </a:r>
            <a:endParaRPr kumimoji="1" lang="ko-KR" altLang="en-US" dirty="0"/>
          </a:p>
        </p:txBody>
      </p:sp>
      <p:sp>
        <p:nvSpPr>
          <p:cNvPr id="22" name="모서리가 둥근 직사각형 21">
            <a:hlinkClick r:id="rId12" action="ppaction://hlinksldjump"/>
            <a:extLst>
              <a:ext uri="{FF2B5EF4-FFF2-40B4-BE49-F238E27FC236}">
                <a16:creationId xmlns:a16="http://schemas.microsoft.com/office/drawing/2014/main" id="{21FC1446-3762-E942-B5EF-FA1CCD678272}"/>
              </a:ext>
            </a:extLst>
          </p:cNvPr>
          <p:cNvSpPr/>
          <p:nvPr/>
        </p:nvSpPr>
        <p:spPr>
          <a:xfrm>
            <a:off x="6783780" y="1634837"/>
            <a:ext cx="2918361" cy="593767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ko-KR" dirty="0" err="1"/>
              <a:t>BertForPreTraining</a:t>
            </a:r>
            <a:endParaRPr kumimoji="1" lang="ko-KR" altLang="en-US" dirty="0"/>
          </a:p>
        </p:txBody>
      </p:sp>
      <p:sp>
        <p:nvSpPr>
          <p:cNvPr id="23" name="모서리가 둥근 직사각형 22">
            <a:hlinkClick r:id="rId13" action="ppaction://hlinksldjump"/>
            <a:extLst>
              <a:ext uri="{FF2B5EF4-FFF2-40B4-BE49-F238E27FC236}">
                <a16:creationId xmlns:a16="http://schemas.microsoft.com/office/drawing/2014/main" id="{078B33FF-9B07-1B44-B61A-812895B84296}"/>
              </a:ext>
            </a:extLst>
          </p:cNvPr>
          <p:cNvSpPr/>
          <p:nvPr/>
        </p:nvSpPr>
        <p:spPr>
          <a:xfrm>
            <a:off x="6783780" y="2404754"/>
            <a:ext cx="2918361" cy="593767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ko-KR" dirty="0" err="1"/>
              <a:t>BertForMaskedLM</a:t>
            </a:r>
            <a:endParaRPr kumimoji="1" lang="ko-KR" altLang="en-US" dirty="0"/>
          </a:p>
        </p:txBody>
      </p:sp>
      <p:sp>
        <p:nvSpPr>
          <p:cNvPr id="24" name="모서리가 둥근 직사각형 23">
            <a:hlinkClick r:id="rId14" action="ppaction://hlinksldjump"/>
            <a:extLst>
              <a:ext uri="{FF2B5EF4-FFF2-40B4-BE49-F238E27FC236}">
                <a16:creationId xmlns:a16="http://schemas.microsoft.com/office/drawing/2014/main" id="{7085DAA9-4442-384F-AB5D-243A4550AB7B}"/>
              </a:ext>
            </a:extLst>
          </p:cNvPr>
          <p:cNvSpPr/>
          <p:nvPr/>
        </p:nvSpPr>
        <p:spPr>
          <a:xfrm>
            <a:off x="6783779" y="3202380"/>
            <a:ext cx="2918361" cy="593767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ko-KR" dirty="0" err="1"/>
              <a:t>BertForNextSentencePrediction</a:t>
            </a:r>
            <a:endParaRPr kumimoji="1" lang="ko-KR" altLang="en-US" dirty="0"/>
          </a:p>
        </p:txBody>
      </p:sp>
      <p:sp>
        <p:nvSpPr>
          <p:cNvPr id="25" name="모서리가 둥근 직사각형 24">
            <a:hlinkClick r:id="rId15" action="ppaction://hlinksldjump"/>
            <a:extLst>
              <a:ext uri="{FF2B5EF4-FFF2-40B4-BE49-F238E27FC236}">
                <a16:creationId xmlns:a16="http://schemas.microsoft.com/office/drawing/2014/main" id="{DB69B8FC-A5C5-D94F-8809-D5BB729EA352}"/>
              </a:ext>
            </a:extLst>
          </p:cNvPr>
          <p:cNvSpPr/>
          <p:nvPr/>
        </p:nvSpPr>
        <p:spPr>
          <a:xfrm>
            <a:off x="6783780" y="4000006"/>
            <a:ext cx="2918361" cy="593767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ko-KR" dirty="0" err="1"/>
              <a:t>BertForSequenceClassification</a:t>
            </a:r>
            <a:endParaRPr kumimoji="1" lang="ko-KR" altLang="en-US" dirty="0"/>
          </a:p>
        </p:txBody>
      </p:sp>
      <p:sp>
        <p:nvSpPr>
          <p:cNvPr id="26" name="모서리가 둥근 직사각형 25">
            <a:hlinkClick r:id="rId16" action="ppaction://hlinksldjump"/>
            <a:extLst>
              <a:ext uri="{FF2B5EF4-FFF2-40B4-BE49-F238E27FC236}">
                <a16:creationId xmlns:a16="http://schemas.microsoft.com/office/drawing/2014/main" id="{767A7006-7EDC-4449-9FCE-3566F6D85B1D}"/>
              </a:ext>
            </a:extLst>
          </p:cNvPr>
          <p:cNvSpPr/>
          <p:nvPr/>
        </p:nvSpPr>
        <p:spPr>
          <a:xfrm>
            <a:off x="6783779" y="4797632"/>
            <a:ext cx="2918361" cy="593767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ko-KR" dirty="0" err="1"/>
              <a:t>BertForMultipleChoice</a:t>
            </a:r>
            <a:endParaRPr kumimoji="1" lang="ko-KR" altLang="en-US" dirty="0"/>
          </a:p>
        </p:txBody>
      </p:sp>
      <p:sp>
        <p:nvSpPr>
          <p:cNvPr id="27" name="모서리가 둥근 직사각형 26">
            <a:hlinkClick r:id="rId17" action="ppaction://hlinksldjump"/>
            <a:extLst>
              <a:ext uri="{FF2B5EF4-FFF2-40B4-BE49-F238E27FC236}">
                <a16:creationId xmlns:a16="http://schemas.microsoft.com/office/drawing/2014/main" id="{1DB6A6DD-6970-414C-B184-A40CA23E1701}"/>
              </a:ext>
            </a:extLst>
          </p:cNvPr>
          <p:cNvSpPr/>
          <p:nvPr/>
        </p:nvSpPr>
        <p:spPr>
          <a:xfrm>
            <a:off x="6783779" y="5535882"/>
            <a:ext cx="2918361" cy="593767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ko-KR" dirty="0" err="1"/>
              <a:t>BertForTokenClassification</a:t>
            </a:r>
            <a:endParaRPr kumimoji="1" lang="ko-KR" altLang="en-US" dirty="0"/>
          </a:p>
        </p:txBody>
      </p:sp>
      <p:sp>
        <p:nvSpPr>
          <p:cNvPr id="28" name="모서리가 둥근 직사각형 27">
            <a:hlinkClick r:id="rId18" action="ppaction://hlinksldjump"/>
            <a:extLst>
              <a:ext uri="{FF2B5EF4-FFF2-40B4-BE49-F238E27FC236}">
                <a16:creationId xmlns:a16="http://schemas.microsoft.com/office/drawing/2014/main" id="{5B4E44A7-8E7F-7944-82C3-C3CD5B22D388}"/>
              </a:ext>
            </a:extLst>
          </p:cNvPr>
          <p:cNvSpPr/>
          <p:nvPr/>
        </p:nvSpPr>
        <p:spPr>
          <a:xfrm>
            <a:off x="6783779" y="6226632"/>
            <a:ext cx="2918361" cy="593767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ko-KR" dirty="0" err="1"/>
              <a:t>BertForQuestionAnswering</a:t>
            </a:r>
            <a:endParaRPr kumimoji="1" lang="ko-KR" altLang="en-US" dirty="0"/>
          </a:p>
        </p:txBody>
      </p:sp>
      <p:sp>
        <p:nvSpPr>
          <p:cNvPr id="29" name="모서리가 둥근 직사각형 28">
            <a:hlinkClick r:id="rId19" action="ppaction://hlinksldjump"/>
            <a:extLst>
              <a:ext uri="{FF2B5EF4-FFF2-40B4-BE49-F238E27FC236}">
                <a16:creationId xmlns:a16="http://schemas.microsoft.com/office/drawing/2014/main" id="{101627C2-AD15-E440-AF3E-4EDCC6BB3623}"/>
              </a:ext>
            </a:extLst>
          </p:cNvPr>
          <p:cNvSpPr/>
          <p:nvPr/>
        </p:nvSpPr>
        <p:spPr>
          <a:xfrm>
            <a:off x="6783779" y="95002"/>
            <a:ext cx="2918359" cy="593767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ko-KR" dirty="0" err="1"/>
              <a:t>PreTrainedBertModel</a:t>
            </a:r>
            <a:endParaRPr kumimoji="1" lang="ko-KR" altLang="en-US" dirty="0"/>
          </a:p>
        </p:txBody>
      </p:sp>
      <p:sp>
        <p:nvSpPr>
          <p:cNvPr id="30" name="모서리가 둥근 직사각형 29">
            <a:hlinkClick r:id="rId20" action="ppaction://hlinksldjump"/>
            <a:extLst>
              <a:ext uri="{FF2B5EF4-FFF2-40B4-BE49-F238E27FC236}">
                <a16:creationId xmlns:a16="http://schemas.microsoft.com/office/drawing/2014/main" id="{128AC6DB-72AC-1F43-91D9-BB04E8C43AB4}"/>
              </a:ext>
            </a:extLst>
          </p:cNvPr>
          <p:cNvSpPr/>
          <p:nvPr/>
        </p:nvSpPr>
        <p:spPr>
          <a:xfrm>
            <a:off x="6783779" y="833252"/>
            <a:ext cx="2918361" cy="593767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ko-KR" dirty="0" err="1"/>
              <a:t>BertModel</a:t>
            </a:r>
            <a:endParaRPr kumimoji="1" lang="ko-KR" altLang="en-US" dirty="0"/>
          </a:p>
        </p:txBody>
      </p:sp>
      <p:sp>
        <p:nvSpPr>
          <p:cNvPr id="31" name="모서리가 둥근 직사각형 30">
            <a:hlinkClick r:id="rId21" action="ppaction://hlinksldjump"/>
            <a:extLst>
              <a:ext uri="{FF2B5EF4-FFF2-40B4-BE49-F238E27FC236}">
                <a16:creationId xmlns:a16="http://schemas.microsoft.com/office/drawing/2014/main" id="{A02D322A-909F-0849-A10C-4217CC8A410D}"/>
              </a:ext>
            </a:extLst>
          </p:cNvPr>
          <p:cNvSpPr/>
          <p:nvPr/>
        </p:nvSpPr>
        <p:spPr>
          <a:xfrm>
            <a:off x="295894" y="1634836"/>
            <a:ext cx="2918361" cy="593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ko-KR" dirty="0" err="1"/>
              <a:t>BertEmbeddings</a:t>
            </a:r>
            <a:endParaRPr kumimoji="1" lang="ko-KR" altLang="en-US" dirty="0"/>
          </a:p>
        </p:txBody>
      </p:sp>
      <p:sp>
        <p:nvSpPr>
          <p:cNvPr id="32" name="모서리가 둥근 직사각형 31">
            <a:hlinkClick r:id="rId22" action="ppaction://hlinksldjump"/>
            <a:extLst>
              <a:ext uri="{FF2B5EF4-FFF2-40B4-BE49-F238E27FC236}">
                <a16:creationId xmlns:a16="http://schemas.microsoft.com/office/drawing/2014/main" id="{5D7E1FFC-41FA-E84D-ADEA-137D212D34A2}"/>
              </a:ext>
            </a:extLst>
          </p:cNvPr>
          <p:cNvSpPr/>
          <p:nvPr/>
        </p:nvSpPr>
        <p:spPr>
          <a:xfrm>
            <a:off x="3534393" y="858984"/>
            <a:ext cx="2918361" cy="593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ko-KR" dirty="0" err="1"/>
              <a:t>BertEncoder</a:t>
            </a:r>
            <a:endParaRPr kumimoji="1" lang="ko-KR" altLang="en-US" dirty="0"/>
          </a:p>
        </p:txBody>
      </p:sp>
      <p:sp>
        <p:nvSpPr>
          <p:cNvPr id="33" name="모서리가 둥근 직사각형 32">
            <a:hlinkClick r:id="rId23" action="ppaction://hlinksldjump"/>
            <a:extLst>
              <a:ext uri="{FF2B5EF4-FFF2-40B4-BE49-F238E27FC236}">
                <a16:creationId xmlns:a16="http://schemas.microsoft.com/office/drawing/2014/main" id="{FB0AF241-36EC-074A-86CE-1123B4C7E12B}"/>
              </a:ext>
            </a:extLst>
          </p:cNvPr>
          <p:cNvSpPr/>
          <p:nvPr/>
        </p:nvSpPr>
        <p:spPr>
          <a:xfrm>
            <a:off x="3534395" y="102920"/>
            <a:ext cx="2918359" cy="593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ko-KR" dirty="0" err="1"/>
              <a:t>BertLayer</a:t>
            </a:r>
            <a:endParaRPr kumimoji="1" lang="ko-KR" altLang="en-US" dirty="0"/>
          </a:p>
        </p:txBody>
      </p:sp>
      <p:sp>
        <p:nvSpPr>
          <p:cNvPr id="34" name="모서리가 둥근 직사각형 33">
            <a:hlinkClick r:id="rId24" action="ppaction://hlinksldjump"/>
            <a:extLst>
              <a:ext uri="{FF2B5EF4-FFF2-40B4-BE49-F238E27FC236}">
                <a16:creationId xmlns:a16="http://schemas.microsoft.com/office/drawing/2014/main" id="{9AD989AB-BD56-A94D-BF27-91CA87641625}"/>
              </a:ext>
            </a:extLst>
          </p:cNvPr>
          <p:cNvSpPr/>
          <p:nvPr/>
        </p:nvSpPr>
        <p:spPr>
          <a:xfrm>
            <a:off x="295894" y="4035631"/>
            <a:ext cx="2918361" cy="593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ko-KR" dirty="0" err="1"/>
              <a:t>BertAttention</a:t>
            </a:r>
            <a:endParaRPr kumimoji="1" lang="ko-KR" altLang="en-US" dirty="0"/>
          </a:p>
        </p:txBody>
      </p:sp>
      <p:sp>
        <p:nvSpPr>
          <p:cNvPr id="35" name="모서리가 둥근 직사각형 34">
            <a:hlinkClick r:id="rId25" action="ppaction://hlinksldjump"/>
            <a:extLst>
              <a:ext uri="{FF2B5EF4-FFF2-40B4-BE49-F238E27FC236}">
                <a16:creationId xmlns:a16="http://schemas.microsoft.com/office/drawing/2014/main" id="{AAA31D7C-97CA-3A49-BD92-A16A7D028935}"/>
              </a:ext>
            </a:extLst>
          </p:cNvPr>
          <p:cNvSpPr/>
          <p:nvPr/>
        </p:nvSpPr>
        <p:spPr>
          <a:xfrm>
            <a:off x="285008" y="4796643"/>
            <a:ext cx="2918361" cy="593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ko-KR" dirty="0" err="1"/>
              <a:t>BertIntermediate</a:t>
            </a:r>
            <a:endParaRPr kumimoji="1" lang="ko-KR" altLang="en-US" dirty="0"/>
          </a:p>
        </p:txBody>
      </p:sp>
      <p:sp>
        <p:nvSpPr>
          <p:cNvPr id="36" name="모서리가 둥근 직사각형 35">
            <a:hlinkClick r:id="rId26" action="ppaction://hlinksldjump"/>
            <a:extLst>
              <a:ext uri="{FF2B5EF4-FFF2-40B4-BE49-F238E27FC236}">
                <a16:creationId xmlns:a16="http://schemas.microsoft.com/office/drawing/2014/main" id="{51BD529F-6F7A-8347-8749-2FBF80331F24}"/>
              </a:ext>
            </a:extLst>
          </p:cNvPr>
          <p:cNvSpPr/>
          <p:nvPr/>
        </p:nvSpPr>
        <p:spPr>
          <a:xfrm>
            <a:off x="295894" y="5557655"/>
            <a:ext cx="2918361" cy="593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ko-KR" dirty="0" err="1"/>
              <a:t>BertOutput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445234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14414</TotalTime>
  <Words>808</Words>
  <Application>Microsoft Macintosh PowerPoint</Application>
  <PresentationFormat>A4 용지(210x297mm)</PresentationFormat>
  <Paragraphs>236</Paragraphs>
  <Slides>36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41" baseType="lpstr">
      <vt:lpstr>맑은 고딕</vt:lpstr>
      <vt:lpstr>Arial</vt:lpstr>
      <vt:lpstr>Calibri</vt:lpstr>
      <vt:lpstr>Calibri Light</vt:lpstr>
      <vt:lpstr>Office 테마</vt:lpstr>
      <vt:lpstr>pytorch-pretrained-BERT</vt:lpstr>
      <vt:lpstr>Tokenization</vt:lpstr>
      <vt:lpstr>PowerPoint 프레젠테이션</vt:lpstr>
      <vt:lpstr>BasicTokenizer</vt:lpstr>
      <vt:lpstr>WordpieceTokenizer</vt:lpstr>
      <vt:lpstr>BertTokenizer</vt:lpstr>
      <vt:lpstr>Optimizer ???</vt:lpstr>
      <vt:lpstr>Modeling</vt:lpstr>
      <vt:lpstr>PowerPoint 프레젠테이션</vt:lpstr>
      <vt:lpstr>BertEmbeddings</vt:lpstr>
      <vt:lpstr>BertSelfAttention</vt:lpstr>
      <vt:lpstr>BertSelfOutput</vt:lpstr>
      <vt:lpstr>BertAttention</vt:lpstr>
      <vt:lpstr>BertIntermediate</vt:lpstr>
      <vt:lpstr>BertOutput</vt:lpstr>
      <vt:lpstr>BertLayer</vt:lpstr>
      <vt:lpstr>BertEncoder</vt:lpstr>
      <vt:lpstr>BertPooler</vt:lpstr>
      <vt:lpstr>BertPredictionHeadTransform</vt:lpstr>
      <vt:lpstr>BertLMPredictionHead</vt:lpstr>
      <vt:lpstr>BertOnlyMLMHead</vt:lpstr>
      <vt:lpstr>BertOnlyNSPHead</vt:lpstr>
      <vt:lpstr>BertPreTrainingHeads</vt:lpstr>
      <vt:lpstr> PreTrainedBertModel</vt:lpstr>
      <vt:lpstr>BertModel</vt:lpstr>
      <vt:lpstr>BertForPreTraining</vt:lpstr>
      <vt:lpstr>BertForMaskedLM</vt:lpstr>
      <vt:lpstr>BertForNextSentencePrediction</vt:lpstr>
      <vt:lpstr>BertForSequenceClassification</vt:lpstr>
      <vt:lpstr>BertForMultipleChoice</vt:lpstr>
      <vt:lpstr>BertForTokenClassification</vt:lpstr>
      <vt:lpstr>BertForQuestionAnswering</vt:lpstr>
      <vt:lpstr>SQUAD 테스트 절차</vt:lpstr>
      <vt:lpstr>KorQUAD 테스트 절차</vt:lpstr>
      <vt:lpstr>KICT 빅데이터 센터 (https://kbig.kr/portal/kbig)</vt:lpstr>
      <vt:lpstr>Vscode python debug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pytorch-pretrained-BERT</dc:title>
  <dc:creator>현 청천</dc:creator>
  <cp:lastModifiedBy>현 청천</cp:lastModifiedBy>
  <cp:revision>46</cp:revision>
  <dcterms:created xsi:type="dcterms:W3CDTF">2019-02-08T07:35:22Z</dcterms:created>
  <dcterms:modified xsi:type="dcterms:W3CDTF">2019-02-25T00:37:25Z</dcterms:modified>
</cp:coreProperties>
</file>