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3" r:id="rId5"/>
    <p:sldId id="259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610DF-6025-3946-9B6C-7A1FC69E53BE}" v="752" dt="2019-03-25T10:25:0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청천" userId="ba916ab381cfead9" providerId="LiveId" clId="{E10610DF-6025-3946-9B6C-7A1FC69E53BE}"/>
    <pc:docChg chg="custSel addSld delSld modSld">
      <pc:chgData name="현 청천" userId="ba916ab381cfead9" providerId="LiveId" clId="{E10610DF-6025-3946-9B6C-7A1FC69E53BE}" dt="2019-03-25T10:25:04.634" v="36" actId="20577"/>
      <pc:docMkLst>
        <pc:docMk/>
      </pc:docMkLst>
      <pc:sldChg chg="modSp">
        <pc:chgData name="현 청천" userId="ba916ab381cfead9" providerId="LiveId" clId="{E10610DF-6025-3946-9B6C-7A1FC69E53BE}" dt="2019-03-25T10:25:04.634" v="36" actId="20577"/>
        <pc:sldMkLst>
          <pc:docMk/>
          <pc:sldMk cId="1110609913" sldId="258"/>
        </pc:sldMkLst>
        <pc:spChg chg="mod">
          <ac:chgData name="현 청천" userId="ba916ab381cfead9" providerId="LiveId" clId="{E10610DF-6025-3946-9B6C-7A1FC69E53BE}" dt="2019-03-25T02:29:48.172" v="21" actId="20577"/>
          <ac:spMkLst>
            <pc:docMk/>
            <pc:sldMk cId="1110609913" sldId="258"/>
            <ac:spMk id="2" creationId="{899E22F7-3B0A-4146-9144-2BF2E4A9A0C8}"/>
          </ac:spMkLst>
        </pc:spChg>
        <pc:spChg chg="mod">
          <ac:chgData name="현 청천" userId="ba916ab381cfead9" providerId="LiveId" clId="{E10610DF-6025-3946-9B6C-7A1FC69E53BE}" dt="2019-03-25T10:25:04.634" v="36" actId="20577"/>
          <ac:spMkLst>
            <pc:docMk/>
            <pc:sldMk cId="1110609913" sldId="258"/>
            <ac:spMk id="3" creationId="{432AEBD0-B60E-B941-BDB6-E6408E587C53}"/>
          </ac:spMkLst>
        </pc:spChg>
      </pc:sldChg>
      <pc:sldChg chg="add">
        <pc:chgData name="현 청천" userId="ba916ab381cfead9" providerId="LiveId" clId="{E10610DF-6025-3946-9B6C-7A1FC69E53BE}" dt="2019-03-25T02:29:38.203" v="0"/>
        <pc:sldMkLst>
          <pc:docMk/>
          <pc:sldMk cId="2940946094" sldId="266"/>
        </pc:sldMkLst>
      </pc:sldChg>
      <pc:sldChg chg="modSp add del">
        <pc:chgData name="현 청천" userId="ba916ab381cfead9" providerId="LiveId" clId="{E10610DF-6025-3946-9B6C-7A1FC69E53BE}" dt="2019-03-25T05:48:38.420" v="32" actId="2696"/>
        <pc:sldMkLst>
          <pc:docMk/>
          <pc:sldMk cId="2718101790" sldId="267"/>
        </pc:sldMkLst>
        <pc:spChg chg="mod">
          <ac:chgData name="현 청천" userId="ba916ab381cfead9" providerId="LiveId" clId="{E10610DF-6025-3946-9B6C-7A1FC69E53BE}" dt="2019-03-25T02:34:02.776" v="31"/>
          <ac:spMkLst>
            <pc:docMk/>
            <pc:sldMk cId="2718101790" sldId="267"/>
            <ac:spMk id="2" creationId="{5958F950-A284-1A49-9157-AF499727EE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05D5F-1C5E-C044-9732-93076C990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39C3C-8B73-D445-A66E-5C1D6905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D12CF-75EB-B641-82CB-3BB04582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8DD4E-F2C9-F64B-9248-61C14678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A4217-61B2-DE46-ACF3-AEBFD07A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153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E7D9-E090-104E-A8C9-C688BE20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4FD41-4217-3E4E-98F2-7CC04CF3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A502-A0B0-7243-BCD4-D5DBFCF4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067A6-9B98-3247-BAFE-2F34C039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B13B1-FD09-4646-963B-C9C0C09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6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C045A9-8556-6A48-B581-414139A4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6CB34-EDAA-DB41-B909-21AED6FF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4C525-70A6-BB43-979C-1BA46D9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B8BA-F4C0-774D-B44A-17D684E3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533E6-B8C8-0C4F-B7C9-97691A58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00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5A95-7F6D-8C4A-8E25-D90B6F1D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51728-055F-5E49-BDD5-8533BE6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7A766-016A-634B-A3EE-0504649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81C17-B2D7-6F4E-A7A2-1FAF535C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105F2-388F-6042-9530-34146FE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4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FF74D-0C97-354B-8FB7-3B969C33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A384-4FC7-6D43-AAE3-2AC8360A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0941-06B7-9540-A99D-FC8D93A3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C6461-C2DA-4A4E-86A3-A84DD60D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792DE-858D-1049-86C8-24E7F2E4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9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280A2-0A67-9441-BC2F-EC665B66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530A9-178C-D444-823E-C96CF23B6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D766-BB57-FB41-8451-85A6EF33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F30EA-785D-584F-9BBA-4AD9CFEC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D2F54-C6DB-6A4B-B03D-437D45A4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80FE3-31E9-0047-A2C4-6BE37FE1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C16BF-BA3B-8B43-93F9-68EC5B9F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6C740-B130-5147-9310-6854C1E4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1A9BE-40B2-C64A-B5B1-90A49211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DC1CC-9665-DC4F-8477-0BBCCFFC4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845FF-DD07-6444-ABB1-756A2A2FD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9C399E-4C3A-6743-AA95-400EECB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6D01F3-6251-D142-BE38-6E07D896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ABE0D-0019-8141-8221-1B082782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4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FC1A-764E-A645-9A30-41AF966F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E32FC-B90F-1F4F-B3C4-D9C19310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D9279-D10C-424D-BDBF-0397F5D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BF2EB-AC7F-4043-AC46-EB4DD4C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39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99431-9834-2647-B2B9-28CF509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BCF9A-7868-BD41-9EE9-6FE22CE9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B6B2E-71AF-7D4E-872A-651458CC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7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ED32-CF01-6043-8E69-F05DC0E7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92261-6E22-A544-8E94-AE699F95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A297C-E513-1D44-AF2E-A0F46CB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CBE9F-7475-FC41-ABAB-0798CC92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15487-44E6-4546-9F45-4F58620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160B-B04C-3D4B-A37B-F21F5F4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5C11-524B-C447-9001-5ED28483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3FA05-DBCF-2143-8CE8-F1A04A22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06549-64CF-CC44-8D1F-23491B0B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DE74F-5C74-C149-8E58-E83A9614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987B0-982E-BA4B-AD1A-F131A16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762F0-7BB6-4F4D-9EE5-94C67DE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4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943C19-9CE7-6C44-86B5-FFF41E95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16CC9-C50B-9D48-BD67-76F41C80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513E0-A944-B844-B2BE-FBFAFE991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2936-62D9-BF41-95CE-187D76480C96}" type="datetimeFigureOut">
              <a:rPr kumimoji="1" lang="ko-KR" altLang="en-US" smtClean="0"/>
              <a:t>2019. 3. 25.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66856-AFF4-F14E-8640-1F7EBE19B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60FB9-82F3-504C-9805-B4EEDE9E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4BE5-830F-9D42-B146-30D249FCB2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5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danNLP/Capsule4TextClassification" TargetMode="External"/><Relationship Id="rId2" Type="http://schemas.openxmlformats.org/officeDocument/2006/relationships/hyperlink" Target="https://arxiv.org/pdf/1806.01501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yhey.github.io/deep%20learning/2017/11/28/CapsNet_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x3lU9yrPNOYEpxqY_TtUb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D88-E679-5444-9398-63E83BC41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Information Aggregation via Dynamic Routing for Sequence Encoding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394A7-40AA-094F-82C6-8977E5407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2019-03-23</a:t>
            </a:r>
          </a:p>
          <a:p>
            <a:r>
              <a:rPr kumimoji="1" lang="ko-KR" altLang="en-US" dirty="0" err="1"/>
              <a:t>현청천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4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22F7-3B0A-4146-9144-2BF2E4A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AEBD0-B60E-B941-BDB6-E6408E5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hlinkClick r:id="rId2"/>
              </a:rPr>
              <a:t>https://arxiv.org/pdf/1806.01501v1.pdf</a:t>
            </a:r>
            <a:endParaRPr lang="en" altLang="ko-KR" dirty="0"/>
          </a:p>
          <a:p>
            <a:r>
              <a:rPr lang="en" altLang="ko-KR" dirty="0">
                <a:hlinkClick r:id="rId3"/>
              </a:rPr>
              <a:t>https://github.com/FudanNLP/Capsule4TextClassification</a:t>
            </a:r>
            <a:endParaRPr lang="en" altLang="ko-KR" dirty="0"/>
          </a:p>
          <a:p>
            <a:endParaRPr lang="en" altLang="ko-KR" dirty="0"/>
          </a:p>
          <a:p>
            <a:r>
              <a:rPr lang="en" altLang="ko-KR" dirty="0">
                <a:hlinkClick r:id="rId4"/>
              </a:rPr>
              <a:t>https://jayhey.github.io/deep%20learning/2017/11/28/CapsNet_1/</a:t>
            </a:r>
            <a:endParaRPr lang="en" altLang="ko-KR" dirty="0"/>
          </a:p>
          <a:p>
            <a:endParaRPr lang="en" altLang="ko-KR" dirty="0"/>
          </a:p>
          <a:p>
            <a:endParaRPr lang="en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06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22F7-3B0A-4146-9144-2BF2E4A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AEBD0-B60E-B941-BDB6-E6408E5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ko-KR" dirty="0"/>
              <a:t>Many successful text encoding methods usually contain three key steps: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(1) converting each word in a text sequence into its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embedding</a:t>
            </a:r>
            <a:r>
              <a:rPr lang="en" altLang="ko-KR" dirty="0"/>
              <a:t>;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(2) taking as input the sequence of word embeddings, and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computing the context-aware representation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for each word with a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RNN</a:t>
            </a:r>
            <a:r>
              <a:rPr lang="en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or</a:t>
            </a:r>
            <a:r>
              <a:rPr lang="en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CNN</a:t>
            </a:r>
            <a:r>
              <a:rPr lang="en" altLang="ko-KR" dirty="0"/>
              <a:t>;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(3) </a:t>
            </a:r>
            <a:r>
              <a:rPr lang="en" altLang="ko-KR" dirty="0">
                <a:solidFill>
                  <a:srgbClr val="FF0000"/>
                </a:solidFill>
              </a:rPr>
              <a:t>summarizing the sentence meaning</a:t>
            </a:r>
            <a:r>
              <a:rPr lang="en" altLang="ko-KR" dirty="0"/>
              <a:t> into a fixed-size vector by an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aggregation</a:t>
            </a:r>
            <a:r>
              <a:rPr lang="en" altLang="ko-KR" dirty="0"/>
              <a:t> operation.</a:t>
            </a:r>
            <a:endParaRPr lang="en" altLang="ko-KR" dirty="0">
              <a:effectLst/>
            </a:endParaRPr>
          </a:p>
          <a:p>
            <a:pPr lvl="2"/>
            <a:r>
              <a:rPr lang="en" altLang="ko-KR" dirty="0"/>
              <a:t>max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(or average)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pooling</a:t>
            </a:r>
          </a:p>
          <a:p>
            <a:pPr lvl="2"/>
            <a:r>
              <a:rPr lang="en" altLang="ko-KR" dirty="0"/>
              <a:t>self-attention</a:t>
            </a:r>
            <a:endParaRPr lang="en" altLang="ko-KR" dirty="0">
              <a:effectLst/>
            </a:endParaRPr>
          </a:p>
          <a:p>
            <a:r>
              <a:rPr lang="en" altLang="ko-KR" dirty="0"/>
              <a:t>Aggregation: deliver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the messages from source nodes to target nodes.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source nodes: </a:t>
            </a:r>
            <a:r>
              <a:rPr lang="en" altLang="ko-KR" dirty="0">
                <a:solidFill>
                  <a:srgbClr val="FF0000"/>
                </a:solidFill>
              </a:rPr>
              <a:t>outputs</a:t>
            </a:r>
            <a:r>
              <a:rPr lang="en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of a</a:t>
            </a:r>
            <a:r>
              <a:rPr lang="en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RNN or CNN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encoding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layer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target nodes: one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or several fixed-size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encoding vectors to represent the meaning of the text sequence</a:t>
            </a:r>
            <a:endParaRPr lang="en" altLang="ko-KR" dirty="0">
              <a:solidFill>
                <a:srgbClr val="FF0000"/>
              </a:solidFill>
              <a:effectLst/>
            </a:endParaRPr>
          </a:p>
          <a:p>
            <a:pPr lvl="1"/>
            <a:r>
              <a:rPr lang="en" altLang="ko-KR" dirty="0"/>
              <a:t>standard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dynamic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routing(capsule network):</a:t>
            </a:r>
            <a:r>
              <a:rPr lang="en" altLang="ko-KR" dirty="0"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source node decides</a:t>
            </a:r>
            <a:r>
              <a:rPr lang="en" altLang="ko-KR" dirty="0"/>
              <a:t> what and how many messages are sent to different target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nodes</a:t>
            </a:r>
            <a:endParaRPr lang="en" altLang="ko-KR" dirty="0">
              <a:effectLst/>
            </a:endParaRPr>
          </a:p>
          <a:p>
            <a:pPr lvl="1"/>
            <a:r>
              <a:rPr lang="en" altLang="ko-KR" dirty="0"/>
              <a:t>reversed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dynamic</a:t>
            </a:r>
            <a:r>
              <a:rPr lang="en" altLang="ko-KR" dirty="0">
                <a:effectLst/>
              </a:rPr>
              <a:t> </a:t>
            </a:r>
            <a:r>
              <a:rPr lang="en" altLang="ko-KR" dirty="0"/>
              <a:t>routing: </a:t>
            </a:r>
            <a:r>
              <a:rPr lang="en" altLang="ko-KR" dirty="0">
                <a:solidFill>
                  <a:srgbClr val="FF0000"/>
                </a:solidFill>
              </a:rPr>
              <a:t>target</a:t>
            </a:r>
            <a:r>
              <a:rPr lang="en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" altLang="ko-KR" dirty="0">
                <a:solidFill>
                  <a:srgbClr val="FF0000"/>
                </a:solidFill>
              </a:rPr>
              <a:t>node decides</a:t>
            </a:r>
            <a:r>
              <a:rPr lang="en" altLang="ko-KR" dirty="0"/>
              <a:t> what and how many messages may be received from different source nodes.</a:t>
            </a:r>
            <a:endParaRPr lang="en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09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22F7-3B0A-4146-9144-2BF2E4A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Background</a:t>
            </a:r>
            <a:br>
              <a:rPr lang="en" altLang="ko-KR" dirty="0"/>
            </a:br>
            <a:r>
              <a:rPr lang="en" altLang="ko-KR" sz="3600" dirty="0"/>
              <a:t>general sequence encoding for text classification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2AEBD0-B60E-B941-BDB6-E6408E587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" altLang="ko-KR" dirty="0"/>
                  <a:t>Embedding Layer </a:t>
                </a:r>
              </a:p>
              <a:p>
                <a:pPr lvl="1"/>
                <a:r>
                  <a:rPr kumimoji="1" lang="en-US" altLang="ko-KR" b="0" dirty="0"/>
                  <a:t>Input Word: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b="0" dirty="0"/>
                  <a:t>Embedding Vector: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ko-KR" dirty="0"/>
              </a:p>
              <a:p>
                <a:r>
                  <a:rPr lang="en" altLang="ko-KR" dirty="0"/>
                  <a:t>Encoding Layer (</a:t>
                </a:r>
                <a:r>
                  <a:rPr lang="en" altLang="ko-KR" dirty="0" err="1"/>
                  <a:t>BiLSTM</a:t>
                </a:r>
                <a:r>
                  <a:rPr lang="en" altLang="ko-KR" dirty="0"/>
                  <a:t>)</a:t>
                </a:r>
              </a:p>
              <a:p>
                <a:pPr lvl="1"/>
                <a:r>
                  <a:rPr lang="en" altLang="ko-KR" dirty="0"/>
                  <a:t>Forward: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𝐿𝑆𝑇𝑀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b="0" dirty="0"/>
              </a:p>
              <a:p>
                <a:pPr lvl="1"/>
                <a:r>
                  <a:rPr lang="en" altLang="ko-KR" dirty="0"/>
                  <a:t>Backward: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ko-KR" dirty="0"/>
              </a:p>
              <a:p>
                <a:pPr lvl="1"/>
                <a:r>
                  <a:rPr lang="en" altLang="ko-KR" dirty="0"/>
                  <a:t>Phrase level encoding: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" altLang="ko-KR" dirty="0"/>
              </a:p>
              <a:p>
                <a:pPr lvl="1"/>
                <a:r>
                  <a:rPr lang="en" altLang="ko-KR" dirty="0" err="1"/>
                  <a:t>BiLSTM</a:t>
                </a:r>
                <a:r>
                  <a:rPr lang="en" altLang="ko-KR" dirty="0"/>
                  <a:t> 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" altLang="ko-KR" dirty="0"/>
              </a:p>
              <a:p>
                <a:r>
                  <a:rPr lang="en" altLang="ko-KR" dirty="0"/>
                  <a:t>Aggregation Layer </a:t>
                </a:r>
              </a:p>
              <a:p>
                <a:pPr lvl="1"/>
                <a:r>
                  <a:rPr lang="en" altLang="ko-KR" dirty="0"/>
                  <a:t>Max or Average Pooling </a:t>
                </a:r>
              </a:p>
              <a:p>
                <a:pPr lvl="2"/>
                <a:r>
                  <a:rPr lang="en" altLang="ko-KR" dirty="0"/>
                  <a:t>Max Pooling: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ko-KR" dirty="0"/>
              </a:p>
              <a:p>
                <a:pPr lvl="2"/>
                <a:r>
                  <a:rPr lang="en" altLang="ko-KR" dirty="0" err="1"/>
                  <a:t>Avg</a:t>
                </a:r>
                <a:r>
                  <a:rPr lang="en" altLang="ko-KR" dirty="0"/>
                  <a:t> Pooling: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" altLang="ko-KR" dirty="0"/>
              </a:p>
              <a:p>
                <a:pPr lvl="1"/>
                <a:r>
                  <a:rPr lang="en" altLang="ko-KR" dirty="0"/>
                  <a:t>Self-Attention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𝑎𝑡𝑡𝑛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lang="en" altLang="ko-KR" dirty="0"/>
                  <a:t>Prediction Layer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2AEBD0-B60E-B941-BDB6-E6408E587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07EE-C06D-8444-8B09-F12B248C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Aggregation via Dynamic Routing 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C949D-0798-7449-BFAC-FDBE2542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en" altLang="ko-KR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32BCE-AB5F-8D4E-BB02-C29695AB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05876"/>
            <a:ext cx="8586849" cy="46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07EE-C06D-8444-8B09-F12B248C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Aggregation via Dynamic Routing (2/3)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2C949D-0798-7449-BFAC-FDBE25420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ko-KR" dirty="0"/>
                  <a:t>encode the meaning of X into M fix-length vectors</a:t>
                </a:r>
              </a:p>
              <a:p>
                <a:pPr lvl="1"/>
                <a:r>
                  <a:rPr kumimoji="1" lang="en-US" altLang="ko-KR" b="0" dirty="0"/>
                  <a:t>Fix-length Vector: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dirty="0"/>
                  <a:t> indicates proportionally how much information is to be transferred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dirty="0"/>
                  <a:t> is a one-layer fully-connected network parameterized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" altLang="ko-K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" altLang="ko-KR" dirty="0"/>
              </a:p>
              <a:p>
                <a:pPr lvl="1"/>
                <a:endParaRPr lang="en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endParaRPr lang="en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2C949D-0798-7449-BFAC-FDBE25420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07EE-C06D-8444-8B09-F12B248C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Aggregation via Dynamic Routing (3/3)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2C949D-0798-7449-BFAC-FDBE25420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ko-KR" dirty="0"/>
                  <a:t>Dynamic Routing </a:t>
                </a:r>
                <a:r>
                  <a:rPr lang="en" altLang="ko-KR" dirty="0" err="1"/>
                  <a:t>Proces</a:t>
                </a:r>
                <a:r>
                  <a:rPr lang="en-US" altLang="ko-KR" dirty="0"/>
                  <a:t>s</a:t>
                </a:r>
                <a:r>
                  <a:rPr lang="en" altLang="ko-KR" dirty="0"/>
                  <a:t> </a:t>
                </a:r>
              </a:p>
              <a:p>
                <a:pPr lvl="1"/>
                <a:r>
                  <a:rPr lang="en-US" altLang="ko-KR" dirty="0"/>
                  <a:t>Standard</a:t>
                </a:r>
                <a:r>
                  <a:rPr lang="en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" altLang="ko-KR" dirty="0"/>
              </a:p>
              <a:p>
                <a:pPr lvl="1"/>
                <a:r>
                  <a:rPr lang="en" altLang="ko-KR" dirty="0"/>
                  <a:t>Revers: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" altLang="ko-KR" dirty="0"/>
                  <a:t>is the log probabilities, initialized with 0 </a:t>
                </a:r>
              </a:p>
              <a:p>
                <a:pPr lvl="2"/>
                <a:endParaRPr lang="en" altLang="ko-KR" dirty="0"/>
              </a:p>
              <a:p>
                <a:pPr lvl="1"/>
                <a:endParaRPr lang="en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endParaRPr lang="en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2C949D-0798-7449-BFAC-FDBE25420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671A4DF-2A85-CA47-BACD-A8E7098D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3499"/>
            <a:ext cx="7608042" cy="24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E479-2163-FE4B-991F-23BD530A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Experiment 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D32F59-A1A8-654D-B0D3-BB77C319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160" y="1825625"/>
            <a:ext cx="6360969" cy="30464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B6C16C-A6D7-8348-BD00-A310105E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61" y="5070475"/>
            <a:ext cx="8115300" cy="142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B184FE-0E46-7446-A00A-326DE518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011" y="1787525"/>
            <a:ext cx="3641725" cy="28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6E89-439B-9E4E-B057-4C11E094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Source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CBB7-7F7C-C74D-8E0A-9FFCEE28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Dataset</a:t>
            </a:r>
          </a:p>
          <a:p>
            <a:pPr lvl="1"/>
            <a:r>
              <a:rPr lang="en" altLang="ko-KR" sz="2000" u="sng" dirty="0">
                <a:hlinkClick r:id="rId2"/>
              </a:rPr>
              <a:t>https://pan.baidu.com/s/1x3lU9yrPNOYEpxqY_TtUbQ</a:t>
            </a:r>
            <a:endParaRPr lang="en" altLang="ko-KR" sz="2000" u="sng" dirty="0"/>
          </a:p>
          <a:p>
            <a:pPr lvl="1"/>
            <a:r>
              <a:rPr lang="en" altLang="ko-KR" sz="2000" u="sng" dirty="0" err="1"/>
              <a:t>src</a:t>
            </a:r>
            <a:r>
              <a:rPr lang="en" altLang="ko-KR" sz="2000" u="sng" dirty="0"/>
              <a:t>/data </a:t>
            </a:r>
            <a:r>
              <a:rPr lang="ko-KR" altLang="en-US" sz="2000" u="sng" dirty="0"/>
              <a:t>폴더에 압축 해제</a:t>
            </a:r>
            <a:endParaRPr lang="en" altLang="ko-KR" sz="2000" dirty="0"/>
          </a:p>
          <a:p>
            <a:r>
              <a:rPr lang="en" altLang="ko-KR" sz="2000" dirty="0"/>
              <a:t>for sentence level datasets, more specifically for SST-1 and SST-2 datasets</a:t>
            </a:r>
          </a:p>
          <a:p>
            <a:pPr lvl="1"/>
            <a:r>
              <a:rPr lang="en" altLang="ko-KR" sz="2000" dirty="0"/>
              <a:t>python ./</a:t>
            </a:r>
            <a:r>
              <a:rPr lang="en" altLang="ko-KR" sz="2000" dirty="0" err="1"/>
              <a:t>caps_attn_flatten</a:t>
            </a:r>
            <a:r>
              <a:rPr lang="en" altLang="ko-KR" sz="2000" dirty="0"/>
              <a:t>/</a:t>
            </a:r>
            <a:r>
              <a:rPr lang="en" altLang="ko-KR" sz="2000" dirty="0" err="1"/>
              <a:t>train_test.py</a:t>
            </a:r>
            <a:r>
              <a:rPr lang="en" altLang="ko-KR" sz="2000" dirty="0"/>
              <a:t> --load-config --weight-path ./savings/sst01</a:t>
            </a:r>
          </a:p>
          <a:p>
            <a:pPr lvl="1"/>
            <a:r>
              <a:rPr lang="en" altLang="ko-KR" sz="2000" dirty="0"/>
              <a:t>python ./</a:t>
            </a:r>
            <a:r>
              <a:rPr lang="en" altLang="ko-KR" sz="2000" dirty="0" err="1"/>
              <a:t>caps_attn_flatten</a:t>
            </a:r>
            <a:r>
              <a:rPr lang="en" altLang="ko-KR" sz="2000" dirty="0"/>
              <a:t>/</a:t>
            </a:r>
            <a:r>
              <a:rPr lang="en" altLang="ko-KR" sz="2000" dirty="0" err="1"/>
              <a:t>train_test.py</a:t>
            </a:r>
            <a:r>
              <a:rPr lang="en" altLang="ko-KR" sz="2000" dirty="0"/>
              <a:t> --load-config --weight-path ./savings/sst02</a:t>
            </a:r>
          </a:p>
          <a:p>
            <a:r>
              <a:rPr lang="en" altLang="ko-KR" sz="2000" dirty="0"/>
              <a:t>for document level datasets, more specifically for </a:t>
            </a:r>
            <a:r>
              <a:rPr lang="en" altLang="ko-KR" sz="2000" dirty="0" err="1"/>
              <a:t>imdb</a:t>
            </a:r>
            <a:r>
              <a:rPr lang="en" altLang="ko-KR" sz="2000" dirty="0"/>
              <a:t>, yelp-2013 and yelp-2014</a:t>
            </a:r>
          </a:p>
          <a:p>
            <a:pPr lvl="1"/>
            <a:r>
              <a:rPr lang="en" altLang="ko-KR" sz="1600" dirty="0"/>
              <a:t>python ./</a:t>
            </a:r>
            <a:r>
              <a:rPr lang="en" altLang="ko-KR" sz="1600" dirty="0" err="1"/>
              <a:t>caps_attn_hierarchical</a:t>
            </a:r>
            <a:r>
              <a:rPr lang="en" altLang="ko-KR" sz="1600" dirty="0"/>
              <a:t>/</a:t>
            </a:r>
            <a:r>
              <a:rPr lang="en" altLang="ko-KR" sz="1600" dirty="0" err="1"/>
              <a:t>train_test.py</a:t>
            </a:r>
            <a:r>
              <a:rPr lang="en" altLang="ko-KR" sz="1600" dirty="0"/>
              <a:t> --load-config --weight-path ./savings/</a:t>
            </a:r>
            <a:r>
              <a:rPr lang="en" altLang="ko-KR" sz="1600" dirty="0" err="1"/>
              <a:t>imdb</a:t>
            </a:r>
            <a:endParaRPr lang="en" altLang="ko-KR" sz="1600" dirty="0"/>
          </a:p>
          <a:p>
            <a:pPr lvl="1"/>
            <a:r>
              <a:rPr lang="en" altLang="ko-KR" sz="1600" dirty="0"/>
              <a:t>python ./</a:t>
            </a:r>
            <a:r>
              <a:rPr lang="en" altLang="ko-KR" sz="1600" dirty="0" err="1"/>
              <a:t>caps_attn_hierarchical</a:t>
            </a:r>
            <a:r>
              <a:rPr lang="en" altLang="ko-KR" sz="1600" dirty="0"/>
              <a:t>/</a:t>
            </a:r>
            <a:r>
              <a:rPr lang="en" altLang="ko-KR" sz="1600" dirty="0" err="1"/>
              <a:t>train_test.py</a:t>
            </a:r>
            <a:r>
              <a:rPr lang="en" altLang="ko-KR" sz="1600" dirty="0"/>
              <a:t> --load-config --weight-path ./savings/yelp201</a:t>
            </a:r>
          </a:p>
          <a:p>
            <a:pPr lvl="1"/>
            <a:r>
              <a:rPr lang="en" altLang="ko-KR" sz="1600" dirty="0"/>
              <a:t>python ./</a:t>
            </a:r>
            <a:r>
              <a:rPr lang="en" altLang="ko-KR" sz="1600" dirty="0" err="1"/>
              <a:t>caps_attn_hierarchical</a:t>
            </a:r>
            <a:r>
              <a:rPr lang="en" altLang="ko-KR" sz="1600" dirty="0"/>
              <a:t>/</a:t>
            </a:r>
            <a:r>
              <a:rPr lang="en" altLang="ko-KR" sz="1600" dirty="0" err="1"/>
              <a:t>train_test.py</a:t>
            </a:r>
            <a:r>
              <a:rPr lang="en" altLang="ko-KR" sz="1600" dirty="0"/>
              <a:t> --load-config --weight-path ./savings/yelp2014</a:t>
            </a:r>
          </a:p>
          <a:p>
            <a:pPr lvl="1"/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64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589</Words>
  <Application>Microsoft Macintosh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Information Aggregation via Dynamic Routing for Sequence Encoding</vt:lpstr>
      <vt:lpstr>Reference</vt:lpstr>
      <vt:lpstr>Introduction</vt:lpstr>
      <vt:lpstr>Background general sequence encoding for text classification</vt:lpstr>
      <vt:lpstr>Aggregation via Dynamic Routing (1/3)</vt:lpstr>
      <vt:lpstr>Aggregation via Dynamic Routing (2/3)</vt:lpstr>
      <vt:lpstr>Aggregation via Dynamic Routing (3/3)</vt:lpstr>
      <vt:lpstr>Experiment 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Aggregation via Dynamic Routing for Sequence Encoding</dc:title>
  <dc:creator>현 청천</dc:creator>
  <cp:lastModifiedBy>현 청천</cp:lastModifiedBy>
  <cp:revision>1</cp:revision>
  <dcterms:created xsi:type="dcterms:W3CDTF">2019-03-22T22:31:08Z</dcterms:created>
  <dcterms:modified xsi:type="dcterms:W3CDTF">2019-03-25T10:25:13Z</dcterms:modified>
</cp:coreProperties>
</file>