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DF20-4BD8-4750-A2FB-A1B8250FE32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EF47-E0BE-4421-97D9-8F359E0C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DF20-4BD8-4750-A2FB-A1B8250FE32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EF47-E0BE-4421-97D9-8F359E0C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DF20-4BD8-4750-A2FB-A1B8250FE32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EF47-E0BE-4421-97D9-8F359E0C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7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DF20-4BD8-4750-A2FB-A1B8250FE32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EF47-E0BE-4421-97D9-8F359E0C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DF20-4BD8-4750-A2FB-A1B8250FE32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EF47-E0BE-4421-97D9-8F359E0C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DF20-4BD8-4750-A2FB-A1B8250FE32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EF47-E0BE-4421-97D9-8F359E0C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8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DF20-4BD8-4750-A2FB-A1B8250FE32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EF47-E0BE-4421-97D9-8F359E0C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DF20-4BD8-4750-A2FB-A1B8250FE32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EF47-E0BE-4421-97D9-8F359E0C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DF20-4BD8-4750-A2FB-A1B8250FE32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EF47-E0BE-4421-97D9-8F359E0C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9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DF20-4BD8-4750-A2FB-A1B8250FE32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EF47-E0BE-4421-97D9-8F359E0C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DF20-4BD8-4750-A2FB-A1B8250FE32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EF47-E0BE-4421-97D9-8F359E0C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6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DF20-4BD8-4750-A2FB-A1B8250FE32C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EF47-E0BE-4421-97D9-8F359E0C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28470" y="1196752"/>
            <a:ext cx="1152128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Client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8470" y="2490920"/>
            <a:ext cx="1152128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S1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8470" y="3307011"/>
            <a:ext cx="1152128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S2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8470" y="4123101"/>
            <a:ext cx="1152128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S3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80598" y="1700808"/>
            <a:ext cx="647186" cy="10421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4964771" y="2490920"/>
            <a:ext cx="1047389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S1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64771" y="3307011"/>
            <a:ext cx="1047389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S2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4771" y="4123101"/>
            <a:ext cx="1047389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S3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64771" y="1196752"/>
            <a:ext cx="1047389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Client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20" name="Straight Connector 19"/>
          <p:cNvCxnSpPr>
            <a:stCxn id="7" idx="3"/>
            <a:endCxn id="15" idx="1"/>
          </p:cNvCxnSpPr>
          <p:nvPr/>
        </p:nvCxnSpPr>
        <p:spPr>
          <a:xfrm>
            <a:off x="1980598" y="2742948"/>
            <a:ext cx="2984173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/>
          <p:cNvCxnSpPr>
            <a:stCxn id="8" idx="3"/>
            <a:endCxn id="16" idx="1"/>
          </p:cNvCxnSpPr>
          <p:nvPr/>
        </p:nvCxnSpPr>
        <p:spPr>
          <a:xfrm>
            <a:off x="1980598" y="3559039"/>
            <a:ext cx="2984173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9" idx="3"/>
            <a:endCxn id="17" idx="1"/>
          </p:cNvCxnSpPr>
          <p:nvPr/>
        </p:nvCxnSpPr>
        <p:spPr>
          <a:xfrm>
            <a:off x="1980598" y="4375129"/>
            <a:ext cx="2984173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27784" y="2742948"/>
            <a:ext cx="504056" cy="8160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27784" y="2742948"/>
            <a:ext cx="504056" cy="1632181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131840" y="2742948"/>
            <a:ext cx="576064" cy="816090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131840" y="2742948"/>
            <a:ext cx="1080120" cy="1632181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>
          <a:xfrm flipV="1">
            <a:off x="4211960" y="1448780"/>
            <a:ext cx="752811" cy="12941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27784" y="908720"/>
            <a:ext cx="0" cy="41044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200818" y="897215"/>
            <a:ext cx="0" cy="41044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45560" y="5001671"/>
            <a:ext cx="13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Synchronous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50602" y="741309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</a:t>
            </a:r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220112" y="741309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306281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8470" y="1196752"/>
            <a:ext cx="1152128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Client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8470" y="2490920"/>
            <a:ext cx="1152128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S1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8470" y="3307011"/>
            <a:ext cx="1152128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S2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8470" y="4123101"/>
            <a:ext cx="1152128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S3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80598" y="1700808"/>
            <a:ext cx="647186" cy="10421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4964771" y="2490920"/>
            <a:ext cx="1047389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S1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4771" y="3307011"/>
            <a:ext cx="1047389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S2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64771" y="4123101"/>
            <a:ext cx="1047389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S3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11" name="Straight Connector 10"/>
          <p:cNvCxnSpPr>
            <a:stCxn id="3" idx="3"/>
            <a:endCxn id="7" idx="1"/>
          </p:cNvCxnSpPr>
          <p:nvPr/>
        </p:nvCxnSpPr>
        <p:spPr>
          <a:xfrm>
            <a:off x="1980598" y="2742948"/>
            <a:ext cx="2984173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4" idx="3"/>
            <a:endCxn id="8" idx="1"/>
          </p:cNvCxnSpPr>
          <p:nvPr/>
        </p:nvCxnSpPr>
        <p:spPr>
          <a:xfrm>
            <a:off x="1980598" y="3559039"/>
            <a:ext cx="2984173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5" idx="3"/>
            <a:endCxn id="9" idx="1"/>
          </p:cNvCxnSpPr>
          <p:nvPr/>
        </p:nvCxnSpPr>
        <p:spPr>
          <a:xfrm>
            <a:off x="1980598" y="4375129"/>
            <a:ext cx="2984173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5856" y="2742949"/>
            <a:ext cx="396044" cy="816089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5856" y="2742948"/>
            <a:ext cx="396044" cy="1632181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671900" y="2742949"/>
            <a:ext cx="576064" cy="816090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07904" y="2742949"/>
            <a:ext cx="1008112" cy="16321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>
            <a:endCxn id="10" idx="1"/>
          </p:cNvCxnSpPr>
          <p:nvPr/>
        </p:nvCxnSpPr>
        <p:spPr>
          <a:xfrm flipV="1">
            <a:off x="2627784" y="1448780"/>
            <a:ext cx="778219" cy="12941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27784" y="908720"/>
            <a:ext cx="0" cy="41044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75856" y="2221878"/>
            <a:ext cx="0" cy="27912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06003" y="1196752"/>
            <a:ext cx="1047389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Client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06003" y="4814190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50602" y="741309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</a:t>
            </a:r>
            <a:endParaRPr 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693003" y="741309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138045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8470" y="1196752"/>
            <a:ext cx="1152128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Client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8470" y="2490920"/>
            <a:ext cx="1152128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S1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8470" y="3307011"/>
            <a:ext cx="1152128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S2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8470" y="4123101"/>
            <a:ext cx="1152128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S3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80598" y="1700808"/>
            <a:ext cx="647186" cy="10421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6660232" y="2490920"/>
            <a:ext cx="1047389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S1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60232" y="3307011"/>
            <a:ext cx="1047389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S2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60232" y="4123101"/>
            <a:ext cx="1047389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S3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9942" y="1196752"/>
            <a:ext cx="1047389" cy="504056"/>
          </a:xfrm>
          <a:prstGeom prst="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Client</a:t>
            </a:r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11" name="Straight Connector 10"/>
          <p:cNvCxnSpPr>
            <a:stCxn id="3" idx="3"/>
            <a:endCxn id="7" idx="1"/>
          </p:cNvCxnSpPr>
          <p:nvPr/>
        </p:nvCxnSpPr>
        <p:spPr>
          <a:xfrm>
            <a:off x="1980598" y="2742948"/>
            <a:ext cx="4679634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4" idx="3"/>
            <a:endCxn id="8" idx="1"/>
          </p:cNvCxnSpPr>
          <p:nvPr/>
        </p:nvCxnSpPr>
        <p:spPr>
          <a:xfrm>
            <a:off x="1980598" y="3559039"/>
            <a:ext cx="4679634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>
            <a:stCxn id="5" idx="3"/>
            <a:endCxn id="9" idx="1"/>
          </p:cNvCxnSpPr>
          <p:nvPr/>
        </p:nvCxnSpPr>
        <p:spPr>
          <a:xfrm>
            <a:off x="1980598" y="4375129"/>
            <a:ext cx="4679634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27784" y="2742948"/>
            <a:ext cx="504056" cy="816091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27784" y="2742948"/>
            <a:ext cx="504056" cy="1632181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31840" y="2742948"/>
            <a:ext cx="576064" cy="816090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31840" y="2742948"/>
            <a:ext cx="1080120" cy="1632181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>
            <a:endCxn id="10" idx="1"/>
          </p:cNvCxnSpPr>
          <p:nvPr/>
        </p:nvCxnSpPr>
        <p:spPr>
          <a:xfrm flipV="1">
            <a:off x="4200818" y="1448780"/>
            <a:ext cx="1139124" cy="1294168"/>
          </a:xfrm>
          <a:prstGeom prst="straightConnector1">
            <a:avLst/>
          </a:prstGeom>
          <a:ln>
            <a:tailEnd type="arrow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27784" y="908720"/>
            <a:ext cx="0" cy="41044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00818" y="897215"/>
            <a:ext cx="0" cy="410445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031436" y="2743857"/>
            <a:ext cx="1584176" cy="1632181"/>
            <a:chOff x="2780184" y="2895348"/>
            <a:chExt cx="1584176" cy="1632181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780184" y="2895348"/>
              <a:ext cx="504056" cy="81609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780184" y="2895348"/>
              <a:ext cx="504056" cy="163218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284240" y="2895348"/>
              <a:ext cx="576064" cy="81609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284240" y="2895348"/>
              <a:ext cx="1080120" cy="163218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>
            <a:off x="5031436" y="2350025"/>
            <a:ext cx="0" cy="26631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45560" y="5001671"/>
            <a:ext cx="13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Synchronous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08812" y="5001671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Asynchronous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50602" y="741309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</a:t>
            </a:r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220112" y="741309"/>
            <a:ext cx="51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138659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755508" y="1353434"/>
            <a:ext cx="1787289" cy="547683"/>
            <a:chOff x="4660367" y="1369149"/>
            <a:chExt cx="1787289" cy="547683"/>
          </a:xfrm>
        </p:grpSpPr>
        <p:sp>
          <p:nvSpPr>
            <p:cNvPr id="8" name="Oval 7"/>
            <p:cNvSpPr/>
            <p:nvPr/>
          </p:nvSpPr>
          <p:spPr>
            <a:xfrm>
              <a:off x="4788024" y="1484784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87616" y="1484784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8" idx="6"/>
              <a:endCxn id="9" idx="2"/>
            </p:cNvCxnSpPr>
            <p:nvPr/>
          </p:nvCxnSpPr>
          <p:spPr>
            <a:xfrm>
              <a:off x="5148064" y="1664804"/>
              <a:ext cx="939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Multiply 11"/>
            <p:cNvSpPr/>
            <p:nvPr/>
          </p:nvSpPr>
          <p:spPr>
            <a:xfrm>
              <a:off x="4660367" y="1369149"/>
              <a:ext cx="615353" cy="547683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72345" y="1369149"/>
            <a:ext cx="1659632" cy="547683"/>
            <a:chOff x="4672345" y="790035"/>
            <a:chExt cx="1659632" cy="547683"/>
          </a:xfrm>
        </p:grpSpPr>
        <p:sp>
          <p:nvSpPr>
            <p:cNvPr id="3" name="Oval 2"/>
            <p:cNvSpPr/>
            <p:nvPr/>
          </p:nvSpPr>
          <p:spPr>
            <a:xfrm>
              <a:off x="4672345" y="874859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971937" y="874859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3" idx="6"/>
              <a:endCxn id="4" idx="2"/>
            </p:cNvCxnSpPr>
            <p:nvPr/>
          </p:nvCxnSpPr>
          <p:spPr>
            <a:xfrm>
              <a:off x="5032385" y="1054879"/>
              <a:ext cx="939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Multiply 12"/>
            <p:cNvSpPr/>
            <p:nvPr/>
          </p:nvSpPr>
          <p:spPr>
            <a:xfrm>
              <a:off x="5194484" y="790035"/>
              <a:ext cx="615353" cy="547683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4200818" y="897215"/>
            <a:ext cx="0" cy="130764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6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4225052" y="764704"/>
            <a:ext cx="0" cy="199602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907704" y="1061983"/>
            <a:ext cx="1787289" cy="1401470"/>
            <a:chOff x="4586636" y="1093044"/>
            <a:chExt cx="1787289" cy="1401470"/>
          </a:xfrm>
        </p:grpSpPr>
        <p:sp>
          <p:nvSpPr>
            <p:cNvPr id="23" name="Oval 22"/>
            <p:cNvSpPr/>
            <p:nvPr/>
          </p:nvSpPr>
          <p:spPr>
            <a:xfrm>
              <a:off x="4714293" y="2040653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013885" y="2040653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3" idx="6"/>
              <a:endCxn id="24" idx="2"/>
            </p:cNvCxnSpPr>
            <p:nvPr/>
          </p:nvCxnSpPr>
          <p:spPr>
            <a:xfrm>
              <a:off x="5074333" y="2220673"/>
              <a:ext cx="939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Multiply 25"/>
            <p:cNvSpPr/>
            <p:nvPr/>
          </p:nvSpPr>
          <p:spPr>
            <a:xfrm>
              <a:off x="4586636" y="1946831"/>
              <a:ext cx="615353" cy="547683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364088" y="1093044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23" idx="7"/>
              <a:endCxn id="27" idx="3"/>
            </p:cNvCxnSpPr>
            <p:nvPr/>
          </p:nvCxnSpPr>
          <p:spPr>
            <a:xfrm flipV="1">
              <a:off x="5021606" y="1400357"/>
              <a:ext cx="395209" cy="693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7" idx="5"/>
              <a:endCxn id="24" idx="1"/>
            </p:cNvCxnSpPr>
            <p:nvPr/>
          </p:nvCxnSpPr>
          <p:spPr>
            <a:xfrm>
              <a:off x="5671401" y="1400357"/>
              <a:ext cx="395211" cy="693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647838" y="1076805"/>
            <a:ext cx="1659632" cy="1410468"/>
            <a:chOff x="2003946" y="1093044"/>
            <a:chExt cx="1659632" cy="1410468"/>
          </a:xfrm>
        </p:grpSpPr>
        <p:sp>
          <p:nvSpPr>
            <p:cNvPr id="2" name="Oval 1"/>
            <p:cNvSpPr/>
            <p:nvPr/>
          </p:nvSpPr>
          <p:spPr>
            <a:xfrm>
              <a:off x="2003946" y="2040653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303538" y="2040653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>
              <a:stCxn id="2" idx="6"/>
              <a:endCxn id="3" idx="2"/>
            </p:cNvCxnSpPr>
            <p:nvPr/>
          </p:nvCxnSpPr>
          <p:spPr>
            <a:xfrm>
              <a:off x="2363986" y="2220673"/>
              <a:ext cx="939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y 8"/>
            <p:cNvSpPr/>
            <p:nvPr/>
          </p:nvSpPr>
          <p:spPr>
            <a:xfrm>
              <a:off x="2526085" y="1955829"/>
              <a:ext cx="615353" cy="547683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653741" y="1093044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2" idx="7"/>
              <a:endCxn id="11" idx="3"/>
            </p:cNvCxnSpPr>
            <p:nvPr/>
          </p:nvCxnSpPr>
          <p:spPr>
            <a:xfrm flipV="1">
              <a:off x="2311259" y="1400357"/>
              <a:ext cx="395209" cy="693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5"/>
              <a:endCxn id="3" idx="1"/>
            </p:cNvCxnSpPr>
            <p:nvPr/>
          </p:nvCxnSpPr>
          <p:spPr>
            <a:xfrm>
              <a:off x="2961054" y="1400357"/>
              <a:ext cx="395211" cy="6930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Multiply 29"/>
            <p:cNvSpPr/>
            <p:nvPr/>
          </p:nvSpPr>
          <p:spPr>
            <a:xfrm>
              <a:off x="2250911" y="1473026"/>
              <a:ext cx="615353" cy="547683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048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m</cp:lastModifiedBy>
  <cp:revision>9</cp:revision>
  <dcterms:created xsi:type="dcterms:W3CDTF">2013-07-08T09:42:22Z</dcterms:created>
  <dcterms:modified xsi:type="dcterms:W3CDTF">2013-07-08T10:22:16Z</dcterms:modified>
</cp:coreProperties>
</file>