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882E2-EDBC-405D-8951-53F74219D1B2}" v="17" dt="2022-06-12T04:14:28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unne" userId="848f54aaecfd3ba5" providerId="LiveId" clId="{0A1882E2-EDBC-405D-8951-53F74219D1B2}"/>
    <pc:docChg chg="undo custSel addSld modSld addMainMaster delMainMaster">
      <pc:chgData name="Michael Dunne" userId="848f54aaecfd3ba5" providerId="LiveId" clId="{0A1882E2-EDBC-405D-8951-53F74219D1B2}" dt="2022-06-12T04:15:51.504" v="971" actId="1076"/>
      <pc:docMkLst>
        <pc:docMk/>
      </pc:docMkLst>
      <pc:sldChg chg="addSp modSp mod setBg modClrScheme chgLayout">
        <pc:chgData name="Michael Dunne" userId="848f54aaecfd3ba5" providerId="LiveId" clId="{0A1882E2-EDBC-405D-8951-53F74219D1B2}" dt="2022-06-12T04:08:02.588" v="710" actId="20577"/>
        <pc:sldMkLst>
          <pc:docMk/>
          <pc:sldMk cId="980274371" sldId="256"/>
        </pc:sldMkLst>
        <pc:spChg chg="mod">
          <ac:chgData name="Michael Dunne" userId="848f54aaecfd3ba5" providerId="LiveId" clId="{0A1882E2-EDBC-405D-8951-53F74219D1B2}" dt="2022-06-12T04:08:02.588" v="710" actId="20577"/>
          <ac:spMkLst>
            <pc:docMk/>
            <pc:sldMk cId="980274371" sldId="256"/>
            <ac:spMk id="2" creationId="{642F7E5C-B9D3-B88E-4CF1-4E9A1C839C24}"/>
          </ac:spMkLst>
        </pc:spChg>
        <pc:spChg chg="mod">
          <ac:chgData name="Michael Dunne" userId="848f54aaecfd3ba5" providerId="LiveId" clId="{0A1882E2-EDBC-405D-8951-53F74219D1B2}" dt="2022-06-12T03:47:10.307" v="150" actId="20577"/>
          <ac:spMkLst>
            <pc:docMk/>
            <pc:sldMk cId="980274371" sldId="256"/>
            <ac:spMk id="3" creationId="{438FB289-508C-C4E2-68BE-678617046BC8}"/>
          </ac:spMkLst>
        </pc:spChg>
        <pc:spChg chg="add">
          <ac:chgData name="Michael Dunne" userId="848f54aaecfd3ba5" providerId="LiveId" clId="{0A1882E2-EDBC-405D-8951-53F74219D1B2}" dt="2022-06-12T03:43:02.855" v="0" actId="26606"/>
          <ac:spMkLst>
            <pc:docMk/>
            <pc:sldMk cId="980274371" sldId="256"/>
            <ac:spMk id="9" creationId="{EB9B5A19-3592-48E2-BC31-90E092BD68E1}"/>
          </ac:spMkLst>
        </pc:spChg>
        <pc:spChg chg="add">
          <ac:chgData name="Michael Dunne" userId="848f54aaecfd3ba5" providerId="LiveId" clId="{0A1882E2-EDBC-405D-8951-53F74219D1B2}" dt="2022-06-12T03:43:02.855" v="0" actId="26606"/>
          <ac:spMkLst>
            <pc:docMk/>
            <pc:sldMk cId="980274371" sldId="256"/>
            <ac:spMk id="23" creationId="{DD99E1B6-CBC4-4306-9DFC-847D6D135208}"/>
          </ac:spMkLst>
        </pc:spChg>
        <pc:grpChg chg="add">
          <ac:chgData name="Michael Dunne" userId="848f54aaecfd3ba5" providerId="LiveId" clId="{0A1882E2-EDBC-405D-8951-53F74219D1B2}" dt="2022-06-12T03:43:02.855" v="0" actId="26606"/>
          <ac:grpSpMkLst>
            <pc:docMk/>
            <pc:sldMk cId="980274371" sldId="256"/>
            <ac:grpSpMk id="11" creationId="{E2548C40-4C00-4E91-BFA6-84B4D66225A4}"/>
          </ac:grpSpMkLst>
        </pc:grpChg>
        <pc:grpChg chg="add">
          <ac:chgData name="Michael Dunne" userId="848f54aaecfd3ba5" providerId="LiveId" clId="{0A1882E2-EDBC-405D-8951-53F74219D1B2}" dt="2022-06-12T03:43:02.855" v="0" actId="26606"/>
          <ac:grpSpMkLst>
            <pc:docMk/>
            <pc:sldMk cId="980274371" sldId="256"/>
            <ac:grpSpMk id="25" creationId="{3C16EB93-E299-481D-A004-769603D375CE}"/>
          </ac:grpSpMkLst>
        </pc:grpChg>
        <pc:picChg chg="add">
          <ac:chgData name="Michael Dunne" userId="848f54aaecfd3ba5" providerId="LiveId" clId="{0A1882E2-EDBC-405D-8951-53F74219D1B2}" dt="2022-06-12T03:43:02.855" v="0" actId="26606"/>
          <ac:picMkLst>
            <pc:docMk/>
            <pc:sldMk cId="980274371" sldId="256"/>
            <ac:picMk id="4" creationId="{E7057C39-5C24-F07B-F7D4-7C579295A5C8}"/>
          </ac:picMkLst>
        </pc:picChg>
      </pc:sldChg>
      <pc:sldChg chg="modSp new mod">
        <pc:chgData name="Michael Dunne" userId="848f54aaecfd3ba5" providerId="LiveId" clId="{0A1882E2-EDBC-405D-8951-53F74219D1B2}" dt="2022-06-12T04:03:10.819" v="689" actId="20577"/>
        <pc:sldMkLst>
          <pc:docMk/>
          <pc:sldMk cId="1213108297" sldId="257"/>
        </pc:sldMkLst>
        <pc:spChg chg="mod">
          <ac:chgData name="Michael Dunne" userId="848f54aaecfd3ba5" providerId="LiveId" clId="{0A1882E2-EDBC-405D-8951-53F74219D1B2}" dt="2022-06-12T04:03:10.819" v="689" actId="20577"/>
          <ac:spMkLst>
            <pc:docMk/>
            <pc:sldMk cId="1213108297" sldId="257"/>
            <ac:spMk id="2" creationId="{8D770C87-1CE6-2204-B7B4-ADEB7969754F}"/>
          </ac:spMkLst>
        </pc:spChg>
        <pc:spChg chg="mod">
          <ac:chgData name="Michael Dunne" userId="848f54aaecfd3ba5" providerId="LiveId" clId="{0A1882E2-EDBC-405D-8951-53F74219D1B2}" dt="2022-06-12T04:00:14.897" v="665" actId="20577"/>
          <ac:spMkLst>
            <pc:docMk/>
            <pc:sldMk cId="1213108297" sldId="257"/>
            <ac:spMk id="3" creationId="{26F9D59C-E8E8-EC4F-D6AE-D6150E5D0477}"/>
          </ac:spMkLst>
        </pc:spChg>
      </pc:sldChg>
      <pc:sldChg chg="modSp add mod">
        <pc:chgData name="Michael Dunne" userId="848f54aaecfd3ba5" providerId="LiveId" clId="{0A1882E2-EDBC-405D-8951-53F74219D1B2}" dt="2022-06-12T03:48:17.690" v="212" actId="20577"/>
        <pc:sldMkLst>
          <pc:docMk/>
          <pc:sldMk cId="1872039827" sldId="258"/>
        </pc:sldMkLst>
        <pc:spChg chg="mod">
          <ac:chgData name="Michael Dunne" userId="848f54aaecfd3ba5" providerId="LiveId" clId="{0A1882E2-EDBC-405D-8951-53F74219D1B2}" dt="2022-06-12T03:48:17.690" v="212" actId="20577"/>
          <ac:spMkLst>
            <pc:docMk/>
            <pc:sldMk cId="1872039827" sldId="258"/>
            <ac:spMk id="2" creationId="{8D770C87-1CE6-2204-B7B4-ADEB7969754F}"/>
          </ac:spMkLst>
        </pc:spChg>
      </pc:sldChg>
      <pc:sldChg chg="modSp add mod">
        <pc:chgData name="Michael Dunne" userId="848f54aaecfd3ba5" providerId="LiveId" clId="{0A1882E2-EDBC-405D-8951-53F74219D1B2}" dt="2022-06-12T03:48:27.164" v="233" actId="20577"/>
        <pc:sldMkLst>
          <pc:docMk/>
          <pc:sldMk cId="789872906" sldId="259"/>
        </pc:sldMkLst>
        <pc:spChg chg="mod">
          <ac:chgData name="Michael Dunne" userId="848f54aaecfd3ba5" providerId="LiveId" clId="{0A1882E2-EDBC-405D-8951-53F74219D1B2}" dt="2022-06-12T03:48:27.164" v="233" actId="20577"/>
          <ac:spMkLst>
            <pc:docMk/>
            <pc:sldMk cId="789872906" sldId="259"/>
            <ac:spMk id="2" creationId="{8D770C87-1CE6-2204-B7B4-ADEB7969754F}"/>
          </ac:spMkLst>
        </pc:spChg>
      </pc:sldChg>
      <pc:sldChg chg="addSp delSp modSp add mod">
        <pc:chgData name="Michael Dunne" userId="848f54aaecfd3ba5" providerId="LiveId" clId="{0A1882E2-EDBC-405D-8951-53F74219D1B2}" dt="2022-06-12T04:12:32.282" v="870" actId="14100"/>
        <pc:sldMkLst>
          <pc:docMk/>
          <pc:sldMk cId="2992946787" sldId="260"/>
        </pc:sldMkLst>
        <pc:spChg chg="mod">
          <ac:chgData name="Michael Dunne" userId="848f54aaecfd3ba5" providerId="LiveId" clId="{0A1882E2-EDBC-405D-8951-53F74219D1B2}" dt="2022-06-12T04:07:57.276" v="708" actId="20577"/>
          <ac:spMkLst>
            <pc:docMk/>
            <pc:sldMk cId="2992946787" sldId="260"/>
            <ac:spMk id="2" creationId="{8D770C87-1CE6-2204-B7B4-ADEB7969754F}"/>
          </ac:spMkLst>
        </pc:spChg>
        <pc:spChg chg="del mod">
          <ac:chgData name="Michael Dunne" userId="848f54aaecfd3ba5" providerId="LiveId" clId="{0A1882E2-EDBC-405D-8951-53F74219D1B2}" dt="2022-06-12T04:08:36.560" v="731" actId="478"/>
          <ac:spMkLst>
            <pc:docMk/>
            <pc:sldMk cId="2992946787" sldId="260"/>
            <ac:spMk id="3" creationId="{26F9D59C-E8E8-EC4F-D6AE-D6150E5D0477}"/>
          </ac:spMkLst>
        </pc:spChg>
        <pc:spChg chg="add mod">
          <ac:chgData name="Michael Dunne" userId="848f54aaecfd3ba5" providerId="LiveId" clId="{0A1882E2-EDBC-405D-8951-53F74219D1B2}" dt="2022-06-12T04:11:55.940" v="842" actId="1076"/>
          <ac:spMkLst>
            <pc:docMk/>
            <pc:sldMk cId="2992946787" sldId="260"/>
            <ac:spMk id="4" creationId="{F5FA6D94-BE0C-8DA1-D4A6-F2D064BD6A6E}"/>
          </ac:spMkLst>
        </pc:spChg>
        <pc:spChg chg="add mod">
          <ac:chgData name="Michael Dunne" userId="848f54aaecfd3ba5" providerId="LiveId" clId="{0A1882E2-EDBC-405D-8951-53F74219D1B2}" dt="2022-06-12T04:12:29.055" v="869" actId="1076"/>
          <ac:spMkLst>
            <pc:docMk/>
            <pc:sldMk cId="2992946787" sldId="260"/>
            <ac:spMk id="12" creationId="{B86C42E8-C89E-EBC4-C585-BC3CC89E7D2F}"/>
          </ac:spMkLst>
        </pc:spChg>
        <pc:spChg chg="add mod">
          <ac:chgData name="Michael Dunne" userId="848f54aaecfd3ba5" providerId="LiveId" clId="{0A1882E2-EDBC-405D-8951-53F74219D1B2}" dt="2022-06-12T04:11:07.977" v="824" actId="14100"/>
          <ac:spMkLst>
            <pc:docMk/>
            <pc:sldMk cId="2992946787" sldId="260"/>
            <ac:spMk id="13" creationId="{92B4F02D-8239-062B-B1FB-8655F7ACC865}"/>
          </ac:spMkLst>
        </pc:spChg>
        <pc:spChg chg="add mod">
          <ac:chgData name="Michael Dunne" userId="848f54aaecfd3ba5" providerId="LiveId" clId="{0A1882E2-EDBC-405D-8951-53F74219D1B2}" dt="2022-06-12T04:12:19.894" v="867" actId="1076"/>
          <ac:spMkLst>
            <pc:docMk/>
            <pc:sldMk cId="2992946787" sldId="260"/>
            <ac:spMk id="14" creationId="{8BC8323F-6ABE-DE06-8AEC-B9A63BFB4D2D}"/>
          </ac:spMkLst>
        </pc:spChg>
        <pc:cxnChg chg="add mod">
          <ac:chgData name="Michael Dunne" userId="848f54aaecfd3ba5" providerId="LiveId" clId="{0A1882E2-EDBC-405D-8951-53F74219D1B2}" dt="2022-06-12T04:12:19.894" v="867" actId="1076"/>
          <ac:cxnSpMkLst>
            <pc:docMk/>
            <pc:sldMk cId="2992946787" sldId="260"/>
            <ac:cxnSpMk id="6" creationId="{89CA15FF-D37F-F9BA-4635-1B43913F2546}"/>
          </ac:cxnSpMkLst>
        </pc:cxnChg>
        <pc:cxnChg chg="add mod">
          <ac:chgData name="Michael Dunne" userId="848f54aaecfd3ba5" providerId="LiveId" clId="{0A1882E2-EDBC-405D-8951-53F74219D1B2}" dt="2022-06-12T04:12:32.282" v="870" actId="14100"/>
          <ac:cxnSpMkLst>
            <pc:docMk/>
            <pc:sldMk cId="2992946787" sldId="260"/>
            <ac:cxnSpMk id="8" creationId="{71817BBE-1DCD-7033-25E8-93C8906FA451}"/>
          </ac:cxnSpMkLst>
        </pc:cxnChg>
        <pc:cxnChg chg="add del mod">
          <ac:chgData name="Michael Dunne" userId="848f54aaecfd3ba5" providerId="LiveId" clId="{0A1882E2-EDBC-405D-8951-53F74219D1B2}" dt="2022-06-12T04:09:58.112" v="778" actId="478"/>
          <ac:cxnSpMkLst>
            <pc:docMk/>
            <pc:sldMk cId="2992946787" sldId="260"/>
            <ac:cxnSpMk id="10" creationId="{1F56F22F-5B5F-FB8F-BCC4-05341ADEFD9D}"/>
          </ac:cxnSpMkLst>
        </pc:cxnChg>
        <pc:cxnChg chg="add del">
          <ac:chgData name="Michael Dunne" userId="848f54aaecfd3ba5" providerId="LiveId" clId="{0A1882E2-EDBC-405D-8951-53F74219D1B2}" dt="2022-06-12T04:10:06.470" v="781" actId="478"/>
          <ac:cxnSpMkLst>
            <pc:docMk/>
            <pc:sldMk cId="2992946787" sldId="260"/>
            <ac:cxnSpMk id="16" creationId="{DADB10F0-72A4-B962-9933-266CFEC40472}"/>
          </ac:cxnSpMkLst>
        </pc:cxnChg>
        <pc:cxnChg chg="add del mod">
          <ac:chgData name="Michael Dunne" userId="848f54aaecfd3ba5" providerId="LiveId" clId="{0A1882E2-EDBC-405D-8951-53F74219D1B2}" dt="2022-06-12T04:10:46.318" v="789" actId="478"/>
          <ac:cxnSpMkLst>
            <pc:docMk/>
            <pc:sldMk cId="2992946787" sldId="260"/>
            <ac:cxnSpMk id="18" creationId="{6EDA00FD-F6C7-3F84-9F54-6B6F445DE098}"/>
          </ac:cxnSpMkLst>
        </pc:cxnChg>
        <pc:cxnChg chg="add del mod">
          <ac:chgData name="Michael Dunne" userId="848f54aaecfd3ba5" providerId="LiveId" clId="{0A1882E2-EDBC-405D-8951-53F74219D1B2}" dt="2022-06-12T04:11:23.799" v="831" actId="478"/>
          <ac:cxnSpMkLst>
            <pc:docMk/>
            <pc:sldMk cId="2992946787" sldId="260"/>
            <ac:cxnSpMk id="21" creationId="{DDDE16CE-BDA6-92EE-CDE0-213441351528}"/>
          </ac:cxnSpMkLst>
        </pc:cxnChg>
        <pc:cxnChg chg="add mod">
          <ac:chgData name="Michael Dunne" userId="848f54aaecfd3ba5" providerId="LiveId" clId="{0A1882E2-EDBC-405D-8951-53F74219D1B2}" dt="2022-06-12T04:12:29.055" v="869" actId="1076"/>
          <ac:cxnSpMkLst>
            <pc:docMk/>
            <pc:sldMk cId="2992946787" sldId="260"/>
            <ac:cxnSpMk id="24" creationId="{4BFF1EC3-E6E0-EC47-24F7-6C46EA25296B}"/>
          </ac:cxnSpMkLst>
        </pc:cxnChg>
      </pc:sldChg>
      <pc:sldChg chg="add">
        <pc:chgData name="Michael Dunne" userId="848f54aaecfd3ba5" providerId="LiveId" clId="{0A1882E2-EDBC-405D-8951-53F74219D1B2}" dt="2022-06-12T04:07:46.970" v="690"/>
        <pc:sldMkLst>
          <pc:docMk/>
          <pc:sldMk cId="54422868" sldId="261"/>
        </pc:sldMkLst>
      </pc:sldChg>
      <pc:sldChg chg="addSp delSp modSp add mod">
        <pc:chgData name="Michael Dunne" userId="848f54aaecfd3ba5" providerId="LiveId" clId="{0A1882E2-EDBC-405D-8951-53F74219D1B2}" dt="2022-06-12T04:15:51.504" v="971" actId="1076"/>
        <pc:sldMkLst>
          <pc:docMk/>
          <pc:sldMk cId="3716188537" sldId="262"/>
        </pc:sldMkLst>
        <pc:spChg chg="mod">
          <ac:chgData name="Michael Dunne" userId="848f54aaecfd3ba5" providerId="LiveId" clId="{0A1882E2-EDBC-405D-8951-53F74219D1B2}" dt="2022-06-12T04:12:46.550" v="888" actId="20577"/>
          <ac:spMkLst>
            <pc:docMk/>
            <pc:sldMk cId="3716188537" sldId="262"/>
            <ac:spMk id="2" creationId="{8D770C87-1CE6-2204-B7B4-ADEB7969754F}"/>
          </ac:spMkLst>
        </pc:spChg>
        <pc:spChg chg="mod">
          <ac:chgData name="Michael Dunne" userId="848f54aaecfd3ba5" providerId="LiveId" clId="{0A1882E2-EDBC-405D-8951-53F74219D1B2}" dt="2022-06-12T04:15:51.504" v="971" actId="1076"/>
          <ac:spMkLst>
            <pc:docMk/>
            <pc:sldMk cId="3716188537" sldId="262"/>
            <ac:spMk id="4" creationId="{F5FA6D94-BE0C-8DA1-D4A6-F2D064BD6A6E}"/>
          </ac:spMkLst>
        </pc:spChg>
        <pc:spChg chg="mod">
          <ac:chgData name="Michael Dunne" userId="848f54aaecfd3ba5" providerId="LiveId" clId="{0A1882E2-EDBC-405D-8951-53F74219D1B2}" dt="2022-06-12T04:15:30.019" v="969" actId="1076"/>
          <ac:spMkLst>
            <pc:docMk/>
            <pc:sldMk cId="3716188537" sldId="262"/>
            <ac:spMk id="12" creationId="{B86C42E8-C89E-EBC4-C585-BC3CC89E7D2F}"/>
          </ac:spMkLst>
        </pc:spChg>
        <pc:spChg chg="del mod">
          <ac:chgData name="Michael Dunne" userId="848f54aaecfd3ba5" providerId="LiveId" clId="{0A1882E2-EDBC-405D-8951-53F74219D1B2}" dt="2022-06-12T04:13:19.910" v="914" actId="478"/>
          <ac:spMkLst>
            <pc:docMk/>
            <pc:sldMk cId="3716188537" sldId="262"/>
            <ac:spMk id="13" creationId="{92B4F02D-8239-062B-B1FB-8655F7ACC865}"/>
          </ac:spMkLst>
        </pc:spChg>
        <pc:spChg chg="mod">
          <ac:chgData name="Michael Dunne" userId="848f54aaecfd3ba5" providerId="LiveId" clId="{0A1882E2-EDBC-405D-8951-53F74219D1B2}" dt="2022-06-12T04:15:34.407" v="970" actId="1076"/>
          <ac:spMkLst>
            <pc:docMk/>
            <pc:sldMk cId="3716188537" sldId="262"/>
            <ac:spMk id="14" creationId="{8BC8323F-6ABE-DE06-8AEC-B9A63BFB4D2D}"/>
          </ac:spMkLst>
        </pc:spChg>
        <pc:spChg chg="add mod">
          <ac:chgData name="Michael Dunne" userId="848f54aaecfd3ba5" providerId="LiveId" clId="{0A1882E2-EDBC-405D-8951-53F74219D1B2}" dt="2022-06-12T04:14:30.727" v="959" actId="1076"/>
          <ac:spMkLst>
            <pc:docMk/>
            <pc:sldMk cId="3716188537" sldId="262"/>
            <ac:spMk id="20" creationId="{01DB06CB-F52E-4DC2-AE3C-486C57DF88D8}"/>
          </ac:spMkLst>
        </pc:spChg>
        <pc:spChg chg="add mod">
          <ac:chgData name="Michael Dunne" userId="848f54aaecfd3ba5" providerId="LiveId" clId="{0A1882E2-EDBC-405D-8951-53F74219D1B2}" dt="2022-06-12T04:15:10.292" v="965" actId="1076"/>
          <ac:spMkLst>
            <pc:docMk/>
            <pc:sldMk cId="3716188537" sldId="262"/>
            <ac:spMk id="21" creationId="{EEE4BE99-D357-5859-67ED-4C0888DD8F69}"/>
          </ac:spMkLst>
        </pc:spChg>
        <pc:spChg chg="add mod">
          <ac:chgData name="Michael Dunne" userId="848f54aaecfd3ba5" providerId="LiveId" clId="{0A1882E2-EDBC-405D-8951-53F74219D1B2}" dt="2022-06-12T04:15:21.226" v="967" actId="1076"/>
          <ac:spMkLst>
            <pc:docMk/>
            <pc:sldMk cId="3716188537" sldId="262"/>
            <ac:spMk id="22" creationId="{DF21EB3E-6DFE-584E-0E17-E885292D8B40}"/>
          </ac:spMkLst>
        </pc:spChg>
        <pc:cxnChg chg="mod">
          <ac:chgData name="Michael Dunne" userId="848f54aaecfd3ba5" providerId="LiveId" clId="{0A1882E2-EDBC-405D-8951-53F74219D1B2}" dt="2022-06-12T04:15:51.504" v="971" actId="1076"/>
          <ac:cxnSpMkLst>
            <pc:docMk/>
            <pc:sldMk cId="3716188537" sldId="262"/>
            <ac:cxnSpMk id="6" creationId="{89CA15FF-D37F-F9BA-4635-1B43913F2546}"/>
          </ac:cxnSpMkLst>
        </pc:cxnChg>
        <pc:cxnChg chg="del mod">
          <ac:chgData name="Michael Dunne" userId="848f54aaecfd3ba5" providerId="LiveId" clId="{0A1882E2-EDBC-405D-8951-53F74219D1B2}" dt="2022-06-12T04:13:21.933" v="915" actId="478"/>
          <ac:cxnSpMkLst>
            <pc:docMk/>
            <pc:sldMk cId="3716188537" sldId="262"/>
            <ac:cxnSpMk id="8" creationId="{71817BBE-1DCD-7033-25E8-93C8906FA451}"/>
          </ac:cxnSpMkLst>
        </pc:cxnChg>
        <pc:cxnChg chg="mod">
          <ac:chgData name="Michael Dunne" userId="848f54aaecfd3ba5" providerId="LiveId" clId="{0A1882E2-EDBC-405D-8951-53F74219D1B2}" dt="2022-06-12T04:15:51.504" v="971" actId="1076"/>
          <ac:cxnSpMkLst>
            <pc:docMk/>
            <pc:sldMk cId="3716188537" sldId="262"/>
            <ac:cxnSpMk id="24" creationId="{4BFF1EC3-E6E0-EC47-24F7-6C46EA25296B}"/>
          </ac:cxnSpMkLst>
        </pc:cxnChg>
        <pc:cxnChg chg="add mod">
          <ac:chgData name="Michael Dunne" userId="848f54aaecfd3ba5" providerId="LiveId" clId="{0A1882E2-EDBC-405D-8951-53F74219D1B2}" dt="2022-06-12T04:15:51.504" v="971" actId="1076"/>
          <ac:cxnSpMkLst>
            <pc:docMk/>
            <pc:sldMk cId="3716188537" sldId="262"/>
            <ac:cxnSpMk id="25" creationId="{5B378941-0EDE-E70E-BE67-838B6B916B26}"/>
          </ac:cxnSpMkLst>
        </pc:cxnChg>
        <pc:cxnChg chg="add mod">
          <ac:chgData name="Michael Dunne" userId="848f54aaecfd3ba5" providerId="LiveId" clId="{0A1882E2-EDBC-405D-8951-53F74219D1B2}" dt="2022-06-12T04:15:51.504" v="971" actId="1076"/>
          <ac:cxnSpMkLst>
            <pc:docMk/>
            <pc:sldMk cId="3716188537" sldId="262"/>
            <ac:cxnSpMk id="27" creationId="{1BB317C1-9848-B5FA-1BE0-52A46FCA1E3A}"/>
          </ac:cxnSpMkLst>
        </pc:cxnChg>
        <pc:cxnChg chg="add mod">
          <ac:chgData name="Michael Dunne" userId="848f54aaecfd3ba5" providerId="LiveId" clId="{0A1882E2-EDBC-405D-8951-53F74219D1B2}" dt="2022-06-12T04:15:51.504" v="971" actId="1076"/>
          <ac:cxnSpMkLst>
            <pc:docMk/>
            <pc:sldMk cId="3716188537" sldId="262"/>
            <ac:cxnSpMk id="31" creationId="{828BF016-A82C-AAD3-DA21-0768E3D391B3}"/>
          </ac:cxnSpMkLst>
        </pc:cxnChg>
      </pc:sldChg>
      <pc:sldMasterChg chg="del delSldLayout">
        <pc:chgData name="Michael Dunne" userId="848f54aaecfd3ba5" providerId="LiveId" clId="{0A1882E2-EDBC-405D-8951-53F74219D1B2}" dt="2022-06-12T03:43:02.855" v="0" actId="26606"/>
        <pc:sldMasterMkLst>
          <pc:docMk/>
          <pc:sldMasterMk cId="682548815" sldId="2147483648"/>
        </pc:sldMasterMkLst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3824591780" sldId="2147483649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2613872785" sldId="2147483650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927705037" sldId="2147483651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954407814" sldId="2147483652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2778997130" sldId="2147483653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3875185894" sldId="2147483654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452480773" sldId="2147483655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115627326" sldId="2147483656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4148766835" sldId="2147483657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1232825115" sldId="2147483658"/>
          </pc:sldLayoutMkLst>
        </pc:sldLayoutChg>
        <pc:sldLayoutChg chg="del">
          <pc:chgData name="Michael Dunne" userId="848f54aaecfd3ba5" providerId="LiveId" clId="{0A1882E2-EDBC-405D-8951-53F74219D1B2}" dt="2022-06-12T03:43:02.855" v="0" actId="26606"/>
          <pc:sldLayoutMkLst>
            <pc:docMk/>
            <pc:sldMasterMk cId="682548815" sldId="2147483648"/>
            <pc:sldLayoutMk cId="1933925756" sldId="2147483659"/>
          </pc:sldLayoutMkLst>
        </pc:sldLayoutChg>
      </pc:sldMasterChg>
      <pc:sldMasterChg chg="add addSldLayout">
        <pc:chgData name="Michael Dunne" userId="848f54aaecfd3ba5" providerId="LiveId" clId="{0A1882E2-EDBC-405D-8951-53F74219D1B2}" dt="2022-06-12T03:43:02.855" v="0" actId="26606"/>
        <pc:sldMasterMkLst>
          <pc:docMk/>
          <pc:sldMasterMk cId="4237674855" sldId="2147483738"/>
        </pc:sldMasterMkLst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844661697" sldId="2147483727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744041569" sldId="2147483728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2917056418" sldId="2147483729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918542231" sldId="2147483730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1830153402" sldId="2147483731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2960993249" sldId="2147483732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3172420382" sldId="2147483733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4007477361" sldId="2147483734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1120376925" sldId="2147483735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2918563390" sldId="2147483736"/>
          </pc:sldLayoutMkLst>
        </pc:sldLayoutChg>
        <pc:sldLayoutChg chg="add">
          <pc:chgData name="Michael Dunne" userId="848f54aaecfd3ba5" providerId="LiveId" clId="{0A1882E2-EDBC-405D-8951-53F74219D1B2}" dt="2022-06-12T03:43:02.855" v="0" actId="26606"/>
          <pc:sldLayoutMkLst>
            <pc:docMk/>
            <pc:sldMasterMk cId="4237674855" sldId="2147483738"/>
            <pc:sldLayoutMk cId="2388002709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7674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F7E5C-B9D3-B88E-4CF1-4E9A1C83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45" y="436226"/>
            <a:ext cx="4500561" cy="2694177"/>
          </a:xfrm>
        </p:spPr>
        <p:txBody>
          <a:bodyPr>
            <a:normAutofit/>
          </a:bodyPr>
          <a:lstStyle/>
          <a:p>
            <a:r>
              <a:rPr lang="en-AU" dirty="0"/>
              <a:t>Project #3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B289-508C-C4E2-68BE-678617046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617" y="3833769"/>
            <a:ext cx="4500561" cy="2490387"/>
          </a:xfrm>
        </p:spPr>
        <p:txBody>
          <a:bodyPr>
            <a:normAutofit/>
          </a:bodyPr>
          <a:lstStyle/>
          <a:p>
            <a:r>
              <a:rPr lang="en-AU" dirty="0"/>
              <a:t>Nicholas chatjaval</a:t>
            </a:r>
          </a:p>
          <a:p>
            <a:r>
              <a:rPr lang="en-AU" dirty="0"/>
              <a:t>Michael dunne </a:t>
            </a:r>
          </a:p>
          <a:p>
            <a:r>
              <a:rPr lang="en-AU" dirty="0"/>
              <a:t>Rama jumar ganesula  </a:t>
            </a:r>
          </a:p>
          <a:p>
            <a:r>
              <a:rPr lang="en-AU" dirty="0"/>
              <a:t>Hiu lai </a:t>
            </a:r>
          </a:p>
          <a:p>
            <a:r>
              <a:rPr lang="en-AU" dirty="0"/>
              <a:t>Wei wen tan </a:t>
            </a:r>
          </a:p>
          <a:p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Vibrant green forest">
            <a:extLst>
              <a:ext uri="{FF2B5EF4-FFF2-40B4-BE49-F238E27FC236}">
                <a16:creationId xmlns:a16="http://schemas.microsoft.com/office/drawing/2014/main" id="{E7057C39-5C24-F07B-F7D4-7C579295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3" r="19126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98027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C87-1CE6-2204-B7B4-ADEB7969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36800"/>
            <a:ext cx="11101135" cy="80850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Theme/ Inspiration / Data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D59C-E8E8-EC4F-D6AE-D6150E5D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7201"/>
            <a:ext cx="11101136" cy="4581524"/>
          </a:xfrm>
        </p:spPr>
        <p:txBody>
          <a:bodyPr/>
          <a:lstStyle/>
          <a:p>
            <a:r>
              <a:rPr lang="en-AU" dirty="0"/>
              <a:t>Avocados </a:t>
            </a:r>
          </a:p>
          <a:p>
            <a:r>
              <a:rPr lang="en-AU" dirty="0"/>
              <a:t>Wanted to do this project on something fun and positive </a:t>
            </a:r>
          </a:p>
          <a:p>
            <a:endParaRPr lang="en-AU" dirty="0"/>
          </a:p>
          <a:p>
            <a:r>
              <a:rPr lang="en-AU" dirty="0"/>
              <a:t>Where specifically are Avocados grown in the U.S. / imported from – trends over the past 3 years. </a:t>
            </a:r>
          </a:p>
          <a:p>
            <a:r>
              <a:rPr lang="en-AU" dirty="0"/>
              <a:t>Correlation of cost of living between Avocado prices vs. Cost of Living. </a:t>
            </a:r>
          </a:p>
          <a:p>
            <a:r>
              <a:rPr lang="en-AU" dirty="0"/>
              <a:t>Comparisons of current data with U.S. census data – income. </a:t>
            </a:r>
          </a:p>
        </p:txBody>
      </p:sp>
    </p:spTree>
    <p:extLst>
      <p:ext uri="{BB962C8B-B14F-4D97-AF65-F5344CB8AC3E}">
        <p14:creationId xmlns:p14="http://schemas.microsoft.com/office/powerpoint/2010/main" val="121310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C87-1CE6-2204-B7B4-ADEB7969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36800"/>
            <a:ext cx="11101135" cy="80850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Project #3 Plans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FA6D94-BE0C-8DA1-D4A6-F2D064BD6A6E}"/>
              </a:ext>
            </a:extLst>
          </p:cNvPr>
          <p:cNvSpPr/>
          <p:nvPr/>
        </p:nvSpPr>
        <p:spPr>
          <a:xfrm>
            <a:off x="3990364" y="4047689"/>
            <a:ext cx="3039610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#3 Plans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A15FF-D37F-F9BA-4635-1B43913F254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3455475" y="3122803"/>
            <a:ext cx="917724" cy="10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817BBE-1DCD-7033-25E8-93C8906FA451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H="1" flipV="1">
            <a:off x="5503179" y="2751590"/>
            <a:ext cx="6990" cy="129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C42E8-C89E-EBC4-C585-BC3CC89E7D2F}"/>
              </a:ext>
            </a:extLst>
          </p:cNvPr>
          <p:cNvSpPr/>
          <p:nvPr/>
        </p:nvSpPr>
        <p:spPr>
          <a:xfrm>
            <a:off x="7930358" y="2999065"/>
            <a:ext cx="2692865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Trading </a:t>
            </a:r>
            <a:br>
              <a:rPr lang="en-AU" dirty="0"/>
            </a:br>
            <a:r>
              <a:rPr lang="en-AU" dirty="0"/>
              <a:t>(Imports and Exports)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4F02D-8239-062B-B1FB-8655F7ACC865}"/>
              </a:ext>
            </a:extLst>
          </p:cNvPr>
          <p:cNvSpPr/>
          <p:nvPr/>
        </p:nvSpPr>
        <p:spPr>
          <a:xfrm>
            <a:off x="4462945" y="1904302"/>
            <a:ext cx="2080467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Comparison with another product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8323F-6ABE-DE06-8AEC-B9A63BFB4D2D}"/>
              </a:ext>
            </a:extLst>
          </p:cNvPr>
          <p:cNvSpPr/>
          <p:nvPr/>
        </p:nvSpPr>
        <p:spPr>
          <a:xfrm>
            <a:off x="1188333" y="2860647"/>
            <a:ext cx="2267142" cy="52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Supply and Demand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FF1EC3-E6E0-EC47-24F7-6C46EA25296B}"/>
              </a:ext>
            </a:extLst>
          </p:cNvPr>
          <p:cNvCxnSpPr>
            <a:cxnSpLocks/>
            <a:stCxn id="4" idx="7"/>
            <a:endCxn id="12" idx="1"/>
          </p:cNvCxnSpPr>
          <p:nvPr/>
        </p:nvCxnSpPr>
        <p:spPr>
          <a:xfrm flipV="1">
            <a:off x="6584833" y="3254929"/>
            <a:ext cx="1345525" cy="92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4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C87-1CE6-2204-B7B4-ADEB7969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36800"/>
            <a:ext cx="11101135" cy="80850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Software to Use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FA6D94-BE0C-8DA1-D4A6-F2D064BD6A6E}"/>
              </a:ext>
            </a:extLst>
          </p:cNvPr>
          <p:cNvSpPr/>
          <p:nvPr/>
        </p:nvSpPr>
        <p:spPr>
          <a:xfrm>
            <a:off x="4394228" y="3082954"/>
            <a:ext cx="3067161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Software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A15FF-D37F-F9BA-4635-1B43913F2546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2935357" y="2943314"/>
            <a:ext cx="1908046" cy="27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C42E8-C89E-EBC4-C585-BC3CC89E7D2F}"/>
              </a:ext>
            </a:extLst>
          </p:cNvPr>
          <p:cNvSpPr/>
          <p:nvPr/>
        </p:nvSpPr>
        <p:spPr>
          <a:xfrm>
            <a:off x="8593088" y="2644908"/>
            <a:ext cx="2692865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Trading </a:t>
            </a:r>
            <a:br>
              <a:rPr lang="en-AU" dirty="0"/>
            </a:br>
            <a:r>
              <a:rPr lang="en-AU" dirty="0"/>
              <a:t>(Imports and Exports)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8323F-6ABE-DE06-8AEC-B9A63BFB4D2D}"/>
              </a:ext>
            </a:extLst>
          </p:cNvPr>
          <p:cNvSpPr/>
          <p:nvPr/>
        </p:nvSpPr>
        <p:spPr>
          <a:xfrm>
            <a:off x="668215" y="2681158"/>
            <a:ext cx="2267142" cy="52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 Flask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FF1EC3-E6E0-EC47-24F7-6C46EA25296B}"/>
              </a:ext>
            </a:extLst>
          </p:cNvPr>
          <p:cNvCxnSpPr>
            <a:cxnSpLocks/>
            <a:stCxn id="4" idx="7"/>
            <a:endCxn id="12" idx="1"/>
          </p:cNvCxnSpPr>
          <p:nvPr/>
        </p:nvCxnSpPr>
        <p:spPr>
          <a:xfrm flipV="1">
            <a:off x="7012214" y="2900772"/>
            <a:ext cx="1580874" cy="31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DB06CB-F52E-4DC2-AE3C-486C57DF88D8}"/>
              </a:ext>
            </a:extLst>
          </p:cNvPr>
          <p:cNvSpPr/>
          <p:nvPr/>
        </p:nvSpPr>
        <p:spPr>
          <a:xfrm>
            <a:off x="976784" y="5100297"/>
            <a:ext cx="2267142" cy="52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Leaflet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4BE99-D357-5859-67ED-4C0888DD8F69}"/>
              </a:ext>
            </a:extLst>
          </p:cNvPr>
          <p:cNvSpPr/>
          <p:nvPr/>
        </p:nvSpPr>
        <p:spPr>
          <a:xfrm>
            <a:off x="4600281" y="5679136"/>
            <a:ext cx="2267142" cy="52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1EB3E-6DFE-584E-0E17-E885292D8B40}"/>
              </a:ext>
            </a:extLst>
          </p:cNvPr>
          <p:cNvSpPr/>
          <p:nvPr/>
        </p:nvSpPr>
        <p:spPr>
          <a:xfrm>
            <a:off x="8094683" y="5100297"/>
            <a:ext cx="2267142" cy="52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jQuery, Three js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378941-0EDE-E70E-BE67-838B6B916B26}"/>
              </a:ext>
            </a:extLst>
          </p:cNvPr>
          <p:cNvCxnSpPr>
            <a:cxnSpLocks/>
            <a:stCxn id="4" idx="3"/>
            <a:endCxn id="20" idx="3"/>
          </p:cNvCxnSpPr>
          <p:nvPr/>
        </p:nvCxnSpPr>
        <p:spPr>
          <a:xfrm flipH="1">
            <a:off x="3243926" y="3856283"/>
            <a:ext cx="1599477" cy="150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B317C1-9848-B5FA-1BE0-52A46FCA1E3A}"/>
              </a:ext>
            </a:extLst>
          </p:cNvPr>
          <p:cNvCxnSpPr>
            <a:stCxn id="4" idx="4"/>
            <a:endCxn id="21" idx="0"/>
          </p:cNvCxnSpPr>
          <p:nvPr/>
        </p:nvCxnSpPr>
        <p:spPr>
          <a:xfrm flipH="1">
            <a:off x="5733852" y="3988965"/>
            <a:ext cx="193957" cy="169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8BF016-A82C-AAD3-DA21-0768E3D391B3}"/>
              </a:ext>
            </a:extLst>
          </p:cNvPr>
          <p:cNvCxnSpPr>
            <a:cxnSpLocks/>
            <a:stCxn id="4" idx="5"/>
            <a:endCxn id="22" idx="0"/>
          </p:cNvCxnSpPr>
          <p:nvPr/>
        </p:nvCxnSpPr>
        <p:spPr>
          <a:xfrm>
            <a:off x="7012214" y="3856283"/>
            <a:ext cx="2216040" cy="124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C87-1CE6-2204-B7B4-ADEB7969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36800"/>
            <a:ext cx="11101135" cy="80850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Coding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D59C-E8E8-EC4F-D6AE-D6150E5D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7201"/>
            <a:ext cx="11101136" cy="458152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42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C87-1CE6-2204-B7B4-ADEB7969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36800"/>
            <a:ext cx="11101135" cy="80850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Data Munging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D59C-E8E8-EC4F-D6AE-D6150E5D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7201"/>
            <a:ext cx="11101136" cy="458152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20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0C87-1CE6-2204-B7B4-ADEB7969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336800"/>
            <a:ext cx="11101135" cy="80850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Final Visualisation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D59C-E8E8-EC4F-D6AE-D6150E5D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7201"/>
            <a:ext cx="11101136" cy="458152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87290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03920"/>
      </a:dk2>
      <a:lt2>
        <a:srgbClr val="E8E2E4"/>
      </a:lt2>
      <a:accent1>
        <a:srgbClr val="22B87B"/>
      </a:accent1>
      <a:accent2>
        <a:srgbClr val="15B833"/>
      </a:accent2>
      <a:accent3>
        <a:srgbClr val="45B622"/>
      </a:accent3>
      <a:accent4>
        <a:srgbClr val="7AAF14"/>
      </a:accent4>
      <a:accent5>
        <a:srgbClr val="ACA220"/>
      </a:accent5>
      <a:accent6>
        <a:srgbClr val="D37819"/>
      </a:accent6>
      <a:hlink>
        <a:srgbClr val="7F872D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Project #3 </vt:lpstr>
      <vt:lpstr>Theme/ Inspiration / Data Topics </vt:lpstr>
      <vt:lpstr>Project #3 Plans </vt:lpstr>
      <vt:lpstr>Software to Use </vt:lpstr>
      <vt:lpstr>Coding Approach </vt:lpstr>
      <vt:lpstr>Data Munging Techniques </vt:lpstr>
      <vt:lpstr>Final Visualisation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Dunne</dc:creator>
  <cp:lastModifiedBy>Michael Dunne</cp:lastModifiedBy>
  <cp:revision>1</cp:revision>
  <dcterms:created xsi:type="dcterms:W3CDTF">2022-06-12T03:42:13Z</dcterms:created>
  <dcterms:modified xsi:type="dcterms:W3CDTF">2022-06-12T04:16:00Z</dcterms:modified>
</cp:coreProperties>
</file>