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ICIDE OVERVIEW">
            <a:extLst>
              <a:ext uri="{FF2B5EF4-FFF2-40B4-BE49-F238E27FC236}">
                <a16:creationId xmlns:a16="http://schemas.microsoft.com/office/drawing/2014/main" id="{CB4373FB-6E00-4227-8EDC-F9F2D74B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 DIVISION AND TIME">
            <a:extLst>
              <a:ext uri="{FF2B5EF4-FFF2-40B4-BE49-F238E27FC236}">
                <a16:creationId xmlns:a16="http://schemas.microsoft.com/office/drawing/2014/main" id="{5DB58C8F-0030-46C5-B2DB-763AB76F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Xiaoyu Ma</cp:lastModifiedBy>
  <cp:revision>1</cp:revision>
  <dcterms:created xsi:type="dcterms:W3CDTF">2024-09-24T09:30:06Z</dcterms:created>
  <dcterms:modified xsi:type="dcterms:W3CDTF">2024-09-24T09:35:24Z</dcterms:modified>
</cp:coreProperties>
</file>