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7" autoAdjust="0"/>
    <p:restoredTop sz="67571" autoAdjust="0"/>
  </p:normalViewPr>
  <p:slideViewPr>
    <p:cSldViewPr snapToGrid="0">
      <p:cViewPr varScale="1">
        <p:scale>
          <a:sx n="52" d="100"/>
          <a:sy n="52" d="100"/>
        </p:scale>
        <p:origin x="4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19:48:59.364"/>
    </inkml:context>
    <inkml:brush xml:id="br0">
      <inkml:brushProperty name="width" value="0.2" units="cm"/>
      <inkml:brushProperty name="height" value="0.2" units="cm"/>
      <inkml:brushProperty name="color" value="#FFFFFF"/>
    </inkml:brush>
  </inkml:definitions>
  <inkml:trace contextRef="#ctx0" brushRef="#br0">20 1131 24575,'4'-2'0,"-1"-1"0,1 1 0,0-1 0,0 1 0,0 0 0,7-2 0,7-4 0,124-53 0,-7 4 0,-131 55 0,1-1 0,-1 1 0,0-1 0,0 1 0,0-1 0,0-1 0,0 1 0,-1 0 0,0-1 0,1 0 0,-1 0 0,-1 0 0,5-6 0,-6 7 0,0 0 0,0 0 0,-1 0 0,1 0 0,-1 0 0,1 0 0,-1 0 0,0-1 0,0 1 0,-1 0 0,1 0 0,0 0 0,-1 0 0,0 0 0,0 0 0,0 0 0,0 0 0,0 1 0,-1-1 0,1 0 0,-1 1 0,-3-6 0,-9-7 0,0 0 0,-1 0 0,-1 2 0,0 0 0,-1 0 0,-22-11 0,26 15 0,-22-11 0,0 1 0,-1 2 0,-41-13 0,31 13 0,46 16 0,-1 1 0,0 0 0,0 0 0,0 0 0,0 0 0,1-1 0,-1 1 0,0 0 0,0 0 0,1-1 0,-1 1 0,0-1 0,1 1 0,-1-1 0,0 1 0,1-1 0,-1 1 0,0-1 0,1 0 0,-1 1 0,1-1 0,0 0 0,-1 1 0,1-1 0,-1 0 0,1 0 0,0 1 0,0-1 0,-1 0 0,1 0 0,0 0 0,0-1 0,1 1 0,0-1 0,0 0 0,1 0 0,-1 1 0,1-1 0,-1 0 0,1 1 0,-1 0 0,1-1 0,2 0 0,5-5 0,-5 3 0,1 1 0,-1-1 0,0 0 0,0 0 0,0 0 0,0-1 0,-1 1 0,1-1 0,-1 0 0,-1 0 0,1 0 0,-1 0 0,0 0 0,0-1 0,0 1 0,-1-1 0,1 1 0,-2-1 0,1 0 0,0 0 0,-1 1 0,0-1 0,-1 0 0,1 1 0,-1-1 0,0 0 0,0 1 0,-1-1 0,0 1 0,-4-10 0,-6-8 0,6 11 0,0 0 0,0 0 0,-4-17 0,9 25 0,0 0 0,0-1 0,1 1 0,-1 0 0,1 0 0,0 0 0,1 0 0,-1 0 0,1 0 0,-1 0 0,1-1 0,0 1 0,1 1 0,-1-1 0,3-4 0,0-1 0,-2 6 0,0 1 0,-1 0 0,1-1 0,-1 1 0,0-1 0,0 0 0,0 1 0,0-1 0,0 0 0,0 0 0,-1 0 0,1 1 0,-1-1 0,0 0 0,0 0 0,0 0 0,0 0 0,0 0 0,-1 0 0,0 1 0,1-1 0,-1 0 0,0 0 0,0 1 0,-2-4 0,1 2 0,-3-3 0,1 0 0,0-1 0,0 1 0,1-1 0,-3-9 0,5 14 0,1 1 0,0 0 0,-1-1 0,1 1 0,0 0 0,0-1 0,0 1 0,0 0 0,1-1 0,-1 1 0,1 0 0,0-1 0,-1 1 0,1 0 0,0 0 0,0 0 0,0-1 0,0 1 0,1 0 0,-1 1 0,1-1 0,-1 0 0,4-3 0,9-5 0,1 0 0,0 1 0,0 1 0,1 1 0,0 0 0,32-10 0,-41 15 0,0 0 0,0 1 0,0-1 0,0 1 0,0 0 0,1 1 0,-1 0 0,0 0 0,0 1 0,0 0 0,13 2 0,-17-1 0,1-1 0,-1 1 0,1-1 0,-1 1 0,0 0 0,0 0 0,0 1 0,0-1 0,0 1 0,0-1 0,-1 1 0,1 0 0,-1 0 0,0 0 0,0 0 0,0 0 0,0 1 0,-1-1 0,1 1 0,-1-1 0,0 1 0,0-1 0,1 6 0,3 29 0,-1 0 0,-2 0 0,-2 0 0,-5 40 0,2 59 0,12-24 0,29 139 0,-28-191 0,11 73 0,-6 1 0,-3 152 0,-13-264 0,0 2 0,1-1 0,1 1 0,1 0 0,1-1 0,1 1 0,12 38 0,58 182-1365,-55-193-5461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19:49:08.774"/>
    </inkml:context>
    <inkml:brush xml:id="br0">
      <inkml:brushProperty name="width" value="0.2" units="cm"/>
      <inkml:brushProperty name="height" value="0.2" units="cm"/>
      <inkml:brushProperty name="color" value="#FFFFFF"/>
    </inkml:brush>
  </inkml:definitions>
  <inkml:trace contextRef="#ctx0" brushRef="#br0">126 663 24575,'-1'-42'0,"-9"-42"0,1 0 0,7 53 0,-2 1 0,-1-1 0,-1 1 0,-2 0 0,-1 1 0,-1 0 0,-25-50 0,34 78 0,0-1 0,0 0 0,0 0 0,0 1 0,-1-1 0,1 1 0,0-1 0,-1 1 0,1 0 0,-1 0 0,1-1 0,-3 0 0,-3 5 0,6 13 0,22 93 0,1 5 0,-21-99 0,1 0 0,-2 1 0,0-1 0,-1 0 0,-4 23 0,-8-4 0,5-25 0,8-9 0,-1 0 0,1-1 0,-1 1 0,1 0 0,0-1 0,-1 1 0,1-1 0,0 1 0,-1-1 0,1 1 0,0-1 0,-1 1 0,1-1 0,0 1 0,0-1 0,0 1 0,0-1 0,-1 1 0,1-1 0,0 1 0,0-1 0,0 0 0,0 1 0,0-1 0,1 0 0,-4-52 0,7-99 0,1 51 0,-4-123 0,1 257 0,2-2 0,1 1 0,1 0 0,17 48 0,-12-44 0,-2 1 0,-1 0 0,3 37 0,-9 23 0,-17 157 0,8-177 0,1 22 0,10 141 0,-3-223 0,-1 0 0,-1-1 0,0 1 0,-1-1 0,0 1 0,-7 19 0,8-33 0,0 0 0,0 0 0,1 0 0,-1 0 0,1 1 0,-1-1 0,1 0 0,0 0 0,0 0 0,0 1 0,1-1 0,-1 0 0,1 0 0,1 5 0,-1-6 0,0-1 0,0 1 0,1-1 0,-1 1 0,0-1 0,1 1 0,-1-1 0,1 0 0,-1 0 0,1 0 0,0 0 0,-1 0 0,1 0 0,0 0 0,0 0 0,0-1 0,0 1 0,-1-1 0,1 1 0,0-1 0,0 0 0,4 0 0,17 2 0,-23-2 0,-13-1 0,15 2 0,1 0 0,0 1 0,0-1 0,0 0 0,0 1 0,0-1 0,0 1 0,0 0 0,-1 0 0,1 0 0,-1 1 0,1-1 0,-1 0 0,0 1 0,0 0 0,0-1 0,0 1 0,-1 0 0,1 0 0,-1 0 0,2 3 0,-4 33 0,1-33 0,-1-1 0,1 1 0,0 0 0,0 0 0,1-1 0,1 8 0,-2-12 0,1 0 0,-1 0 0,1 0 0,-1 0 0,1 0 0,0 0 0,-1 0 0,1 0 0,0 0 0,0 0 0,0 0 0,0-1 0,0 1 0,0 0 0,0-1 0,0 1 0,0-1 0,0 1 0,0-1 0,2 1 0,28 4 0,-17-3 0,16 4 0,48 15 0,-71-18 0,1-1 0,-1 1 0,0 0 0,-1 0 0,1 1 0,-1 0 0,1 1 0,-1-1 0,-1 1 0,1 0 0,0 0 0,5 8 0,-10-11-124,0 0 0,0-1 0,0 1 0,0 0 0,-1 0 0,1 0-1,0 0 1,-1 0 0,0 0 0,1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19:49:11.584"/>
    </inkml:context>
    <inkml:brush xml:id="br0">
      <inkml:brushProperty name="width" value="0.2" units="cm"/>
      <inkml:brushProperty name="height" value="0.2" units="cm"/>
      <inkml:brushProperty name="color" value="#FFFFFF"/>
    </inkml:brush>
  </inkml:definitions>
  <inkml:trace contextRef="#ctx0" brushRef="#br0">57 1 24575,'-4'0'0,"-11"0"0,-7 0 0,9 0 0,11 0 0,10 0 0,14 0 0,6 9 0,-1 7 0,-5 10 0,-6 14 0,-7 5 0,-3-6-8191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19:51:17.455"/>
    </inkml:context>
    <inkml:brush xml:id="br0">
      <inkml:brushProperty name="width" value="0.2" units="cm"/>
      <inkml:brushProperty name="height" value="0.2" units="cm"/>
      <inkml:brushProperty name="color" value="#FFFFFF"/>
    </inkml:brush>
  </inkml:definitions>
  <inkml:trace contextRef="#ctx0" brushRef="#br0">687 133 24575,'-11'-9'0,"-1"1"0,0 1 0,0 0 0,-1 1 0,0 0 0,0 1 0,-22-6 0,18 5 0,-23-6 0,0 2 0,0 2 0,-77-5 0,38 10 0,-82 7 0,240-9 0,368-16 0,-387 21 0,-1 3 0,97 16 0,-84-6 0,-1-3 0,95 0 0,-150-10 0,-9 0 0,-1 0 0,0 0 0,0 0 0,0 0 0,0 1 0,0 0 0,0 1 0,0-1 0,9 4 0,-14 0 0,-10-2 0,-16 3 0,21-5 0,-173 30 0,-2-7 0,-257 1 0,85-27 0,1668 3 0,-1298-1 0,0 0 0,0 2 0,-1 1 0,1 0 0,0 1 0,-1 1 0,0 1 0,28 12 0,-40-15 0,0 0 0,0 1 0,0 0 0,-1 0 0,1 0 0,-1 0 0,0 1 0,0 0 0,0 0 0,-1 0 0,0 1 0,0-1 0,0 1 0,-1 0 0,0 0 0,0 1 0,0-1 0,-1 0 0,0 1 0,0 0 0,-1-1 0,1 1 0,-2 0 0,1 0 0,-1 0 0,0 12 0,-2-9 0,1 1 0,-1-1 0,0 0 0,-1 1 0,-1-1 0,1-1 0,-1 1 0,-1 0 0,0-1 0,-11 16 0,6-13 0,1-1 0,-2 0 0,0 0 0,0-1 0,-1 0 0,-24 15 0,11-12 0,-1 0 0,0-1 0,0-2 0,-1-1 0,-1-1 0,1-1 0,-47 5 0,48-10 0,-1-1 0,1-1 0,0-1 0,-1-2 0,-25-5 0,7-2 0,0-2 0,-42-19 0,71 25 0,0-1 0,0 0 0,1-1 0,0-1 0,0-1 0,1 0 0,0-1 0,1 0 0,0-1 0,1-1 0,1 0 0,-19-25 0,28 34 0,1 1 0,-1 0 0,1-1 0,-1 1 0,1-1 0,0 0 0,0 1 0,1-1 0,-1 0 0,1 0 0,-1 1 0,1-1 0,0 0 0,1 0 0,-1 0 0,1 1 0,0-1 0,0 0 0,0 1 0,0-1 0,0 1 0,1-1 0,0 1 0,0 0 0,0-1 0,0 1 0,0 0 0,0 0 0,1 0 0,5-4 0,6-5 0,1 0 0,0 1 0,1 1 0,0 0 0,17-7 0,55-26 0,134-48 0,-184 79 0,0 1 0,0 2 0,0 2 0,1 1 0,0 2 0,69 3 0,-95 1 0,0 1 0,0 1 0,0 0 0,0 1 0,0 0 0,-1 1 0,0 1 0,0 0 0,0 0 0,0 1 0,-1 1 0,0 0 0,0 0 0,-1 1 0,0 1 0,0 0 0,-1 0 0,0 0 0,-1 1 0,0 1 0,0-1 0,-1 2 0,9 17 0,-15-25 0,1 1 0,-1-1 0,0 1 0,0-1 0,0 1 0,0-1 0,-1 1 0,0 0 0,0 0 0,0-1 0,-1 1 0,0-1 0,1 1 0,-2 0 0,1-1 0,0 1 0,-1-1 0,0 0 0,0 0 0,0 1 0,-1-1 0,1-1 0,-1 1 0,0 0 0,0-1 0,0 1 0,-4 2 0,-6 6 0,0-2 0,-1 1 0,0-2 0,0 0 0,-1 0 0,-20 7 0,-8 1 0,-1-2 0,0-1 0,-1-3 0,-60 8 0,43-12 0,0-3 0,-110-6 0,161 2 0,1-1 0,-1-1 0,0 0 0,-20-6 0,31 8 0,0 0 0,0 0 0,-1 0 0,1 0 0,0 0 0,0 0 0,0 0 0,-1 0 0,1 0 0,0 0 0,0 0 0,0-1 0,-1 1 0,1 0 0,0 0 0,0 0 0,0 0 0,0 0 0,-1 0 0,1-1 0,0 1 0,0 0 0,0 0 0,0 0 0,0-1 0,-1 1 0,1 0 0,0 0 0,0 0 0,0-1 0,0 1 0,0 0 0,0 0 0,0 0 0,0-1 0,0 1 0,0 0 0,0 0 0,0 0 0,0-1 0,0 1 0,0 0 0,0 0 0,0-1 0,0 1 0,0 0 0,0 0 0,1 0 0,-1-1 0,0 1 0,0 0 0,15-8 0,23-3 0,130-18 0,0 7 0,206 0 0,-341 27 0,-33-5 0,1 0 0,-1 0 0,0 0 0,1 0 0,-1 0 0,0 0 0,0 0 0,1 0 0,-1 1 0,0-1 0,0 0 0,1 0 0,-1 0 0,0 1 0,0-1 0,0 0 0,1 0 0,-1 0 0,0 1 0,0-1 0,0 0 0,0 0 0,1 1 0,-1-1 0,0 0 0,0 1 0,0-1 0,0 0 0,0 0 0,0 1 0,0-1 0,0 1 0,-13 10 0,-2-4 0,-1 0 0,1-2 0,-1 0 0,0 0 0,-22 2 0,-87 7 0,111-13 0,-106 8 0,-166-10 0,262-1 0,0-1 0,0-1 0,-27-9 0,40 10 0,0-1 0,0 0 0,1-1 0,-1 0 0,1-1 0,0 0 0,0 0 0,-12-12 0,21 17 0,-1 0 0,1-1 0,0 1 0,-1-1 0,1 1 0,0-1 0,0 0 0,0 1 0,0-1 0,0 0 0,0 0 0,0 1 0,1-1 0,-1 0 0,1 0 0,-1 0 0,1 0 0,0 0 0,0 0 0,0 0 0,0 0 0,0-3 0,1 1 0,0 1 0,1 0 0,-1 0 0,1 0 0,-1 0 0,1 0 0,0 1 0,0-1 0,0 0 0,1 1 0,-1-1 0,4-2 0,5-3 0,0 0 0,0 1 0,0 1 0,1 0 0,23-9 0,26-4 0,1 2 0,1 3 0,89-8 0,-47 15 0,140 8 0,-217 0 0,0 2 0,-1 1 0,1 1 0,0 1 0,37 14 0,-51-14 0,0 0 0,0 1 0,-1 1 0,0 0 0,0 0 0,-1 1 0,0 1 0,0 0 0,-1 1 0,0 0 0,13 19 0,-2 4 0,0 1 0,-3 1 0,-1 0 0,-2 1 0,18 58 0,-19-39 0,-2 1 0,-3 1 0,4 70 0,-14-121 0,1 3 0,0 0 0,-1 0 0,0 0 0,-1 0 0,-3 18 0,4-27 0,0 0 0,-1-1 0,1 1 0,-1 0 0,1 0 0,-1 0 0,1 0 0,-1 0 0,0-1 0,1 1 0,-1 0 0,0 0 0,0-1 0,1 1 0,-1-1 0,0 1 0,0-1 0,0 1 0,0-1 0,0 1 0,0-1 0,0 0 0,1 1 0,-1-1 0,0 0 0,0 0 0,0 0 0,0 0 0,0 0 0,0 0 0,-2 0 0,-33-10 0,29 8 0,-15-7 0,0 0 0,1-1 0,0-2 0,1 0 0,0-1 0,1-1 0,0 0 0,1-2 0,1 0 0,1-1 0,0-1 0,1 0 0,1-1 0,-18-31 0,17 22 0,1-1 0,1 0 0,-13-46 0,-16-92 0,9 25 0,25 125 0,3 27 0,2 33 0,3-41 0,-1 46 0,8 83 0,-4-112 0,0 0 0,1 0 0,1 0 0,1 0 0,0-1 0,1 0 0,10 18 0,-16-35 0,0 0 0,-1 1 0,1-1 0,0 1 0,0-1 0,0 0 0,0 1 0,0-1 0,0 0 0,0 0 0,1 0 0,-1 0 0,0 0 0,0 0 0,1 0 0,-1 0 0,1-1 0,-1 1 0,3 0 0,-3-1 0,0 0 0,0 0 0,0-1 0,-1 1 0,1 0 0,0-1 0,0 1 0,0-1 0,0 1 0,0-1 0,-1 1 0,1-1 0,0 1 0,-1-1 0,1 0 0,0 1 0,-1-1 0,1 0 0,-1 0 0,1 0 0,-1 1 0,1-1 0,0-1 0,3-7 0,-1-1 0,0 1 0,0-1 0,2-14 0,1-23 0,0-64 0,2-18 0,-8 126 0,0 0 0,1-1 0,0 1 0,-1 0 0,1 0 0,0 0 0,1 0 0,-1 0 0,0 0 0,1 0 0,0 1 0,-1-1 0,1 0 0,0 1 0,0-1 0,1 1 0,-1 0 0,0 0 0,1 0 0,0 0 0,3-2 0,-3 3 0,0 0 0,-1 0 0,1 1 0,0-1 0,0 1 0,0 0 0,-1 0 0,1 0 0,0 0 0,0 0 0,0 1 0,0-1 0,-1 1 0,1 0 0,0 0 0,0 0 0,-1 0 0,1 0 0,-1 0 0,1 1 0,-1-1 0,0 1 0,1 0 0,2 3 0,4 4 0,0 0 0,-1 1 0,0 0 0,0 1 0,-1 0 0,-1 0 0,0 0 0,0 1 0,-1 0 0,-1 0 0,0 0 0,-1 0 0,4 22 0,-4-14 0,-1 1 0,0-1 0,-2 1 0,0 0 0,-1-1 0,-2 1 0,-8 38 0,7-49 0,0 1 0,-1-1 0,-1 0 0,1 0 0,-2 0 0,1-1 0,-1 0 0,-1 0 0,1-1 0,-1 0 0,-1 0 0,0-1 0,0 0 0,0 0 0,-13 6 0,-1-1 0,1 0 0,-2-2 0,1-1 0,-2 0 0,-43 8 0,8-9 0,0-2 0,0-4 0,-113-8 0,178 5 0,-1 1 0,1-2 0,-1 1 0,0 0 0,0-1 0,8-3 0,7-4 0,-5 4 0,4-1 0,-1 0 0,0-1 0,0-1 0,28-19 0,-41 24 0,1-1 0,-1 0 0,1 0 0,-1-1 0,-1 1 0,1-1 0,0 0 0,-1 0 0,0 0 0,0-1 0,-1 1 0,0 0 0,1-1 0,-2 0 0,1 0 0,-1 1 0,0-1 0,0 0 0,0-8 0,-1 0 0,-1 0 0,-1 0 0,0 0 0,0 0 0,-2 0 0,1 1 0,-2-1 0,-10-21 0,-4-4 0,-38-53 0,44 71 0,-15-22 0,-57-68 0,76 100 0,-1 1 0,0 0 0,-1 1 0,0 0 0,0 1 0,-1 0 0,0 1 0,0 0 0,-1 1 0,1 0 0,-20-5 0,26 9 0,-1 1 0,0 0 0,1 0 0,-1 1 0,0 0 0,0 0 0,1 1 0,-1-1 0,0 2 0,0-1 0,1 1 0,-1 0 0,1 0 0,0 0 0,0 1 0,-1 0 0,2 1 0,-1-1 0,0 1 0,1 0 0,-1 0 0,1 1 0,1 0 0,-1 0 0,-6 9 0,2-2 0,1 0 0,0 0 0,1 1 0,1 0 0,0 0 0,1 1 0,0 0 0,1 0 0,1 0 0,-4 28 0,4 2 0,2-1 0,7 71 0,-3-91 0,1-1 0,0 0 0,2 0 0,0-1 0,2 1 0,19 38 0,-22-52 0,0 0 0,0 0 0,1-1 0,0 0 0,0 0 0,1 0 0,0-1 0,0 0 0,0-1 0,1 1 0,0-1 0,0-1 0,0 1 0,18 5 0,0-2 0,1-2 0,0 0 0,47 2 0,-67-8 0,-1 1 0,0 0 0,1 0 0,-1 1 0,0 0 0,0 0 0,0 0 0,8 5 0,-13-6 0,1 0 0,-1 0 0,0 0 0,1 0 0,-1 0 0,0 1 0,0-1 0,0 0 0,0 1 0,0-1 0,0 1 0,0-1 0,0 1 0,-1-1 0,1 1 0,-1 0 0,1-1 0,-1 1 0,1 0 0,-1-1 0,0 1 0,0 0 0,0 0 0,0-1 0,0 1 0,0 0 0,-1-1 0,1 1 0,0 0 0,-1-1 0,1 1 0,-1 0 0,0-1 0,-1 4 0,-1 0 0,0 0 0,0 0 0,-1 0 0,0-1 0,0 1 0,0-1 0,0 0 0,0 0 0,-1 0 0,0-1 0,0 1 0,0-1 0,-7 3 0,-11 5 0,-47 13 0,50-17 0,0 0 0,-21 10 0,38-16 0,1 1 0,0-1 0,0 0 0,0 1 0,1-1 0,-1 1 0,0-1 0,0 1 0,-1 3 0,2-5 0,1 1 0,0-1 0,-1 1 0,1-1 0,0 1 0,0-1 0,0 1 0,-1 0 0,1-1 0,0 1 0,0-1 0,0 1 0,0-1 0,0 1 0,0 0 0,0-1 0,0 1 0,0-1 0,0 1 0,1 0 0,-1-1 0,0 1 0,0-1 0,1 2 0,0-1 0,1 1 0,0-1 0,0 0 0,-1 1 0,1-1 0,0 0 0,0 0 0,0 0 0,0-1 0,0 1 0,0 0 0,0-1 0,1 1 0,-1-1 0,0 0 0,0 0 0,0 1 0,5-2 0,2 1 0,-1-1 0,1 0 0,0-1 0,0 0 0,-1 0 0,1-1 0,12-5 0,-17 6 0,0 0 0,0 0 0,0 0 0,0 0 0,-1-1 0,1 1 0,-1-1 0,0 0 0,0 0 0,0 0 0,0-1 0,0 1 0,-1-1 0,0 1 0,1-1 0,-1 0 0,2-5 0,-4 7 0,0-1 0,0 1 0,0-1 0,0 1 0,0-1 0,0 1 0,-1-1 0,1 1 0,-1-1 0,0 1 0,1-1 0,-1 1 0,0 0 0,0-1 0,-1 1 0,1 0 0,0 0 0,-1 0 0,0 0 0,1 0 0,-1 0 0,0 1 0,0-1 0,0 0 0,0 1 0,0 0 0,0-1 0,-3 0 0,-4-4 0,-1 1 0,0 0 0,0 1 0,-1 0 0,-11-3 0,-15 0 0,0 2 0,0 2 0,0 1 0,-58 5 0,-62-4 0,148 1 0,-1-2 0,0 1 0,1-1 0,-15-5 0,22 6 0,1 0 0,-1 0 0,0 1 0,1-1 0,-1 0 0,1 0 0,-1 0 0,1-1 0,-1 1 0,1 0 0,0-1 0,0 1 0,-2-3 0,2 3 0,1 0 0,0 0 0,0 0 0,-1 0 0,1 0 0,0 0 0,0 0 0,0-1 0,0 1 0,0 0 0,0 0 0,0 0 0,0 0 0,1 0 0,-1 0 0,0-1 0,1 1 0,-1 0 0,1 0 0,-1 0 0,1 0 0,-1 0 0,1 0 0,1 0 0,5-9 0,2 1 0,-1 1 0,1-1 0,0 1 0,1 1 0,13-8 0,2-1 0,36-16 0,-100 50 0,-114 57 0,136-65 0,1 1 0,0 0 0,1 1 0,0 0 0,0 1 0,-19 25 0,32-35 0,0-1 0,0 0 0,1 0 0,-1 1 0,1-1 0,-1 0 0,1 1 0,0 0 0,0-1 0,0 1 0,0 0 0,1-1 0,-1 1 0,1 0 0,0 0 0,0 3 0,0-4 0,1 0 0,-1 0 0,1-1 0,0 1 0,0-1 0,0 1 0,0 0 0,0-1 0,0 1 0,1-1 0,-1 0 0,0 1 0,1-1 0,-1 0 0,1 0 0,-1 0 0,1 0 0,0 0 0,-1 0 0,1-1 0,0 1 0,-1 0 0,5 0 0,18 4 0,1-1 0,0-1 0,0-1 0,-1-1 0,1-1 0,32-5 0,4 2 0,22 2 0,-42 2 0,0-2 0,60-9 0,-101 10 0,1 0 0,0 0 0,0 0 0,0 0 0,0 0 0,0 0 0,0 0 0,0-1 0,0 1 0,0 0 0,-1-1 0,1 1 0,0-1 0,0 1 0,0-1 0,-1 1 0,1-1 0,0 1 0,1-2 0,-16-4 0,-35 1 0,-321 2 0,60 2 0,297 1 0,0-1 0,0 0 0,0-1 0,0-1 0,-14-4 0,27 7 0,-1 0 0,0 0 0,0-1 0,0 1 0,0 0 0,0-1 0,0 1 0,1-1 0,-1 1 0,0-1 0,0 1 0,1-1 0,-1 0 0,0 1 0,1-1 0,-1 0 0,0 1 0,1-1 0,-1 0 0,0-2 0,1 2 0,1 0 0,-1 0 0,0 0 0,1-1 0,-1 1 0,0 0 0,1 0 0,-1 0 0,1 0 0,0 0 0,-1 0 0,1 0 0,0 0 0,0 0 0,0 0 0,0 0 0,0 1 0,1-2 0,33-29 0,79-51 0,53-18 0,275-161 0,-412 240 0,-30 21 0,0 0 0,1 0 0,-1-1 0,0 1 0,0 0 0,0 0 0,1 0 0,-1 0 0,0-1 0,0 1 0,0 0 0,0 0 0,1-1 0,-1 1 0,0 0 0,0 0 0,0 0 0,0-1 0,0 1 0,0 0 0,0-1 0,0 1 0,0 0 0,0 0 0,0-1 0,0 1 0,0 0 0,0 0 0,0-1 0,0 1 0,0 0 0,0 0 0,0-1 0,0 1 0,0 0 0,0 0 0,-1-1 0,1 1 0,0 0 0,0 0 0,0 0 0,0-1 0,-1 1 0,1 0 0,0 0 0,0 0 0,0 0 0,-1-1 0,1 1 0,0 0 0,0 0 0,-1 0 0,1 0 0,0 0 0,0 0 0,-1 0 0,1 0 0,0 0 0,0 0 0,-1 0 0,1 0 0,0 0 0,0 0 0,-1 0 0,1 0 0,-17-2 0,0 1 0,0 0 0,0 2 0,-26 3 0,4-1 0,-342 39 0,295-27 0,1 4 0,-119 42 0,189-56 0,1 1 0,0 1 0,0 0 0,0 1 0,-22 17 0,32-22 0,0 1 0,0-1 0,0 1 0,1 0 0,0 0 0,-1 0 0,2 1 0,-1-1 0,0 1 0,1-1 0,0 1 0,0 0 0,0 0 0,0 0 0,1 0 0,0 0 0,0 0 0,1 1 0,-1-1 0,1 8 0,11 38-1365,7-4-5461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19:51:25.373"/>
    </inkml:context>
    <inkml:brush xml:id="br0">
      <inkml:brushProperty name="width" value="0.2" units="cm"/>
      <inkml:brushProperty name="height" value="0.2" units="cm"/>
      <inkml:brushProperty name="color" value="#FFFFFF"/>
    </inkml:brush>
  </inkml:definitions>
  <inkml:trace contextRef="#ctx0" brushRef="#br0">1 0 24575,'0'14'0,"0"17"0,0 13 0,0 3 0,0 7 0,0 3 0,0-3 0,0-3 0,0 4 0,0-3 0,0-6 0,0 7 0,0 8 0,0-6-8191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19:51:32.617"/>
    </inkml:context>
    <inkml:brush xml:id="br0">
      <inkml:brushProperty name="width" value="0.2" units="cm"/>
      <inkml:brushProperty name="height" value="0.2" units="cm"/>
      <inkml:brushProperty name="color" value="#FFFFFF"/>
    </inkml:brush>
  </inkml:definitions>
  <inkml:trace contextRef="#ctx0" brushRef="#br0">1 392 24575,'1'0'0,"-1"0"0,1-1 0,-1 1 0,1 0 0,0 0 0,-1-1 0,1 1 0,0 0 0,-1 0 0,1 0 0,0 0 0,-1 0 0,1 0 0,0 0 0,-1 0 0,1 0 0,0 0 0,0 0 0,-1 0 0,1 0 0,0 1 0,-1-1 0,1 0 0,-1 0 0,2 1 0,16 12 0,-12-8 0,-1 1 0,0 0 0,0 1 0,0-1 0,-1 1 0,0 0 0,0 0 0,0 1 0,-1-1 0,-1 1 0,3 9 0,3 15 0,5 49 0,-4-20 0,33 286 0,-42-334 0,9 72 0,-8-78 0,1 1 0,0-1 0,0 0 0,0 0 0,1 0 0,0-1 0,1 1 0,7 11 0,-10-16 0,0-1 0,0 0 0,0 0 0,0 0 0,0 0 0,0 0 0,0 0 0,0 0 0,0 0 0,1 0 0,-1 0 0,0-1 0,1 1 0,-1 0 0,0-1 0,1 1 0,2 0 0,-3-2 0,0 1 0,-1 0 0,1 0 0,0 0 0,0-1 0,0 1 0,0 0 0,0-1 0,-1 1 0,1-1 0,0 1 0,0-1 0,0 1 0,-1-1 0,1 1 0,0-1 0,-1 0 0,1 1 0,-1-1 0,1 0 0,0-1 0,2-5 0,1 0 0,-1 0 0,-1 0 0,0 0 0,3-14 0,26-144 0,10-205 0,-30-171 0,-10 1140 0,-3-274 0,2-311 0,0 1 0,1 0 0,1 0 0,0-1 0,1 1 0,5 14 0,-7-26 0,0 0 0,0 0 0,0-1 0,1 1 0,-1 0 0,1-1 0,0 1 0,-1-1 0,1 1 0,0-1 0,1 0 0,-1 0 0,0 0 0,1 0 0,-1 0 0,1-1 0,-1 1 0,1-1 0,0 1 0,0-1 0,0 0 0,0 0 0,0 0 0,-1-1 0,2 1 0,-1-1 0,0 0 0,0 1 0,0-1 0,0 0 0,0-1 0,0 1 0,0-1 0,0 1 0,5-3 0,-4 2 0,1-1 0,-1 1 0,0-1 0,0 0 0,0 0 0,0-1 0,0 1 0,-1-1 0,1 0 0,-1 0 0,1 0 0,2-4 0,32-48 0,-20 26 0,-9 15 0,168-267 0,-157 243 0,-10 18 0,0 1 0,2 0 0,0 1 0,0 0 0,2 1 0,19-20 0,-32 36 0,0 0 0,0 0 0,0 0 0,0 0 0,1 0 0,-1 0 0,0 0 0,0 0 0,1 1 0,-1-1 0,0 0 0,1 1 0,-1-1 0,1 1 0,-1 0 0,1-1 0,-1 1 0,1 0 0,-1 0 0,0 0 0,1 0 0,2 0 0,-3 1 0,0 0 0,0 0 0,0-1 0,0 1 0,0 0 0,0 0 0,0 0 0,0 0 0,-1 1 0,1-1 0,0 0 0,-1 0 0,1 0 0,-1 1 0,1-1 0,-1 0 0,0 0 0,1 1 0,-1 1 0,1 11 0,0 0 0,-1-1 0,-2 23 0,1-32 0,-4 56 0,-4 0 0,-2 0 0,-2-1 0,-31 81 0,43-135 0,-1-1 0,0 0 0,0 0 0,0 0 0,-1 0 0,1 0 0,-1 0 0,0 0 0,0-1 0,0 0 0,0 0 0,-1 1 0,1-2 0,-1 1 0,0 0 0,0-1 0,0 0 0,-6 3 0,2-3 0,0 0 0,0-1 0,0 0 0,0-1 0,-1 1 0,1-2 0,0 1 0,0-1 0,-13-3 0,-13-2 0,-46-8 0,72 14 0,0 0 0,1 0 0,-1 0 0,0 1 0,0 0 0,1 0 0,-1 1 0,-8 3 0,-4 7 0,20-11 0,-1-1 0,1 0 0,0 1 0,0-1 0,0 1 0,-1-1 0,1 0 0,0 1 0,0-1 0,0 1 0,0-1 0,0 0 0,0 1 0,0-1 0,0 1 0,0-1 0,0 1 0,0-1 0,0 0 0,0 1 0,0-1 0,0 1 0,0-1 0,0 1 0,0-1 0,1 0 0,-1 1 0,0 0 0,2 0 0,0 1 0,0-1 0,-1 1 0,1-1 0,0 1 0,1-1 0,-1 0 0,0 0 0,0 0 0,0 0 0,1-1 0,-1 1 0,0 0 0,5-1 0,49 7 0,1-3 0,90-6 0,-64 0 0,-53 0 0,56-10 0,-41 5 0,-81 12 0,-171 30 0,70-7 0,209-52 0,1 3 0,149-24 0,-216 44 0,62-4 0,-64 5 0,0 0 0,0 0 0,1 1 0,-1-1 0,0 1 0,0 0 0,1 1 0,-1-1 0,0 1 0,0 0 0,-1 0 0,8 4 0,-10-5 0,0 0 0,-1-1 0,1 1 0,0 0 0,0-1 0,-1 1 0,1 0 0,-1 0 0,1 0 0,-1 0 0,1-1 0,-1 1 0,1 0 0,-1 0 0,0 0 0,0 0 0,1 0 0,-1 0 0,0 0 0,0 0 0,0 0 0,0 0 0,0 0 0,0 1 0,-1 1 0,0-1 0,0 0 0,0 1 0,0-1 0,0 0 0,0 0 0,0 0 0,-1 0 0,-2 3 0,-4 4 0,-1-1 0,1-1 0,-13 9 0,20-16 0,-35 24 0,-1-1 0,-1-3 0,-70 28 0,88-37 0,43-17 0,-4-2 0,237-108 0,-224 98 0,-2 0 0,0-3 0,-1 0 0,-1-2 0,49-52 0,72-120 0,-141 183 0,-1 0 0,0 0 0,-1-1 0,0 1 0,-1-1 0,-1-1 0,3-13 0,-6 24 0,0 0 0,0 0 0,-1 0 0,1-1 0,-1 1 0,0 0 0,0 0 0,0 0 0,-1 0 0,1 0 0,-1-1 0,0 1 0,1 0 0,-1 0 0,-1 0 0,1 1 0,0-1 0,-1 0 0,1 0 0,-1 1 0,0-1 0,0 1 0,0-1 0,0 1 0,0 0 0,-1 0 0,1 0 0,-1 0 0,1 0 0,-1 0 0,0 1 0,0-1 0,1 1 0,-1 0 0,0 0 0,0 0 0,-4-1 0,-21-2 0,0 1 0,0 0 0,-1 3 0,-40 3 0,35-1 0,-1-2 0,-42-4 0,59-1 0,17 5 0,1 0 0,0 0 0,0 0 0,0 0 0,0 0 0,0 0 0,0 0 0,0 0 0,0 0 0,0 0 0,-1 0 0,1-1 0,0 1 0,0 0 0,0 0 0,0 0 0,0 0 0,0 0 0,0 0 0,0 0 0,0 0 0,0-1 0,0 1 0,0 0 0,0 0 0,0 0 0,0 0 0,0 0 0,0 0 0,0 0 0,0-1 0,0 1 0,0 0 0,0 0 0,0 0 0,0 0 0,0 0 0,0 0 0,0 0 0,0-1 0,0 1 0,0 0 0,0 0 0,0 0 0,1 0 0,-1 0 0,0 0 0,0 0 0,0 0 0,0 0 0,0 0 0,0 0 0,0-1 0,0 1 0,1 0 0,-1 0 0,0 0 0,29-10 0,-20 8 0,-3 0 0,31-6 0,-36 8 0,0 0 0,0 0 0,0 0 0,0 0 0,0 0 0,0 0 0,0 0 0,0 1 0,0-1 0,0 0 0,0 1 0,0-1 0,0 1 0,0-1 0,0 1 0,0-1 0,0 1 0,0-1 0,-1 1 0,1 0 0,0 0 0,0-1 0,-1 1 0,1 0 0,0 0 0,-1 0 0,1 0 0,-1 0 0,1 0 0,0 1 0,0 5 0,0 0 0,0-1 0,-1 1 0,0 0 0,0 0 0,-1-1 0,1 1 0,-2 0 0,1-1 0,0 1 0,-1-1 0,-1 0 0,-3 9 0,-4 7 0,-2 0 0,-17 25 0,21-34 0,3-7 0,0 0 0,0 1 0,1 0 0,0 0 0,1 0 0,0 0 0,0 0 0,0 1 0,1-1 0,0 1 0,-1 10 0,3-17 0,0-1 0,0 1 0,0-1 0,0 1 0,0 0 0,0-1 0,0 1 0,0-1 0,0 1 0,0-1 0,1 1 0,-1-1 0,0 1 0,0-1 0,1 1 0,-1-1 0,0 1 0,1-1 0,-1 1 0,1-1 0,-1 0 0,0 1 0,1-1 0,-1 1 0,1-1 0,-1 0 0,1 0 0,-1 1 0,1-1 0,-1 0 0,1 0 0,-1 0 0,1 1 0,-1-1 0,1 0 0,0 0 0,-1 0 0,1 0 0,-1 0 0,1 0 0,-1 0 0,1 0 0,0 0 0,-1-1 0,1 1 0,-1 0 0,1 0 0,0-1 0,29-13 0,-27 12 0,12-8 0,-1 0 0,0 0 0,-1-2 0,0 1 0,-1-2 0,20-25 0,53-95 0,-74 114 0,114-209 0,-104 185 0,-3-1 0,-1-1 0,15-66 0,-21 44 0,-10 62 0,-1 0 0,0 0 0,0 0 0,-1 0 0,1 1 0,-1-1 0,0 0 0,-1 0 0,1 0 0,-4-6 0,5 10 0,-1-1 0,1 1 0,-1 0 0,0 0 0,1 0 0,-1 0 0,0 0 0,0 0 0,0 0 0,0 1 0,0-1 0,0 0 0,0 0 0,0 1 0,0-1 0,-1 1 0,1-1 0,0 1 0,0-1 0,0 1 0,-1 0 0,1-1 0,0 1 0,-1 0 0,0 0 0,-2 0 0,0 1 0,0 0 0,0-1 0,1 1 0,-1 1 0,0-1 0,-5 3 0,-17 11 0,1 1 0,0 1 0,1 1 0,1 1 0,-23 24 0,14-14 0,-37 40 0,-96 122 0,138-159 0,23-26 0,0 0 0,-1 0 0,0-1 0,-1 0 0,1 0 0,-9 5 0,13-9 0,1-1 0,0 0 0,-1 0 0,1 1 0,-1-1 0,1 0 0,-1 0 0,1 0 0,-1 0 0,1 0 0,0 0 0,-1 0 0,1 0 0,-1 0 0,1 0 0,-1 0 0,1 0 0,-1 0 0,1 0 0,-1 0 0,1-1 0,0 1 0,-1 0 0,1 0 0,-1 0 0,1-1 0,0 1 0,-1 0 0,1-1 0,-1 1 0,1 0 0,0-1 0,-1 0 0,0-1 0,0-1 0,0 1 0,0-1 0,0 1 0,1-1 0,-1 0 0,1 1 0,0-1 0,0 0 0,0-2 0,0-1 0,0 1 0,0-1 0,0 1 0,-1-1 0,0 1 0,-2-10 0,2 14 0,1 0 0,0 0 0,-1 1 0,1-1 0,-1 0 0,1 0 0,-1 1 0,1-1 0,-1 0 0,1 1 0,-1-1 0,0 1 0,1-1 0,-1 0 0,0 1 0,0-1 0,1 1 0,-1 0 0,0-1 0,0 1 0,0 0 0,0-1 0,1 1 0,-1 0 0,0 0 0,0 0 0,0 0 0,0 0 0,0 0 0,0 0 0,0 0 0,1 0 0,-1 0 0,0 1 0,0-1 0,0 0 0,0 0 0,1 1 0,-1-1 0,0 1 0,0-1 0,0 1 0,1-1 0,-2 1 0,-4 3 0,0 0 0,0 1 0,1-1 0,-1 1 0,1 0 0,0 0 0,1 1 0,-1 0 0,1-1 0,0 1 0,0 1 0,-3 6 0,-5 14 0,-14 46 0,19-54 0,-13 49 0,13-40 0,-2-1 0,0 0 0,-2-1 0,-18 34 0,29-60 0,0 1 0,0-1 0,0 0 0,-1 1 0,1-1 0,0 0 0,0 0 0,0 1 0,0-1 0,0 0 0,-1 0 0,1 1 0,0-1 0,0 0 0,0 0 0,-1 0 0,1 1 0,0-1 0,0 0 0,-1 0 0,1 0 0,0 0 0,-1 0 0,1 1 0,0-1 0,0 0 0,-1 0 0,1 0 0,0 0 0,-1 0 0,1 0 0,0 0 0,0 0 0,-1 0 0,1 0 0,0 0 0,-1 0 0,1-1 0,-5-11 0,2-20 0,3 32 0,-8-100 0,-37-182 0,11 94 0,30 163 0,2 2 0,-2 1 0,-1 0 0,0 0 0,-12-29 0,16 49 0,0 1 0,1-1 0,-1 0 0,0 1 0,0-1 0,0 1 0,-1-1 0,1 1 0,0-1 0,0 1 0,-1 0 0,-2-2 0,4 2 0,-1 1 0,0 0 0,1 0 0,-1-1 0,0 1 0,0 0 0,1 0 0,-1 0 0,0 0 0,0 0 0,1 0 0,-1 0 0,0 0 0,0 0 0,1 0 0,-1 0 0,0 1 0,1-1 0,-1 0 0,0 0 0,1 1 0,-2 0 0,-1 1 0,1 0 0,-1 1 0,1-1 0,-1 1 0,1 0 0,0 0 0,0 0 0,0 0 0,0 0 0,1 0 0,-3 7 0,-6 20 0,1 1 0,1 1 0,2-1 0,2 1 0,-2 47 0,10 160 0,-3-233 0,-1 5 0,10 98 0,-8-106 0,-2-14 0,-2-18 0,1 27 0,1 1 0,0 0 0,0-1 0,-1 1 0,1 0 0,0 0 0,-1-1 0,0 1 0,1 0 0,-1 0 0,0 0 0,1 0 0,-1 0 0,0 0 0,0 0 0,0 0 0,0 0 0,0 0 0,0 0 0,0 0 0,-2-1 0,2 3 0,0-1 0,0 1 0,0 0 0,1-1 0,-1 1 0,0 0 0,0-1 0,1 1 0,-1 0 0,0 0 0,1-1 0,-1 1 0,1 0 0,-1 0 0,1 0 0,0 0 0,-1 0 0,1 0 0,0 0 0,-1 2 0,-2 12 0,0 0 0,-2 23 0,3 323 0,3-352 0,-1 0 0,1-1 0,1 1 0,0 0 0,5 14 0,-7-22 0,1 0 0,-1 0 0,1 0 0,-1 1 0,1-1 0,0 0 0,-1 0 0,1 0 0,0 0 0,0 0 0,0 0 0,0 0 0,0 0 0,0-1 0,0 1 0,0 0 0,0-1 0,0 1 0,0 0 0,1-1 0,-1 1 0,0-1 0,0 0 0,1 1 0,-1-1 0,0 0 0,0 0 0,1 0 0,-1 0 0,0 0 0,1 0 0,-1 0 0,0 0 0,0-1 0,1 1 0,-1 0 0,0-1 0,0 1 0,0-1 0,1 1 0,-1-1 0,0 0 0,0 1 0,0-1 0,0 0 0,1-1 0,75-53 0,-30 22 0,69-39 0,-98 63 0,0 1 0,1 0 0,0 1 0,1 1 0,-1 1 0,1 1 0,35-3 0,-20 4 0,0 1 0,-1 2 0,1 2 0,55 9 0,-89-11-44,0 0 0,1 1 0,-1-1 0,0 0 0,0 0 0,1 1 0,-1-1 0,0 1 0,0-1 0,0 1 0,1 0 0,-1-1 0,0 1 0,0 0 0,0 0 0,0 0 0,0 0 0,0 0-1,-1 0 1,1 0 0,0 0 0,0 0 0,-1 0 0,1 0 0,-1 1 0,1-1 0,-1 0 0,1 0 0,-1 1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39FEF-56DF-44EF-831A-667DC7B86272}" type="datetimeFigureOut">
              <a:rPr lang="ru-RU" smtClean="0"/>
              <a:t>19.06.2024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ACCF4-FBC9-4DC4-B371-68612CB4AFC5}" type="slidenum">
              <a:rPr lang="ru-RU" smtClean="0"/>
              <a:t>‹#›</a:t>
            </a:fld>
            <a:endParaRPr lang="ru-RU"/>
          </a:p>
        </p:txBody>
      </p:sp>
    </p:spTree>
    <p:extLst>
      <p:ext uri="{BB962C8B-B14F-4D97-AF65-F5344CB8AC3E}">
        <p14:creationId xmlns:p14="http://schemas.microsoft.com/office/powerpoint/2010/main" val="345153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hiukka?tab=project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b="1" kern="100" dirty="0">
                <a:effectLst/>
                <a:latin typeface="Times New Roman" panose="02020603050405020304" pitchFamily="18" charset="0"/>
                <a:ea typeface="Calibri" panose="020F0502020204030204" pitchFamily="34" charset="0"/>
                <a:cs typeface="Times New Roman" panose="02020603050405020304" pitchFamily="18" charset="0"/>
              </a:rPr>
              <a:t>Название магазина: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«ИНТЕРНЕТ-МАГАЗИН JEWEL»</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b="1" kern="100" dirty="0">
                <a:effectLst/>
                <a:latin typeface="Times New Roman" panose="02020603050405020304" pitchFamily="18" charset="0"/>
                <a:ea typeface="Calibri" panose="020F0502020204030204" pitchFamily="34" charset="0"/>
                <a:cs typeface="Times New Roman" panose="02020603050405020304" pitchFamily="18" charset="0"/>
              </a:rPr>
              <a:t>Автор: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Садыкова Полина, группа 22919/8</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b="1" kern="100" dirty="0">
                <a:effectLst/>
                <a:latin typeface="Times New Roman" panose="02020603050405020304" pitchFamily="18" charset="0"/>
                <a:ea typeface="Calibri" panose="020F0502020204030204" pitchFamily="34" charset="0"/>
                <a:cs typeface="Times New Roman" panose="02020603050405020304" pitchFamily="18" charset="0"/>
              </a:rPr>
              <a:t>Ссылка на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ru-RU"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https://github.com/hiukka?tab=projects</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Номер слайда 3"/>
          <p:cNvSpPr>
            <a:spLocks noGrp="1"/>
          </p:cNvSpPr>
          <p:nvPr>
            <p:ph type="sldNum" sz="quarter" idx="5"/>
          </p:nvPr>
        </p:nvSpPr>
        <p:spPr/>
        <p:txBody>
          <a:bodyPr/>
          <a:lstStyle/>
          <a:p>
            <a:fld id="{009ACCF4-FBC9-4DC4-B371-68612CB4AFC5}" type="slidenum">
              <a:rPr lang="ru-RU" smtClean="0"/>
              <a:t>1</a:t>
            </a:fld>
            <a:endParaRPr lang="ru-RU"/>
          </a:p>
        </p:txBody>
      </p:sp>
    </p:spTree>
    <p:extLst>
      <p:ext uri="{BB962C8B-B14F-4D97-AF65-F5344CB8AC3E}">
        <p14:creationId xmlns:p14="http://schemas.microsoft.com/office/powerpoint/2010/main" val="3649741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Ключевые оценочные элементы для оценки качества сайта в целом:</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Метрики проекта:</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Функциональность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Функциональная пригодность – сайт должен записать информацию о заказе, который пользователь заказал и оплатил товар на сайте, в БД</a:t>
            </a: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Точность – сайт должен выполнять поиск, результаты которого ранжируются по количеству совпадающих символов в названии или описании товара</a:t>
            </a: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Защищенность – хранение истории и личных данных пользователя должно быть в зашифрованном виде</a:t>
            </a:r>
          </a:p>
          <a:p>
            <a:pPr marL="457200">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Надежность</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Устойчивость к отказам – сайт должен поддерживать базовый уровень работоспособности при отказе одного или нескольких модулей</a:t>
            </a: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Способность к восстановлению – механизм восстановления работоспособности по последней резервной копии</a:t>
            </a: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Зрелость, завершенность – безостановочное время работы сайта должно быть не менее 40 часов в неделю без сбоев</a:t>
            </a:r>
          </a:p>
          <a:p>
            <a:pPr marL="457200">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Удобство использования</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Понятность:</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Сайт должен содержать всплывающие подсказки, появляющиеся при наведении курсора на кнопку или значок и содержащие краткое описание их функций</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Сайт должен иметь визуальную обратную связь (изменение цвета кнопок при нажатии, анимация кнопок при наведении на них курсора и т.д.)</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Удобство обучения:</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Сайт должен иметь переключение на русский и английский язык, </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При первом посещении сайта должны отображаться подсказки по навигации по сайту</a:t>
            </a:r>
          </a:p>
          <a:p>
            <a:pPr marL="685800">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Производительность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Временная эффективность:</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затрачиваемое время на загрузку страницы сайта должно составлять менее 5 секунд</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ожидание времени ответа на сайте от чат-бота менее 1 минуты</a:t>
            </a: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Эффективность использования ресурсов – оперативной памяти рабочей станции для работы сайта должно требоваться менее 10 МБ</a:t>
            </a:r>
          </a:p>
          <a:p>
            <a:pPr marL="457200">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Удобство сопровождения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Анализируемость</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 коде должны содержаться комментарии отдельных блоков</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 коде должны присутствовать имена переменных, которые указывают на их принадлежность функции</a:t>
            </a: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Удобство изменений – все изменения должны прописываться в отдельном блоке в коде</a:t>
            </a:r>
          </a:p>
          <a:p>
            <a:pPr marL="457200">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Переносимость</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Способность к сосуществованию – сайт не должен конфликтовать с офисными программами </a:t>
            </a: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Адаптируемость – сайт должен сохранять весь видимый функционал при переходе на другие варианты экрана (ПК, ноутбуки, планшеты и телефоны)</a:t>
            </a:r>
          </a:p>
          <a:p>
            <a:pPr marL="342900" lvl="0" indent="-342900">
              <a:lnSpc>
                <a:spcPct val="107000"/>
              </a:lnSpc>
              <a:spcAft>
                <a:spcPts val="800"/>
              </a:spcAft>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Удобство установки –у сайта должно быть руководство системного администратора</a:t>
            </a:r>
          </a:p>
          <a:p>
            <a:endParaRPr lang="ru-RU" dirty="0"/>
          </a:p>
        </p:txBody>
      </p:sp>
      <p:sp>
        <p:nvSpPr>
          <p:cNvPr id="4" name="Номер слайда 3"/>
          <p:cNvSpPr>
            <a:spLocks noGrp="1"/>
          </p:cNvSpPr>
          <p:nvPr>
            <p:ph type="sldNum" sz="quarter" idx="5"/>
          </p:nvPr>
        </p:nvSpPr>
        <p:spPr/>
        <p:txBody>
          <a:bodyPr/>
          <a:lstStyle/>
          <a:p>
            <a:fld id="{009ACCF4-FBC9-4DC4-B371-68612CB4AFC5}" type="slidenum">
              <a:rPr lang="ru-RU" smtClean="0"/>
              <a:t>10</a:t>
            </a:fld>
            <a:endParaRPr lang="ru-RU"/>
          </a:p>
        </p:txBody>
      </p:sp>
    </p:spTree>
    <p:extLst>
      <p:ext uri="{BB962C8B-B14F-4D97-AF65-F5344CB8AC3E}">
        <p14:creationId xmlns:p14="http://schemas.microsoft.com/office/powerpoint/2010/main" val="1503590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Форма для создания ТК. Форма регистрации</a:t>
            </a:r>
          </a:p>
        </p:txBody>
      </p:sp>
      <p:sp>
        <p:nvSpPr>
          <p:cNvPr id="4" name="Номер слайда 3"/>
          <p:cNvSpPr>
            <a:spLocks noGrp="1"/>
          </p:cNvSpPr>
          <p:nvPr>
            <p:ph type="sldNum" sz="quarter" idx="5"/>
          </p:nvPr>
        </p:nvSpPr>
        <p:spPr/>
        <p:txBody>
          <a:bodyPr/>
          <a:lstStyle/>
          <a:p>
            <a:fld id="{009ACCF4-FBC9-4DC4-B371-68612CB4AFC5}" type="slidenum">
              <a:rPr lang="ru-RU" smtClean="0"/>
              <a:t>11</a:t>
            </a:fld>
            <a:endParaRPr lang="ru-RU"/>
          </a:p>
        </p:txBody>
      </p:sp>
    </p:spTree>
    <p:extLst>
      <p:ext uri="{BB962C8B-B14F-4D97-AF65-F5344CB8AC3E}">
        <p14:creationId xmlns:p14="http://schemas.microsoft.com/office/powerpoint/2010/main" val="3427819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Какие виды тестирования использованы:</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Был использован функциональный вид тестирования. </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GUI Testing – </a:t>
            </a:r>
            <a:r>
              <a:rPr lang="ru-RU"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Тестирование пользовательского интерфейса. </a:t>
            </a:r>
            <a:r>
              <a:rPr lang="ru-RU" sz="2800" b="0" i="0" dirty="0">
                <a:effectLst/>
                <a:highlight>
                  <a:srgbClr val="18181A"/>
                </a:highlight>
                <a:latin typeface="YS Text"/>
              </a:rPr>
              <a:t>направлен на проверку корректности работы и удобства использования </a:t>
            </a:r>
            <a:r>
              <a:rPr lang="ru-RU" sz="2800" b="1" i="0" dirty="0">
                <a:effectLst/>
                <a:highlight>
                  <a:srgbClr val="18181A"/>
                </a:highlight>
                <a:latin typeface="YS Text"/>
              </a:rPr>
              <a:t>пользовательского</a:t>
            </a:r>
            <a:r>
              <a:rPr lang="ru-RU" sz="2800" b="0" i="0" dirty="0">
                <a:effectLst/>
                <a:highlight>
                  <a:srgbClr val="18181A"/>
                </a:highlight>
                <a:latin typeface="YS Text"/>
              </a:rPr>
              <a:t> </a:t>
            </a:r>
            <a:r>
              <a:rPr lang="ru-RU" sz="2800" b="1" i="0" dirty="0">
                <a:effectLst/>
                <a:highlight>
                  <a:srgbClr val="18181A"/>
                </a:highlight>
                <a:latin typeface="YS Text"/>
              </a:rPr>
              <a:t>интерфейса</a:t>
            </a:r>
            <a:r>
              <a:rPr lang="ru-RU" sz="2800" b="0" i="0" dirty="0">
                <a:effectLst/>
                <a:highlight>
                  <a:srgbClr val="18181A"/>
                </a:highlight>
                <a:latin typeface="YS Text"/>
              </a:rPr>
              <a:t> приложения. В моём случае были проверены элементы управления на доступ(кнопка зарегистрироваться). А также вывод сообщения об ошибке</a:t>
            </a:r>
          </a:p>
          <a:p>
            <a:pPr>
              <a:lnSpc>
                <a:spcPct val="107000"/>
              </a:lnSpc>
              <a:spcAft>
                <a:spcPts val="800"/>
              </a:spcAft>
            </a:pPr>
            <a:r>
              <a:rPr lang="ru-RU"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Какой метод тестирования использован:</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solidFill>
                  <a:srgbClr val="34363B"/>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Тестирование методом белого ящика. Учитывается внутреннее функционирование и логика работы кода. Для выполнения этого теста, тестер должен иметь знания кода, чтобы узнать точную часть кода, имеющую ошибки.</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009ACCF4-FBC9-4DC4-B371-68612CB4AFC5}" type="slidenum">
              <a:rPr lang="ru-RU" smtClean="0"/>
              <a:t>12</a:t>
            </a:fld>
            <a:endParaRPr lang="ru-RU"/>
          </a:p>
        </p:txBody>
      </p:sp>
    </p:spTree>
    <p:extLst>
      <p:ext uri="{BB962C8B-B14F-4D97-AF65-F5344CB8AC3E}">
        <p14:creationId xmlns:p14="http://schemas.microsoft.com/office/powerpoint/2010/main" val="1670501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Тестовое покрытие:</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Для оценки тестового покрытия была создана матрица тест кейсов</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Тестовое покрытие в процентах</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14/27 =52%</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009ACCF4-FBC9-4DC4-B371-68612CB4AFC5}" type="slidenum">
              <a:rPr lang="ru-RU" smtClean="0"/>
              <a:t>13</a:t>
            </a:fld>
            <a:endParaRPr lang="ru-RU"/>
          </a:p>
        </p:txBody>
      </p:sp>
    </p:spTree>
    <p:extLst>
      <p:ext uri="{BB962C8B-B14F-4D97-AF65-F5344CB8AC3E}">
        <p14:creationId xmlns:p14="http://schemas.microsoft.com/office/powerpoint/2010/main" val="116331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Работы по предметной области по моей оценке сделаны на 60%. Не были созданы отдельно БД для учёта ассортимента и реклама.</a:t>
            </a:r>
          </a:p>
          <a:p>
            <a:pPr>
              <a:lnSpc>
                <a:spcPct val="107000"/>
              </a:lnSpc>
              <a:spcAft>
                <a:spcPts val="800"/>
              </a:spcAft>
            </a:pPr>
            <a:r>
              <a:rPr lang="ru-RU"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Перспективы развития у проекта:</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расширение ассортимента товаров и области влияния, то есть переход на мировой уровень с поддержкой различных языков, а внедренные технологии помогут поддерживать интерес клиентов</a:t>
            </a:r>
            <a:endParaRPr lang="ru-RU" dirty="0"/>
          </a:p>
        </p:txBody>
      </p:sp>
      <p:sp>
        <p:nvSpPr>
          <p:cNvPr id="4" name="Номер слайда 3"/>
          <p:cNvSpPr>
            <a:spLocks noGrp="1"/>
          </p:cNvSpPr>
          <p:nvPr>
            <p:ph type="sldNum" sz="quarter" idx="5"/>
          </p:nvPr>
        </p:nvSpPr>
        <p:spPr/>
        <p:txBody>
          <a:bodyPr/>
          <a:lstStyle/>
          <a:p>
            <a:fld id="{009ACCF4-FBC9-4DC4-B371-68612CB4AFC5}" type="slidenum">
              <a:rPr lang="ru-RU" smtClean="0"/>
              <a:t>14</a:t>
            </a:fld>
            <a:endParaRPr lang="ru-RU"/>
          </a:p>
        </p:txBody>
      </p:sp>
    </p:spTree>
    <p:extLst>
      <p:ext uri="{BB962C8B-B14F-4D97-AF65-F5344CB8AC3E}">
        <p14:creationId xmlns:p14="http://schemas.microsoft.com/office/powerpoint/2010/main" val="3650590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Титульник (дубль).Спасибо за внимание, готова ответить на ваши вопросы.</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009ACCF4-FBC9-4DC4-B371-68612CB4AFC5}" type="slidenum">
              <a:rPr lang="ru-RU" smtClean="0"/>
              <a:t>15</a:t>
            </a:fld>
            <a:endParaRPr lang="ru-RU"/>
          </a:p>
        </p:txBody>
      </p:sp>
    </p:spTree>
    <p:extLst>
      <p:ext uri="{BB962C8B-B14F-4D97-AF65-F5344CB8AC3E}">
        <p14:creationId xmlns:p14="http://schemas.microsoft.com/office/powerpoint/2010/main" val="2896369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b="1" kern="100" dirty="0">
                <a:effectLst/>
                <a:latin typeface="Times New Roman" panose="02020603050405020304" pitchFamily="18" charset="0"/>
                <a:ea typeface="Calibri" panose="020F0502020204030204" pitchFamily="34" charset="0"/>
                <a:cs typeface="Times New Roman" panose="02020603050405020304" pitchFamily="18" charset="0"/>
              </a:rPr>
              <a:t>Предметная область: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u="sng" kern="100" dirty="0">
                <a:effectLst/>
                <a:latin typeface="Times New Roman" panose="02020603050405020304" pitchFamily="18" charset="0"/>
                <a:ea typeface="Calibri" panose="020F0502020204030204" pitchFamily="34" charset="0"/>
                <a:cs typeface="Times New Roman" panose="02020603050405020304" pitchFamily="18" charset="0"/>
              </a:rPr>
              <a:t>У заказчика имеется магазин одежды.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Требования:</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Создать сайт с возможностью доставки по России </a:t>
            </a:r>
          </a:p>
          <a:p>
            <a:pPr marL="342900" lvl="0" indent="-342900" algn="just">
              <a:spcBef>
                <a:spcPts val="1200"/>
              </a:spcBef>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Создать возможность виртуальной примерки с помощью VR</a:t>
            </a:r>
          </a:p>
          <a:p>
            <a:pPr marL="342900" lvl="0" indent="-342900" algn="jus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Создать базу данный для учёта ассортимента </a:t>
            </a:r>
          </a:p>
          <a:p>
            <a:pPr marL="342900" lvl="0" indent="-342900" algn="jus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Создать чат-бот с внедрённым искусственным интеллектом</a:t>
            </a:r>
          </a:p>
          <a:p>
            <a:pPr marL="342900" lvl="0" indent="-342900" algn="just">
              <a:spcAft>
                <a:spcPts val="12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Сделать хорошую рекламу, повысить узнаваемость</a:t>
            </a:r>
          </a:p>
          <a:p>
            <a:pPr indent="449580" algn="just">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Время на разработку около 1 года. Необходимы удобный пользовательский интерфейс, выделяющаяся айдентика, внедрение личного кабинета, обеспечение безопасности личных данных, достоверности данных, внедрение платежной системы, дополнительной архивации, оформление двух уровней доступа к редактированию (незарегистрированные, зарегистрированные). Заказчик озвучил все технические требования.</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Досье заказчика: Представителем заказчика является его сын. Сын закончил колледж по специальности «программист», но из-за своей занятости хочет получать только промежуточные результаты.</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Условия проекта:</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Качество: среднее</a:t>
            </a:r>
          </a:p>
          <a:p>
            <a:pPr marL="342900" lvl="0" indent="-342900" algn="jus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Сильные стороны: документация, дизайн, разработка, менеджмент</a:t>
            </a:r>
          </a:p>
          <a:p>
            <a:pPr marL="342900" lvl="0" indent="-342900" algn="jus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Слабые стороны: тестирование</a:t>
            </a:r>
          </a:p>
          <a:p>
            <a:pPr marL="342900" lvl="0" indent="-342900" algn="jus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 средней сложности</a:t>
            </a:r>
          </a:p>
          <a:p>
            <a:pPr marL="342900" lvl="0" indent="-342900" algn="just">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Высокая безопасность данных пользователя</a:t>
            </a:r>
          </a:p>
          <a:p>
            <a:pPr algn="just">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009ACCF4-FBC9-4DC4-B371-68612CB4AFC5}" type="slidenum">
              <a:rPr lang="ru-RU" smtClean="0"/>
              <a:t>2</a:t>
            </a:fld>
            <a:endParaRPr lang="ru-RU"/>
          </a:p>
        </p:txBody>
      </p:sp>
    </p:spTree>
    <p:extLst>
      <p:ext uri="{BB962C8B-B14F-4D97-AF65-F5344CB8AC3E}">
        <p14:creationId xmlns:p14="http://schemas.microsoft.com/office/powerpoint/2010/main" val="377348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50000"/>
              </a:lnSpc>
              <a:spcAft>
                <a:spcPts val="800"/>
              </a:spcAft>
            </a:pPr>
            <a:r>
              <a:rPr lang="ru-RU" sz="1800" b="1" kern="100" dirty="0">
                <a:effectLst/>
                <a:latin typeface="Times New Roman" panose="02020603050405020304" pitchFamily="18" charset="0"/>
                <a:ea typeface="Calibri" panose="020F0502020204030204" pitchFamily="34" charset="0"/>
                <a:cs typeface="Times New Roman" panose="02020603050405020304" pitchFamily="18" charset="0"/>
              </a:rPr>
              <a:t>Жизненный цикл:</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romanU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Инкрементная </a:t>
            </a:r>
          </a:p>
          <a:p>
            <a:pPr marL="228600" algn="just">
              <a:lnSpc>
                <a:spcPct val="107000"/>
              </a:lnSpc>
              <a:spcAft>
                <a:spcPts val="800"/>
              </a:spcAft>
            </a:pPr>
            <a:r>
              <a:rPr lang="ru-RU" sz="1800" u="sng" kern="100" dirty="0">
                <a:effectLst/>
                <a:latin typeface="Times New Roman" panose="02020603050405020304" pitchFamily="18" charset="0"/>
                <a:ea typeface="Calibri" panose="020F0502020204030204" pitchFamily="34" charset="0"/>
                <a:cs typeface="Times New Roman" panose="02020603050405020304" pitchFamily="18" charset="0"/>
              </a:rPr>
              <a:t>Плюсы:</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Есть план и график по всем этапам.</a:t>
            </a:r>
          </a:p>
          <a:p>
            <a:pPr marL="221615" algn="just">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В команде разработки имеется много руководителей контролирующих это.</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Промежуточные версии доступны заказчику. </a:t>
            </a:r>
          </a:p>
          <a:p>
            <a:pPr marL="221615" algn="just">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Идеально подходит пожеланиям самого заказчика.</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 конце каждой итерации рабочий продукт. </a:t>
            </a:r>
          </a:p>
          <a:p>
            <a:pPr marL="221615" algn="just">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Между итерациями возможно дополнительное тестирование самими пользователями, это покрывает нашу слабую сторону – тестирование, т.к. пользователи выступают в роли тестировщиков.</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ru-RU" sz="1800" u="sng" kern="100" dirty="0">
                <a:effectLst/>
                <a:latin typeface="Times New Roman" panose="02020603050405020304" pitchFamily="18" charset="0"/>
                <a:ea typeface="Calibri" panose="020F0502020204030204" pitchFamily="34" charset="0"/>
                <a:cs typeface="Times New Roman" panose="02020603050405020304" pitchFamily="18" charset="0"/>
              </a:rPr>
              <a:t>Минусы:</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Часто нет всех требований на начальном этапе. </a:t>
            </a:r>
          </a:p>
          <a:p>
            <a:pPr marL="228600" algn="just">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Т.к. Заказчик хорошо осведомлен в этой сфере, большую часть всех требований заказчик озвучил заранее.</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Необходимы чёткое планирование и детальное проектирование. </a:t>
            </a:r>
          </a:p>
          <a:p>
            <a:pPr marL="228600" algn="just">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Сильная сторона команды разработки – руководство и сплоченный коллектив, которые покрывают данный минус.</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Отсутствие гибкости (не вернуться к требованиям).</a:t>
            </a:r>
          </a:p>
          <a:p>
            <a:pPr marL="228600" algn="just">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 Заказчик хорошо осведомлен о самом процессе работы и четко знает как продукт должен выглядеть в итоге.</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Итог: Все минусы может покрыть грамотный состав команды, а плюсы дают нам преимущества по предметной области.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009ACCF4-FBC9-4DC4-B371-68612CB4AFC5}" type="slidenum">
              <a:rPr lang="ru-RU" smtClean="0"/>
              <a:t>3</a:t>
            </a:fld>
            <a:endParaRPr lang="ru-RU"/>
          </a:p>
        </p:txBody>
      </p:sp>
    </p:spTree>
    <p:extLst>
      <p:ext uri="{BB962C8B-B14F-4D97-AF65-F5344CB8AC3E}">
        <p14:creationId xmlns:p14="http://schemas.microsoft.com/office/powerpoint/2010/main" val="395297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a:lnSpc>
                <a:spcPct val="107000"/>
              </a:lnSpc>
              <a:spcAft>
                <a:spcPts val="800"/>
              </a:spcAft>
            </a:pPr>
            <a:r>
              <a:rPr lang="ru-RU"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Структура сайта:</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Список функционала с ранжированием</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Кнопка перехода на страницу с примеркой с помощью технологий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VR</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Кнопка поиска, открытие поисковой строки (обработка вопроса или формулировки с помощью ИИ).</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Статичная кнопка каталога</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Краткий обзор новинок-бестселлеров, распродажи, новой коллекции в форме слайдов с ярким и наглядным оформлением</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Каталог магазина в виде меню</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Название магазина и логотип -&gt; ссылка на главную страницу магазина</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Кнопка на выход к обзору раздела «Избранное» </a:t>
            </a:r>
          </a:p>
          <a:p>
            <a:pPr marL="342900" lvl="0" indent="-342900">
              <a:lnSpc>
                <a:spcPct val="107000"/>
              </a:lnSpc>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Кнопка выхода на чат с поддержкой слева снизу</a:t>
            </a:r>
          </a:p>
          <a:p>
            <a:pPr marL="342900" lvl="0" indent="-342900">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Кнопка выйти из аккаунта</a:t>
            </a: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Сценарий работы</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rPr>
              <a:t>Человек хочет обновить гардероб и заходит на мой онлайн-магазин. После регистрации он попадает на Главную страницу сайта. Там он может:</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Найти товар по текстовому описанию</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Перейти в каталог товаров и там выбрать себе раздел</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Увидеть актуальные товары со скидкой или сезонные акции</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Зайти на страницу своего профиля</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Зайти в раздел «Корзина»</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Зайти в раздел «Избранное»</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Если у него возникнут вопросы, он может воспользоваться ИИ-чатом с поддержкой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009ACCF4-FBC9-4DC4-B371-68612CB4AFC5}" type="slidenum">
              <a:rPr lang="ru-RU" smtClean="0"/>
              <a:t>4</a:t>
            </a:fld>
            <a:endParaRPr lang="ru-RU"/>
          </a:p>
        </p:txBody>
      </p:sp>
    </p:spTree>
    <p:extLst>
      <p:ext uri="{BB962C8B-B14F-4D97-AF65-F5344CB8AC3E}">
        <p14:creationId xmlns:p14="http://schemas.microsoft.com/office/powerpoint/2010/main" val="75626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Навигационная система (карта навигации)</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009ACCF4-FBC9-4DC4-B371-68612CB4AFC5}" type="slidenum">
              <a:rPr lang="ru-RU" smtClean="0"/>
              <a:t>5</a:t>
            </a:fld>
            <a:endParaRPr lang="ru-RU"/>
          </a:p>
        </p:txBody>
      </p:sp>
    </p:spTree>
    <p:extLst>
      <p:ext uri="{BB962C8B-B14F-4D97-AF65-F5344CB8AC3E}">
        <p14:creationId xmlns:p14="http://schemas.microsoft.com/office/powerpoint/2010/main" val="945353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Навигационная система (карта навигации)</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009ACCF4-FBC9-4DC4-B371-68612CB4AFC5}" type="slidenum">
              <a:rPr lang="ru-RU" smtClean="0"/>
              <a:t>6</a:t>
            </a:fld>
            <a:endParaRPr lang="ru-RU"/>
          </a:p>
        </p:txBody>
      </p:sp>
    </p:spTree>
    <p:extLst>
      <p:ext uri="{BB962C8B-B14F-4D97-AF65-F5344CB8AC3E}">
        <p14:creationId xmlns:p14="http://schemas.microsoft.com/office/powerpoint/2010/main" val="1096593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R="359410">
              <a:lnSpc>
                <a:spcPct val="107000"/>
              </a:lnSpc>
              <a:spcAft>
                <a:spcPts val="800"/>
              </a:spcAft>
            </a:pPr>
            <a:r>
              <a:rPr lang="ru-RU" sz="1800" b="1" kern="100" dirty="0">
                <a:effectLst/>
                <a:latin typeface="Times New Roman" panose="02020603050405020304" pitchFamily="18" charset="0"/>
                <a:ea typeface="Calibri" panose="020F0502020204030204" pitchFamily="34" charset="0"/>
                <a:cs typeface="Times New Roman" panose="02020603050405020304" pitchFamily="18" charset="0"/>
              </a:rPr>
              <a:t>Принципы, которые я использовала при создании макетов:</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nSpc>
                <a:spcPct val="107000"/>
              </a:lnSpc>
              <a:spcAft>
                <a:spcPts val="800"/>
              </a:spcAf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Принцип структуризации. Пользовательский интерфейс целесообразно структурирован. Родственные его части связаны. Например, в верхнем блоке вместе стоят кнопки меню и они выполняют одну функцию – открытие пользователю нужной страницы. Блоки с товаром или «примеркой» отделены расстоянием и выглядят крупнее и более заполнены текстом.</a:t>
            </a:r>
          </a:p>
          <a:p>
            <a:pPr marL="342900" marR="359410" lvl="0" indent="-342900">
              <a:lnSpc>
                <a:spcPct val="107000"/>
              </a:lnSpc>
              <a:spcAft>
                <a:spcPts val="800"/>
              </a:spcAf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Принцип простоты. Наиболее распространенные операции должны выполняться максимально просто. Достаточно только нажать на подписанную кнопку. Например, чтобы примерить товар через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достаточно просто нажать на одну кнопку, которая присутствует на всех страницах, кроме страниц входа и регистрации. Другой пример: Кнопка поиска, где достаточно только вписать искомый текст и нажать на иконку лупы. Если же пользователь захочет перейти к более сложной операции, такой как выбор товара из множества, то сперва ему нужно выбрать и нажать во вкладке «Каталог» интересующий раздел, затем выбрать в фильтрах то, какие товары будут показываться и далее выбирать самому то, что понравится и добавить в раздел «Избранное».</a:t>
            </a:r>
          </a:p>
          <a:p>
            <a:pPr marL="342900" marR="359410" lvl="0" indent="-342900">
              <a:lnSpc>
                <a:spcPct val="107000"/>
              </a:lnSpc>
              <a:spcAft>
                <a:spcPts val="800"/>
              </a:spcAf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Принцип видимости. Все функции и данные, необходимые для выполнения определенной задачи, видны, когда пользователь пытается ее выполнить. Например, когда пользователь хочет найти товар по описанию, то он видит поле ввода текста, видит иконку лупы, на которую нужно нажать для выполнения поиска и далее сразу выходит на страницу с результатами поиска. </a:t>
            </a:r>
          </a:p>
          <a:p>
            <a:pPr marR="359410">
              <a:lnSpc>
                <a:spcPct val="107000"/>
              </a:lnSpc>
              <a:spcAft>
                <a:spcPts val="800"/>
              </a:spcAft>
            </a:pPr>
            <a:r>
              <a:rPr lang="ru-RU" sz="1800" b="1" kern="100" dirty="0">
                <a:effectLst/>
                <a:latin typeface="Times New Roman" panose="02020603050405020304" pitchFamily="18" charset="0"/>
                <a:ea typeface="Calibri" panose="020F0502020204030204" pitchFamily="34" charset="0"/>
                <a:cs typeface="Times New Roman" panose="02020603050405020304" pitchFamily="18" charset="0"/>
              </a:rPr>
              <a:t>сколько уровней доступа спроектировано:</a:t>
            </a: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 спроектировано 2 уровня доступа: зарегистрированные пользователи и незарегистрированные.</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009ACCF4-FBC9-4DC4-B371-68612CB4AFC5}" type="slidenum">
              <a:rPr lang="ru-RU" smtClean="0"/>
              <a:t>7</a:t>
            </a:fld>
            <a:endParaRPr lang="ru-RU"/>
          </a:p>
        </p:txBody>
      </p:sp>
    </p:spTree>
    <p:extLst>
      <p:ext uri="{BB962C8B-B14F-4D97-AF65-F5344CB8AC3E}">
        <p14:creationId xmlns:p14="http://schemas.microsoft.com/office/powerpoint/2010/main" val="2253980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600"/>
              </a:spcAft>
            </a:pPr>
            <a:r>
              <a:rPr lang="ru-RU" sz="1800" b="1" kern="100" dirty="0">
                <a:effectLst/>
                <a:latin typeface="Times New Roman" panose="02020603050405020304" pitchFamily="18" charset="0"/>
                <a:ea typeface="Calibri" panose="020F0502020204030204" pitchFamily="34" charset="0"/>
                <a:cs typeface="Times New Roman" panose="02020603050405020304" pitchFamily="18" charset="0"/>
              </a:rPr>
              <a:t>Функционал, вынесенный в Руководство:</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1) Запуск программы</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359410" indent="449580">
              <a:lnSpc>
                <a:spcPct val="107000"/>
              </a:lnSpc>
              <a:spcBef>
                <a:spcPts val="600"/>
              </a:spcBef>
              <a:spcAft>
                <a:spcPts val="600"/>
              </a:spcAft>
            </a:pPr>
            <a:r>
              <a:rPr lang="ru-RU"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Открытие страницы входа сайта по ссылке https://</a:t>
            </a:r>
            <a:r>
              <a:rPr lang="en-US"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jewel</a:t>
            </a:r>
            <a:r>
              <a:rPr lang="ru-RU"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main</a:t>
            </a:r>
            <a:r>
              <a:rPr lang="ru-RU"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Bef>
                <a:spcPts val="600"/>
              </a:spcBef>
              <a:spcAft>
                <a:spcPts val="600"/>
              </a:spcAft>
            </a:pPr>
            <a:r>
              <a:rPr lang="ru-RU"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2) Выполнение программы</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Bef>
                <a:spcPts val="600"/>
              </a:spcBef>
              <a:spcAft>
                <a:spcPts val="600"/>
              </a:spcAft>
            </a:pPr>
            <a:r>
              <a:rPr lang="ru-RU"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2.1) Функция «Примерка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VR</a:t>
            </a:r>
            <a:r>
              <a:rPr lang="ru-RU"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269240" indent="449580">
              <a:lnSpc>
                <a:spcPct val="107000"/>
              </a:lnSpc>
              <a:spcAft>
                <a:spcPts val="6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Нажать на кнопку с подписью «примерка с помощью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VR</a:t>
            </a: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-технологий». Осуществляется </a:t>
            </a:r>
            <a:r>
              <a:rPr lang="ru-RU"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переход на страницу примерки. Справа выводится меню с одеждой из раздела «Избранное». Для примерки нужно нажать на иконку товара. Одежда появится на модели аватара.</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269240">
              <a:lnSpc>
                <a:spcPct val="107000"/>
              </a:lnSpc>
              <a:spcAft>
                <a:spcPts val="6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2.2) Функция «Поиск»</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359410" indent="449580">
              <a:lnSpc>
                <a:spcPct val="107000"/>
              </a:lnSpc>
              <a:spcAft>
                <a:spcPts val="6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Написать в поле поиска описание интересующего товара. Осуществляется переход </a:t>
            </a:r>
            <a:r>
              <a:rPr lang="ru-RU"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на страницу с результатами поиска.</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6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2.3) Функция «Чат с поддержкой»</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359410" indent="449580">
              <a:lnSpc>
                <a:spcPct val="107000"/>
              </a:lnSpc>
              <a:spcAft>
                <a:spcPts val="6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Нажать на иконку тех. поддержки в правом нижнем углу, откроется всплывающее окошко с началом чата. В поле ввода нужно написать интересующий вопрос и дождаться ответа.</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6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3) Завершение программы</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359410" indent="449580">
              <a:lnSpc>
                <a:spcPct val="150000"/>
              </a:lnSpc>
              <a:spcBef>
                <a:spcPts val="600"/>
              </a:spcBef>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Для закрытия сайта нужно закрыть вкладку.</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009ACCF4-FBC9-4DC4-B371-68612CB4AFC5}" type="slidenum">
              <a:rPr lang="ru-RU" smtClean="0"/>
              <a:t>8</a:t>
            </a:fld>
            <a:endParaRPr lang="ru-RU"/>
          </a:p>
        </p:txBody>
      </p:sp>
    </p:spTree>
    <p:extLst>
      <p:ext uri="{BB962C8B-B14F-4D97-AF65-F5344CB8AC3E}">
        <p14:creationId xmlns:p14="http://schemas.microsoft.com/office/powerpoint/2010/main" val="4278231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R="359410">
              <a:lnSpc>
                <a:spcPct val="150000"/>
              </a:lnSpc>
              <a:spcBef>
                <a:spcPts val="600"/>
              </a:spcBef>
              <a:spcAft>
                <a:spcPts val="800"/>
              </a:spcAft>
            </a:pPr>
            <a:r>
              <a:rPr lang="ru-RU" sz="1800" b="1"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Прописанные ошибки:</a:t>
            </a:r>
            <a:r>
              <a:rPr lang="ru-RU"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359410" indent="449580">
              <a:lnSpc>
                <a:spcPct val="150000"/>
              </a:lnSpc>
              <a:spcBef>
                <a:spcPts val="600"/>
              </a:spcBef>
              <a:spcAft>
                <a:spcPts val="800"/>
              </a:spcAft>
            </a:pPr>
            <a:r>
              <a:rPr lang="ru-RU"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Сообщения оператору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ru-RU"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При попытке выхода из аккаунта выводится всплывающее окно с сообщением об ошибке</a:t>
            </a:r>
            <a:br>
              <a:rPr lang="ru-RU"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br>
            <a:br>
              <a:rPr lang="ru-RU"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b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Соответствующие действия оператора</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nSpc>
                <a:spcPct val="107000"/>
              </a:lnSpc>
              <a:spcAft>
                <a:spcPts val="6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Для выхода из аккаунта следует нажать кнопку «да». Если же это действие было совершено случайно, следует нажать кнопку «нет!».</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nSpc>
                <a:spcPct val="107000"/>
              </a:lnSpc>
              <a:spcAft>
                <a:spcPts val="600"/>
              </a:spcAft>
            </a:pP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009ACCF4-FBC9-4DC4-B371-68612CB4AFC5}" type="slidenum">
              <a:rPr lang="ru-RU" smtClean="0"/>
              <a:t>9</a:t>
            </a:fld>
            <a:endParaRPr lang="ru-RU"/>
          </a:p>
        </p:txBody>
      </p:sp>
    </p:spTree>
    <p:extLst>
      <p:ext uri="{BB962C8B-B14F-4D97-AF65-F5344CB8AC3E}">
        <p14:creationId xmlns:p14="http://schemas.microsoft.com/office/powerpoint/2010/main" val="959694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130E40-46BB-7668-9E43-F6BB9518F8B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E7F3A6D-D249-9316-0D39-F9F95F871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66CEB5F-A554-70E1-10DE-162D0E37941D}"/>
              </a:ext>
            </a:extLst>
          </p:cNvPr>
          <p:cNvSpPr>
            <a:spLocks noGrp="1"/>
          </p:cNvSpPr>
          <p:nvPr>
            <p:ph type="dt" sz="half" idx="10"/>
          </p:nvPr>
        </p:nvSpPr>
        <p:spPr/>
        <p:txBody>
          <a:bodyPr/>
          <a:lstStyle/>
          <a:p>
            <a:fld id="{A2372F61-144E-41E8-907D-388CCAC1AB55}" type="datetimeFigureOut">
              <a:rPr lang="ru-RU" smtClean="0"/>
              <a:t>19.06.2024</a:t>
            </a:fld>
            <a:endParaRPr lang="ru-RU"/>
          </a:p>
        </p:txBody>
      </p:sp>
      <p:sp>
        <p:nvSpPr>
          <p:cNvPr id="5" name="Нижний колонтитул 4">
            <a:extLst>
              <a:ext uri="{FF2B5EF4-FFF2-40B4-BE49-F238E27FC236}">
                <a16:creationId xmlns:a16="http://schemas.microsoft.com/office/drawing/2014/main" id="{B31457D0-AF3A-BBEB-B0C8-02E1B9B7C54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0F32F89-4F0C-87D4-1DE6-18719D28C289}"/>
              </a:ext>
            </a:extLst>
          </p:cNvPr>
          <p:cNvSpPr>
            <a:spLocks noGrp="1"/>
          </p:cNvSpPr>
          <p:nvPr>
            <p:ph type="sldNum" sz="quarter" idx="12"/>
          </p:nvPr>
        </p:nvSpPr>
        <p:spPr/>
        <p:txBody>
          <a:bodyPr/>
          <a:lstStyle/>
          <a:p>
            <a:fld id="{B2B157DA-1C1D-4985-82F5-3546DB21873D}" type="slidenum">
              <a:rPr lang="ru-RU" smtClean="0"/>
              <a:t>‹#›</a:t>
            </a:fld>
            <a:endParaRPr lang="ru-RU"/>
          </a:p>
        </p:txBody>
      </p:sp>
    </p:spTree>
    <p:extLst>
      <p:ext uri="{BB962C8B-B14F-4D97-AF65-F5344CB8AC3E}">
        <p14:creationId xmlns:p14="http://schemas.microsoft.com/office/powerpoint/2010/main" val="3985008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A62CD4-8709-9101-EA68-C90B05B62D9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DAC529D-649C-1163-F53E-2C362607FAE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AC261DB-D76E-0233-3764-D6D3CE96D9AF}"/>
              </a:ext>
            </a:extLst>
          </p:cNvPr>
          <p:cNvSpPr>
            <a:spLocks noGrp="1"/>
          </p:cNvSpPr>
          <p:nvPr>
            <p:ph type="dt" sz="half" idx="10"/>
          </p:nvPr>
        </p:nvSpPr>
        <p:spPr/>
        <p:txBody>
          <a:bodyPr/>
          <a:lstStyle/>
          <a:p>
            <a:fld id="{A2372F61-144E-41E8-907D-388CCAC1AB55}" type="datetimeFigureOut">
              <a:rPr lang="ru-RU" smtClean="0"/>
              <a:t>19.06.2024</a:t>
            </a:fld>
            <a:endParaRPr lang="ru-RU"/>
          </a:p>
        </p:txBody>
      </p:sp>
      <p:sp>
        <p:nvSpPr>
          <p:cNvPr id="5" name="Нижний колонтитул 4">
            <a:extLst>
              <a:ext uri="{FF2B5EF4-FFF2-40B4-BE49-F238E27FC236}">
                <a16:creationId xmlns:a16="http://schemas.microsoft.com/office/drawing/2014/main" id="{F4398039-FA3B-16E0-677B-071280FA157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BBA5CE3-53D8-092C-8529-DEBC632E6C35}"/>
              </a:ext>
            </a:extLst>
          </p:cNvPr>
          <p:cNvSpPr>
            <a:spLocks noGrp="1"/>
          </p:cNvSpPr>
          <p:nvPr>
            <p:ph type="sldNum" sz="quarter" idx="12"/>
          </p:nvPr>
        </p:nvSpPr>
        <p:spPr/>
        <p:txBody>
          <a:bodyPr/>
          <a:lstStyle/>
          <a:p>
            <a:fld id="{B2B157DA-1C1D-4985-82F5-3546DB21873D}" type="slidenum">
              <a:rPr lang="ru-RU" smtClean="0"/>
              <a:t>‹#›</a:t>
            </a:fld>
            <a:endParaRPr lang="ru-RU"/>
          </a:p>
        </p:txBody>
      </p:sp>
    </p:spTree>
    <p:extLst>
      <p:ext uri="{BB962C8B-B14F-4D97-AF65-F5344CB8AC3E}">
        <p14:creationId xmlns:p14="http://schemas.microsoft.com/office/powerpoint/2010/main" val="148895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64FA386-55B9-6850-E22C-C4A1A44FD59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C453154-18EC-8BB1-641B-7A3AAF203A8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FA05EE3-741E-9F63-2846-9AB3DD29014A}"/>
              </a:ext>
            </a:extLst>
          </p:cNvPr>
          <p:cNvSpPr>
            <a:spLocks noGrp="1"/>
          </p:cNvSpPr>
          <p:nvPr>
            <p:ph type="dt" sz="half" idx="10"/>
          </p:nvPr>
        </p:nvSpPr>
        <p:spPr/>
        <p:txBody>
          <a:bodyPr/>
          <a:lstStyle/>
          <a:p>
            <a:fld id="{A2372F61-144E-41E8-907D-388CCAC1AB55}" type="datetimeFigureOut">
              <a:rPr lang="ru-RU" smtClean="0"/>
              <a:t>19.06.2024</a:t>
            </a:fld>
            <a:endParaRPr lang="ru-RU"/>
          </a:p>
        </p:txBody>
      </p:sp>
      <p:sp>
        <p:nvSpPr>
          <p:cNvPr id="5" name="Нижний колонтитул 4">
            <a:extLst>
              <a:ext uri="{FF2B5EF4-FFF2-40B4-BE49-F238E27FC236}">
                <a16:creationId xmlns:a16="http://schemas.microsoft.com/office/drawing/2014/main" id="{53A9B50B-5F61-6923-20D5-D216ABEBB64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738826C-D585-1951-9726-7C21BD5D5401}"/>
              </a:ext>
            </a:extLst>
          </p:cNvPr>
          <p:cNvSpPr>
            <a:spLocks noGrp="1"/>
          </p:cNvSpPr>
          <p:nvPr>
            <p:ph type="sldNum" sz="quarter" idx="12"/>
          </p:nvPr>
        </p:nvSpPr>
        <p:spPr/>
        <p:txBody>
          <a:bodyPr/>
          <a:lstStyle/>
          <a:p>
            <a:fld id="{B2B157DA-1C1D-4985-82F5-3546DB21873D}" type="slidenum">
              <a:rPr lang="ru-RU" smtClean="0"/>
              <a:t>‹#›</a:t>
            </a:fld>
            <a:endParaRPr lang="ru-RU"/>
          </a:p>
        </p:txBody>
      </p:sp>
    </p:spTree>
    <p:extLst>
      <p:ext uri="{BB962C8B-B14F-4D97-AF65-F5344CB8AC3E}">
        <p14:creationId xmlns:p14="http://schemas.microsoft.com/office/powerpoint/2010/main" val="358056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4783C-3484-009C-F740-3BFA532840A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01C81F0-9BA1-4DED-AAE2-164E00D92B0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410CC33-B176-A2DC-8AAC-597C500BA8C5}"/>
              </a:ext>
            </a:extLst>
          </p:cNvPr>
          <p:cNvSpPr>
            <a:spLocks noGrp="1"/>
          </p:cNvSpPr>
          <p:nvPr>
            <p:ph type="dt" sz="half" idx="10"/>
          </p:nvPr>
        </p:nvSpPr>
        <p:spPr/>
        <p:txBody>
          <a:bodyPr/>
          <a:lstStyle/>
          <a:p>
            <a:fld id="{A2372F61-144E-41E8-907D-388CCAC1AB55}" type="datetimeFigureOut">
              <a:rPr lang="ru-RU" smtClean="0"/>
              <a:t>19.06.2024</a:t>
            </a:fld>
            <a:endParaRPr lang="ru-RU"/>
          </a:p>
        </p:txBody>
      </p:sp>
      <p:sp>
        <p:nvSpPr>
          <p:cNvPr id="5" name="Нижний колонтитул 4">
            <a:extLst>
              <a:ext uri="{FF2B5EF4-FFF2-40B4-BE49-F238E27FC236}">
                <a16:creationId xmlns:a16="http://schemas.microsoft.com/office/drawing/2014/main" id="{B3E7FD26-C8B8-6601-1CE3-59C4BAD0312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C387E4A-437D-8768-0705-18B8C5FF565C}"/>
              </a:ext>
            </a:extLst>
          </p:cNvPr>
          <p:cNvSpPr>
            <a:spLocks noGrp="1"/>
          </p:cNvSpPr>
          <p:nvPr>
            <p:ph type="sldNum" sz="quarter" idx="12"/>
          </p:nvPr>
        </p:nvSpPr>
        <p:spPr/>
        <p:txBody>
          <a:bodyPr/>
          <a:lstStyle/>
          <a:p>
            <a:fld id="{B2B157DA-1C1D-4985-82F5-3546DB21873D}" type="slidenum">
              <a:rPr lang="ru-RU" smtClean="0"/>
              <a:t>‹#›</a:t>
            </a:fld>
            <a:endParaRPr lang="ru-RU"/>
          </a:p>
        </p:txBody>
      </p:sp>
    </p:spTree>
    <p:extLst>
      <p:ext uri="{BB962C8B-B14F-4D97-AF65-F5344CB8AC3E}">
        <p14:creationId xmlns:p14="http://schemas.microsoft.com/office/powerpoint/2010/main" val="283639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3CE647-CA6E-2C4E-068D-C247949C01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BBBD53EC-EBFF-A07E-1165-9FB9E59E9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07A2072-7FB7-5224-00BD-1782D9DF14AC}"/>
              </a:ext>
            </a:extLst>
          </p:cNvPr>
          <p:cNvSpPr>
            <a:spLocks noGrp="1"/>
          </p:cNvSpPr>
          <p:nvPr>
            <p:ph type="dt" sz="half" idx="10"/>
          </p:nvPr>
        </p:nvSpPr>
        <p:spPr/>
        <p:txBody>
          <a:bodyPr/>
          <a:lstStyle/>
          <a:p>
            <a:fld id="{A2372F61-144E-41E8-907D-388CCAC1AB55}" type="datetimeFigureOut">
              <a:rPr lang="ru-RU" smtClean="0"/>
              <a:t>19.06.2024</a:t>
            </a:fld>
            <a:endParaRPr lang="ru-RU"/>
          </a:p>
        </p:txBody>
      </p:sp>
      <p:sp>
        <p:nvSpPr>
          <p:cNvPr id="5" name="Нижний колонтитул 4">
            <a:extLst>
              <a:ext uri="{FF2B5EF4-FFF2-40B4-BE49-F238E27FC236}">
                <a16:creationId xmlns:a16="http://schemas.microsoft.com/office/drawing/2014/main" id="{186A501D-5F09-0127-FF66-94ADF5E2B6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4DD87F-60F6-1733-90E0-02D09A74A565}"/>
              </a:ext>
            </a:extLst>
          </p:cNvPr>
          <p:cNvSpPr>
            <a:spLocks noGrp="1"/>
          </p:cNvSpPr>
          <p:nvPr>
            <p:ph type="sldNum" sz="quarter" idx="12"/>
          </p:nvPr>
        </p:nvSpPr>
        <p:spPr/>
        <p:txBody>
          <a:bodyPr/>
          <a:lstStyle/>
          <a:p>
            <a:fld id="{B2B157DA-1C1D-4985-82F5-3546DB21873D}" type="slidenum">
              <a:rPr lang="ru-RU" smtClean="0"/>
              <a:t>‹#›</a:t>
            </a:fld>
            <a:endParaRPr lang="ru-RU"/>
          </a:p>
        </p:txBody>
      </p:sp>
    </p:spTree>
    <p:extLst>
      <p:ext uri="{BB962C8B-B14F-4D97-AF65-F5344CB8AC3E}">
        <p14:creationId xmlns:p14="http://schemas.microsoft.com/office/powerpoint/2010/main" val="223646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B12815-E9BD-5FBB-A610-94570DE9A2F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E3EF766-BD5B-7424-ABF2-A64C965BB57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ADAA022C-69EA-B4A6-CB90-C89FABE4820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BB8BF10-3D9F-BB1F-C6EA-6A37CB1873B8}"/>
              </a:ext>
            </a:extLst>
          </p:cNvPr>
          <p:cNvSpPr>
            <a:spLocks noGrp="1"/>
          </p:cNvSpPr>
          <p:nvPr>
            <p:ph type="dt" sz="half" idx="10"/>
          </p:nvPr>
        </p:nvSpPr>
        <p:spPr/>
        <p:txBody>
          <a:bodyPr/>
          <a:lstStyle/>
          <a:p>
            <a:fld id="{A2372F61-144E-41E8-907D-388CCAC1AB55}" type="datetimeFigureOut">
              <a:rPr lang="ru-RU" smtClean="0"/>
              <a:t>19.06.2024</a:t>
            </a:fld>
            <a:endParaRPr lang="ru-RU"/>
          </a:p>
        </p:txBody>
      </p:sp>
      <p:sp>
        <p:nvSpPr>
          <p:cNvPr id="6" name="Нижний колонтитул 5">
            <a:extLst>
              <a:ext uri="{FF2B5EF4-FFF2-40B4-BE49-F238E27FC236}">
                <a16:creationId xmlns:a16="http://schemas.microsoft.com/office/drawing/2014/main" id="{DDB82202-DF83-F8F8-680B-6242EDD98E9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117B47-CCF2-8885-89D5-8BC21D414B75}"/>
              </a:ext>
            </a:extLst>
          </p:cNvPr>
          <p:cNvSpPr>
            <a:spLocks noGrp="1"/>
          </p:cNvSpPr>
          <p:nvPr>
            <p:ph type="sldNum" sz="quarter" idx="12"/>
          </p:nvPr>
        </p:nvSpPr>
        <p:spPr/>
        <p:txBody>
          <a:bodyPr/>
          <a:lstStyle/>
          <a:p>
            <a:fld id="{B2B157DA-1C1D-4985-82F5-3546DB21873D}" type="slidenum">
              <a:rPr lang="ru-RU" smtClean="0"/>
              <a:t>‹#›</a:t>
            </a:fld>
            <a:endParaRPr lang="ru-RU"/>
          </a:p>
        </p:txBody>
      </p:sp>
    </p:spTree>
    <p:extLst>
      <p:ext uri="{BB962C8B-B14F-4D97-AF65-F5344CB8AC3E}">
        <p14:creationId xmlns:p14="http://schemas.microsoft.com/office/powerpoint/2010/main" val="98308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389663-1A02-EBAE-C71B-4D74071E351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65BC44C-D234-6686-C554-3295FD22D1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7C58F05-D4E0-9913-2D53-C33827AF01F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203E995-7030-88DD-8F07-CAD12ACBC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C22524C-D735-C4FE-84CC-D4992A257FE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16E511B-70C0-B532-903C-F27D0C6B24EB}"/>
              </a:ext>
            </a:extLst>
          </p:cNvPr>
          <p:cNvSpPr>
            <a:spLocks noGrp="1"/>
          </p:cNvSpPr>
          <p:nvPr>
            <p:ph type="dt" sz="half" idx="10"/>
          </p:nvPr>
        </p:nvSpPr>
        <p:spPr/>
        <p:txBody>
          <a:bodyPr/>
          <a:lstStyle/>
          <a:p>
            <a:fld id="{A2372F61-144E-41E8-907D-388CCAC1AB55}" type="datetimeFigureOut">
              <a:rPr lang="ru-RU" smtClean="0"/>
              <a:t>19.06.2024</a:t>
            </a:fld>
            <a:endParaRPr lang="ru-RU"/>
          </a:p>
        </p:txBody>
      </p:sp>
      <p:sp>
        <p:nvSpPr>
          <p:cNvPr id="8" name="Нижний колонтитул 7">
            <a:extLst>
              <a:ext uri="{FF2B5EF4-FFF2-40B4-BE49-F238E27FC236}">
                <a16:creationId xmlns:a16="http://schemas.microsoft.com/office/drawing/2014/main" id="{F9FAF424-1641-663E-7877-09589D416CF3}"/>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715D7E83-486F-51BF-F08C-EF55ED18945E}"/>
              </a:ext>
            </a:extLst>
          </p:cNvPr>
          <p:cNvSpPr>
            <a:spLocks noGrp="1"/>
          </p:cNvSpPr>
          <p:nvPr>
            <p:ph type="sldNum" sz="quarter" idx="12"/>
          </p:nvPr>
        </p:nvSpPr>
        <p:spPr/>
        <p:txBody>
          <a:bodyPr/>
          <a:lstStyle/>
          <a:p>
            <a:fld id="{B2B157DA-1C1D-4985-82F5-3546DB21873D}" type="slidenum">
              <a:rPr lang="ru-RU" smtClean="0"/>
              <a:t>‹#›</a:t>
            </a:fld>
            <a:endParaRPr lang="ru-RU"/>
          </a:p>
        </p:txBody>
      </p:sp>
    </p:spTree>
    <p:extLst>
      <p:ext uri="{BB962C8B-B14F-4D97-AF65-F5344CB8AC3E}">
        <p14:creationId xmlns:p14="http://schemas.microsoft.com/office/powerpoint/2010/main" val="2423404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FE99F4-169D-79D1-E896-D785F868DF2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C5B10B9-8D18-6003-A6A0-A4EA3D8E7546}"/>
              </a:ext>
            </a:extLst>
          </p:cNvPr>
          <p:cNvSpPr>
            <a:spLocks noGrp="1"/>
          </p:cNvSpPr>
          <p:nvPr>
            <p:ph type="dt" sz="half" idx="10"/>
          </p:nvPr>
        </p:nvSpPr>
        <p:spPr/>
        <p:txBody>
          <a:bodyPr/>
          <a:lstStyle/>
          <a:p>
            <a:fld id="{A2372F61-144E-41E8-907D-388CCAC1AB55}" type="datetimeFigureOut">
              <a:rPr lang="ru-RU" smtClean="0"/>
              <a:t>19.06.2024</a:t>
            </a:fld>
            <a:endParaRPr lang="ru-RU"/>
          </a:p>
        </p:txBody>
      </p:sp>
      <p:sp>
        <p:nvSpPr>
          <p:cNvPr id="4" name="Нижний колонтитул 3">
            <a:extLst>
              <a:ext uri="{FF2B5EF4-FFF2-40B4-BE49-F238E27FC236}">
                <a16:creationId xmlns:a16="http://schemas.microsoft.com/office/drawing/2014/main" id="{649D2414-7496-BEB6-F3B5-F6727CB1B70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488AD146-3E1A-EC27-99D8-BF858285067D}"/>
              </a:ext>
            </a:extLst>
          </p:cNvPr>
          <p:cNvSpPr>
            <a:spLocks noGrp="1"/>
          </p:cNvSpPr>
          <p:nvPr>
            <p:ph type="sldNum" sz="quarter" idx="12"/>
          </p:nvPr>
        </p:nvSpPr>
        <p:spPr/>
        <p:txBody>
          <a:bodyPr/>
          <a:lstStyle/>
          <a:p>
            <a:fld id="{B2B157DA-1C1D-4985-82F5-3546DB21873D}" type="slidenum">
              <a:rPr lang="ru-RU" smtClean="0"/>
              <a:t>‹#›</a:t>
            </a:fld>
            <a:endParaRPr lang="ru-RU"/>
          </a:p>
        </p:txBody>
      </p:sp>
    </p:spTree>
    <p:extLst>
      <p:ext uri="{BB962C8B-B14F-4D97-AF65-F5344CB8AC3E}">
        <p14:creationId xmlns:p14="http://schemas.microsoft.com/office/powerpoint/2010/main" val="238580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F6D160B-7633-7E06-8FCB-FD6EEF9D33D9}"/>
              </a:ext>
            </a:extLst>
          </p:cNvPr>
          <p:cNvSpPr>
            <a:spLocks noGrp="1"/>
          </p:cNvSpPr>
          <p:nvPr>
            <p:ph type="dt" sz="half" idx="10"/>
          </p:nvPr>
        </p:nvSpPr>
        <p:spPr/>
        <p:txBody>
          <a:bodyPr/>
          <a:lstStyle/>
          <a:p>
            <a:fld id="{A2372F61-144E-41E8-907D-388CCAC1AB55}" type="datetimeFigureOut">
              <a:rPr lang="ru-RU" smtClean="0"/>
              <a:t>19.06.2024</a:t>
            </a:fld>
            <a:endParaRPr lang="ru-RU"/>
          </a:p>
        </p:txBody>
      </p:sp>
      <p:sp>
        <p:nvSpPr>
          <p:cNvPr id="3" name="Нижний колонтитул 2">
            <a:extLst>
              <a:ext uri="{FF2B5EF4-FFF2-40B4-BE49-F238E27FC236}">
                <a16:creationId xmlns:a16="http://schemas.microsoft.com/office/drawing/2014/main" id="{3441D0F8-4E81-2B71-AE89-58BCA404021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4D7E887-6496-48B4-4F77-56C2E5789A53}"/>
              </a:ext>
            </a:extLst>
          </p:cNvPr>
          <p:cNvSpPr>
            <a:spLocks noGrp="1"/>
          </p:cNvSpPr>
          <p:nvPr>
            <p:ph type="sldNum" sz="quarter" idx="12"/>
          </p:nvPr>
        </p:nvSpPr>
        <p:spPr/>
        <p:txBody>
          <a:bodyPr/>
          <a:lstStyle/>
          <a:p>
            <a:fld id="{B2B157DA-1C1D-4985-82F5-3546DB21873D}" type="slidenum">
              <a:rPr lang="ru-RU" smtClean="0"/>
              <a:t>‹#›</a:t>
            </a:fld>
            <a:endParaRPr lang="ru-RU"/>
          </a:p>
        </p:txBody>
      </p:sp>
    </p:spTree>
    <p:extLst>
      <p:ext uri="{BB962C8B-B14F-4D97-AF65-F5344CB8AC3E}">
        <p14:creationId xmlns:p14="http://schemas.microsoft.com/office/powerpoint/2010/main" val="228236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CD5232-36C6-E549-CAE6-0191ADD4953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9C8EE9E-E917-E64C-B50F-8A083F5EF6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55AF38D-09AA-474B-0FCE-0F7C347F2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7409452-B3B9-7355-81A6-520E1DBBD451}"/>
              </a:ext>
            </a:extLst>
          </p:cNvPr>
          <p:cNvSpPr>
            <a:spLocks noGrp="1"/>
          </p:cNvSpPr>
          <p:nvPr>
            <p:ph type="dt" sz="half" idx="10"/>
          </p:nvPr>
        </p:nvSpPr>
        <p:spPr/>
        <p:txBody>
          <a:bodyPr/>
          <a:lstStyle/>
          <a:p>
            <a:fld id="{A2372F61-144E-41E8-907D-388CCAC1AB55}" type="datetimeFigureOut">
              <a:rPr lang="ru-RU" smtClean="0"/>
              <a:t>19.06.2024</a:t>
            </a:fld>
            <a:endParaRPr lang="ru-RU"/>
          </a:p>
        </p:txBody>
      </p:sp>
      <p:sp>
        <p:nvSpPr>
          <p:cNvPr id="6" name="Нижний колонтитул 5">
            <a:extLst>
              <a:ext uri="{FF2B5EF4-FFF2-40B4-BE49-F238E27FC236}">
                <a16:creationId xmlns:a16="http://schemas.microsoft.com/office/drawing/2014/main" id="{97881698-A221-135F-1A97-4BA53A685A8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BA5CDD0-F7F5-EFB6-729F-BF164B2EA9BA}"/>
              </a:ext>
            </a:extLst>
          </p:cNvPr>
          <p:cNvSpPr>
            <a:spLocks noGrp="1"/>
          </p:cNvSpPr>
          <p:nvPr>
            <p:ph type="sldNum" sz="quarter" idx="12"/>
          </p:nvPr>
        </p:nvSpPr>
        <p:spPr/>
        <p:txBody>
          <a:bodyPr/>
          <a:lstStyle/>
          <a:p>
            <a:fld id="{B2B157DA-1C1D-4985-82F5-3546DB21873D}" type="slidenum">
              <a:rPr lang="ru-RU" smtClean="0"/>
              <a:t>‹#›</a:t>
            </a:fld>
            <a:endParaRPr lang="ru-RU"/>
          </a:p>
        </p:txBody>
      </p:sp>
    </p:spTree>
    <p:extLst>
      <p:ext uri="{BB962C8B-B14F-4D97-AF65-F5344CB8AC3E}">
        <p14:creationId xmlns:p14="http://schemas.microsoft.com/office/powerpoint/2010/main" val="3320940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E19F99-DDC8-3F7E-8B8A-F64868976BC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829E38A-7B69-79AE-FDC9-0934881D1D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A5180F49-D65F-E26B-0B63-5EF220B6C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6E31CD5-654D-8018-C2D8-B77B8A95F53B}"/>
              </a:ext>
            </a:extLst>
          </p:cNvPr>
          <p:cNvSpPr>
            <a:spLocks noGrp="1"/>
          </p:cNvSpPr>
          <p:nvPr>
            <p:ph type="dt" sz="half" idx="10"/>
          </p:nvPr>
        </p:nvSpPr>
        <p:spPr/>
        <p:txBody>
          <a:bodyPr/>
          <a:lstStyle/>
          <a:p>
            <a:fld id="{A2372F61-144E-41E8-907D-388CCAC1AB55}" type="datetimeFigureOut">
              <a:rPr lang="ru-RU" smtClean="0"/>
              <a:t>19.06.2024</a:t>
            </a:fld>
            <a:endParaRPr lang="ru-RU"/>
          </a:p>
        </p:txBody>
      </p:sp>
      <p:sp>
        <p:nvSpPr>
          <p:cNvPr id="6" name="Нижний колонтитул 5">
            <a:extLst>
              <a:ext uri="{FF2B5EF4-FFF2-40B4-BE49-F238E27FC236}">
                <a16:creationId xmlns:a16="http://schemas.microsoft.com/office/drawing/2014/main" id="{E1FDFFEE-2FB8-52FE-C4B6-F4AE302CC00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8A782D5-749B-EF4E-3BA8-5FB89A4B7C0A}"/>
              </a:ext>
            </a:extLst>
          </p:cNvPr>
          <p:cNvSpPr>
            <a:spLocks noGrp="1"/>
          </p:cNvSpPr>
          <p:nvPr>
            <p:ph type="sldNum" sz="quarter" idx="12"/>
          </p:nvPr>
        </p:nvSpPr>
        <p:spPr/>
        <p:txBody>
          <a:bodyPr/>
          <a:lstStyle/>
          <a:p>
            <a:fld id="{B2B157DA-1C1D-4985-82F5-3546DB21873D}" type="slidenum">
              <a:rPr lang="ru-RU" smtClean="0"/>
              <a:t>‹#›</a:t>
            </a:fld>
            <a:endParaRPr lang="ru-RU"/>
          </a:p>
        </p:txBody>
      </p:sp>
    </p:spTree>
    <p:extLst>
      <p:ext uri="{BB962C8B-B14F-4D97-AF65-F5344CB8AC3E}">
        <p14:creationId xmlns:p14="http://schemas.microsoft.com/office/powerpoint/2010/main" val="51279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0EF9DE-FBDC-DDC8-53C2-E0CDB3D756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22233616-32CB-169C-8C40-403850D40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DE3AEA5-9BB1-D50A-C4C8-436B98A3B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F61-144E-41E8-907D-388CCAC1AB55}" type="datetimeFigureOut">
              <a:rPr lang="ru-RU" smtClean="0"/>
              <a:t>19.06.2024</a:t>
            </a:fld>
            <a:endParaRPr lang="ru-RU"/>
          </a:p>
        </p:txBody>
      </p:sp>
      <p:sp>
        <p:nvSpPr>
          <p:cNvPr id="5" name="Нижний колонтитул 4">
            <a:extLst>
              <a:ext uri="{FF2B5EF4-FFF2-40B4-BE49-F238E27FC236}">
                <a16:creationId xmlns:a16="http://schemas.microsoft.com/office/drawing/2014/main" id="{DF471447-F16A-335E-302E-B08EC19A06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39B41C5-538E-1E3B-38BF-01F68E29F1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157DA-1C1D-4985-82F5-3546DB21873D}" type="slidenum">
              <a:rPr lang="ru-RU" smtClean="0"/>
              <a:t>‹#›</a:t>
            </a:fld>
            <a:endParaRPr lang="ru-RU"/>
          </a:p>
        </p:txBody>
      </p:sp>
    </p:spTree>
    <p:extLst>
      <p:ext uri="{BB962C8B-B14F-4D97-AF65-F5344CB8AC3E}">
        <p14:creationId xmlns:p14="http://schemas.microsoft.com/office/powerpoint/2010/main" val="342136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7.png"/><Relationship Id="rId4" Type="http://schemas.openxmlformats.org/officeDocument/2006/relationships/customXml" Target="../ink/ink1.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customXml" Target="../ink/ink5.xml"/><Relationship Id="rId5" Type="http://schemas.openxmlformats.org/officeDocument/2006/relationships/image" Target="../media/image11.png"/><Relationship Id="rId4" Type="http://schemas.openxmlformats.org/officeDocument/2006/relationships/customXml" Target="../ink/ink4.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9A9FAF-4F3D-E6EA-3DF0-53F80F6FF717}"/>
              </a:ext>
            </a:extLst>
          </p:cNvPr>
          <p:cNvSpPr>
            <a:spLocks noGrp="1"/>
          </p:cNvSpPr>
          <p:nvPr>
            <p:ph type="ctrTitle"/>
          </p:nvPr>
        </p:nvSpPr>
        <p:spPr/>
        <p:txBody>
          <a:bodyPr/>
          <a:lstStyle/>
          <a:p>
            <a:endParaRPr lang="ru-RU"/>
          </a:p>
        </p:txBody>
      </p:sp>
      <p:sp>
        <p:nvSpPr>
          <p:cNvPr id="3" name="Подзаголовок 2">
            <a:extLst>
              <a:ext uri="{FF2B5EF4-FFF2-40B4-BE49-F238E27FC236}">
                <a16:creationId xmlns:a16="http://schemas.microsoft.com/office/drawing/2014/main" id="{D926FBF8-27A6-B47C-C277-31E0E2F1250B}"/>
              </a:ext>
            </a:extLst>
          </p:cNvPr>
          <p:cNvSpPr>
            <a:spLocks noGrp="1"/>
          </p:cNvSpPr>
          <p:nvPr>
            <p:ph type="subTitle" idx="1"/>
          </p:nvPr>
        </p:nvSpPr>
        <p:spPr/>
        <p:txBody>
          <a:bodyPr/>
          <a:lstStyle/>
          <a:p>
            <a:endParaRPr lang="ru-RU"/>
          </a:p>
        </p:txBody>
      </p:sp>
      <p:pic>
        <p:nvPicPr>
          <p:cNvPr id="5" name="Рисунок 4">
            <a:extLst>
              <a:ext uri="{FF2B5EF4-FFF2-40B4-BE49-F238E27FC236}">
                <a16:creationId xmlns:a16="http://schemas.microsoft.com/office/drawing/2014/main" id="{09761EC9-BE34-7BCD-DDF3-96DD9ED52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73920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1275874D-9C30-2D91-CA04-EC4753D61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39909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FF98EB9D-3414-B500-A9C8-07AFA9E76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9572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985DFD08-D6BE-A469-BE62-0DC0E45CB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39321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2EC85F2A-9C63-11B1-8138-2429E5B5A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0873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5BB06D81-A679-2E82-F538-DFE1D7D09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Рисунок 5">
            <a:extLst>
              <a:ext uri="{FF2B5EF4-FFF2-40B4-BE49-F238E27FC236}">
                <a16:creationId xmlns:a16="http://schemas.microsoft.com/office/drawing/2014/main" id="{53CD7250-312D-7496-6C0E-A8C2C70EFC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787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1F3E57A-75A3-E873-451A-26C9112F3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83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B1E5D5F-AF68-1C73-4BBB-B600946BD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93610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85AB506-CFCD-A1A6-E771-A14293A6F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Рисунок 4">
            <a:extLst>
              <a:ext uri="{FF2B5EF4-FFF2-40B4-BE49-F238E27FC236}">
                <a16:creationId xmlns:a16="http://schemas.microsoft.com/office/drawing/2014/main" id="{CB31AA0D-FAFD-1529-0EE8-C3CBAC6C2C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68334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98F29BA1-87E5-0548-629F-B7BC9F47F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4959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1737C39B-EABF-146B-D213-34A4839C2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Рукописный ввод 3">
                <a:extLst>
                  <a:ext uri="{FF2B5EF4-FFF2-40B4-BE49-F238E27FC236}">
                    <a16:creationId xmlns:a16="http://schemas.microsoft.com/office/drawing/2014/main" id="{1CBAF958-901B-D7CE-6137-CB4F77A39DF3}"/>
                  </a:ext>
                </a:extLst>
              </p14:cNvPr>
              <p14:cNvContentPartPr/>
              <p14:nvPr/>
            </p14:nvContentPartPr>
            <p14:xfrm>
              <a:off x="3518265" y="4419345"/>
              <a:ext cx="200880" cy="704160"/>
            </p14:xfrm>
          </p:contentPart>
        </mc:Choice>
        <mc:Fallback>
          <p:pic>
            <p:nvPicPr>
              <p:cNvPr id="4" name="Рукописный ввод 3">
                <a:extLst>
                  <a:ext uri="{FF2B5EF4-FFF2-40B4-BE49-F238E27FC236}">
                    <a16:creationId xmlns:a16="http://schemas.microsoft.com/office/drawing/2014/main" id="{1CBAF958-901B-D7CE-6137-CB4F77A39DF3}"/>
                  </a:ext>
                </a:extLst>
              </p:cNvPr>
              <p:cNvPicPr/>
              <p:nvPr/>
            </p:nvPicPr>
            <p:blipFill>
              <a:blip r:embed="rId5"/>
              <a:stretch>
                <a:fillRect/>
              </a:stretch>
            </p:blipFill>
            <p:spPr>
              <a:xfrm>
                <a:off x="3482625" y="4383705"/>
                <a:ext cx="272520" cy="775800"/>
              </a:xfrm>
              <a:prstGeom prst="rect">
                <a:avLst/>
              </a:prstGeom>
            </p:spPr>
          </p:pic>
        </mc:Fallback>
      </mc:AlternateContent>
      <p:grpSp>
        <p:nvGrpSpPr>
          <p:cNvPr id="7" name="Группа 6">
            <a:extLst>
              <a:ext uri="{FF2B5EF4-FFF2-40B4-BE49-F238E27FC236}">
                <a16:creationId xmlns:a16="http://schemas.microsoft.com/office/drawing/2014/main" id="{FFF66A91-2718-9815-8C19-07D999F05D03}"/>
              </a:ext>
            </a:extLst>
          </p:cNvPr>
          <p:cNvGrpSpPr/>
          <p:nvPr/>
        </p:nvGrpSpPr>
        <p:grpSpPr>
          <a:xfrm>
            <a:off x="3514665" y="4739025"/>
            <a:ext cx="217440" cy="590760"/>
            <a:chOff x="3514665" y="4739025"/>
            <a:chExt cx="217440" cy="590760"/>
          </a:xfrm>
        </p:grpSpPr>
        <mc:AlternateContent xmlns:mc="http://schemas.openxmlformats.org/markup-compatibility/2006">
          <mc:Choice xmlns:p14="http://schemas.microsoft.com/office/powerpoint/2010/main" Requires="p14">
            <p:contentPart p14:bwMode="auto" r:id="rId6">
              <p14:nvContentPartPr>
                <p14:cNvPr id="5" name="Рукописный ввод 4">
                  <a:extLst>
                    <a:ext uri="{FF2B5EF4-FFF2-40B4-BE49-F238E27FC236}">
                      <a16:creationId xmlns:a16="http://schemas.microsoft.com/office/drawing/2014/main" id="{54F48DBB-08F0-B30F-6446-D9EBF4226520}"/>
                    </a:ext>
                  </a:extLst>
                </p14:cNvPr>
                <p14:cNvContentPartPr/>
                <p14:nvPr/>
              </p14:nvContentPartPr>
              <p14:xfrm>
                <a:off x="3574425" y="4739025"/>
                <a:ext cx="157680" cy="590760"/>
              </p14:xfrm>
            </p:contentPart>
          </mc:Choice>
          <mc:Fallback>
            <p:pic>
              <p:nvPicPr>
                <p:cNvPr id="5" name="Рукописный ввод 4">
                  <a:extLst>
                    <a:ext uri="{FF2B5EF4-FFF2-40B4-BE49-F238E27FC236}">
                      <a16:creationId xmlns:a16="http://schemas.microsoft.com/office/drawing/2014/main" id="{54F48DBB-08F0-B30F-6446-D9EBF4226520}"/>
                    </a:ext>
                  </a:extLst>
                </p:cNvPr>
                <p:cNvPicPr/>
                <p:nvPr/>
              </p:nvPicPr>
              <p:blipFill>
                <a:blip r:embed="rId7"/>
                <a:stretch>
                  <a:fillRect/>
                </a:stretch>
              </p:blipFill>
              <p:spPr>
                <a:xfrm>
                  <a:off x="3538425" y="4703025"/>
                  <a:ext cx="229320" cy="662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Рукописный ввод 5">
                  <a:extLst>
                    <a:ext uri="{FF2B5EF4-FFF2-40B4-BE49-F238E27FC236}">
                      <a16:creationId xmlns:a16="http://schemas.microsoft.com/office/drawing/2014/main" id="{318ED539-9664-CE70-F3BE-A1458B47B8B7}"/>
                    </a:ext>
                  </a:extLst>
                </p14:cNvPr>
                <p14:cNvContentPartPr/>
                <p14:nvPr/>
              </p14:nvContentPartPr>
              <p14:xfrm>
                <a:off x="3514665" y="5174985"/>
                <a:ext cx="50040" cy="63360"/>
              </p14:xfrm>
            </p:contentPart>
          </mc:Choice>
          <mc:Fallback>
            <p:pic>
              <p:nvPicPr>
                <p:cNvPr id="6" name="Рукописный ввод 5">
                  <a:extLst>
                    <a:ext uri="{FF2B5EF4-FFF2-40B4-BE49-F238E27FC236}">
                      <a16:creationId xmlns:a16="http://schemas.microsoft.com/office/drawing/2014/main" id="{318ED539-9664-CE70-F3BE-A1458B47B8B7}"/>
                    </a:ext>
                  </a:extLst>
                </p:cNvPr>
                <p:cNvPicPr/>
                <p:nvPr/>
              </p:nvPicPr>
              <p:blipFill>
                <a:blip r:embed="rId9"/>
                <a:stretch>
                  <a:fillRect/>
                </a:stretch>
              </p:blipFill>
              <p:spPr>
                <a:xfrm>
                  <a:off x="3479025" y="5139345"/>
                  <a:ext cx="121680" cy="135000"/>
                </a:xfrm>
                <a:prstGeom prst="rect">
                  <a:avLst/>
                </a:prstGeom>
              </p:spPr>
            </p:pic>
          </mc:Fallback>
        </mc:AlternateContent>
      </p:grpSp>
    </p:spTree>
    <p:extLst>
      <p:ext uri="{BB962C8B-B14F-4D97-AF65-F5344CB8AC3E}">
        <p14:creationId xmlns:p14="http://schemas.microsoft.com/office/powerpoint/2010/main" val="44781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D7B020CF-BB6F-8133-7FD0-15FC73B7E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Рукописный ввод 5">
                <a:extLst>
                  <a:ext uri="{FF2B5EF4-FFF2-40B4-BE49-F238E27FC236}">
                    <a16:creationId xmlns:a16="http://schemas.microsoft.com/office/drawing/2014/main" id="{A68DD82E-F515-5A40-05EF-B658DD732EA1}"/>
                  </a:ext>
                </a:extLst>
              </p14:cNvPr>
              <p14:cNvContentPartPr/>
              <p14:nvPr/>
            </p14:nvContentPartPr>
            <p14:xfrm>
              <a:off x="1704225" y="5910105"/>
              <a:ext cx="794160" cy="424440"/>
            </p14:xfrm>
          </p:contentPart>
        </mc:Choice>
        <mc:Fallback>
          <p:pic>
            <p:nvPicPr>
              <p:cNvPr id="6" name="Рукописный ввод 5">
                <a:extLst>
                  <a:ext uri="{FF2B5EF4-FFF2-40B4-BE49-F238E27FC236}">
                    <a16:creationId xmlns:a16="http://schemas.microsoft.com/office/drawing/2014/main" id="{A68DD82E-F515-5A40-05EF-B658DD732EA1}"/>
                  </a:ext>
                </a:extLst>
              </p:cNvPr>
              <p:cNvPicPr/>
              <p:nvPr/>
            </p:nvPicPr>
            <p:blipFill>
              <a:blip r:embed="rId5"/>
              <a:stretch>
                <a:fillRect/>
              </a:stretch>
            </p:blipFill>
            <p:spPr>
              <a:xfrm>
                <a:off x="1668225" y="5874105"/>
                <a:ext cx="865800" cy="496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Рукописный ввод 7">
                <a:extLst>
                  <a:ext uri="{FF2B5EF4-FFF2-40B4-BE49-F238E27FC236}">
                    <a16:creationId xmlns:a16="http://schemas.microsoft.com/office/drawing/2014/main" id="{E659482B-6992-5DD7-9DF5-77F51D3DECD0}"/>
                  </a:ext>
                </a:extLst>
              </p14:cNvPr>
              <p14:cNvContentPartPr/>
              <p14:nvPr/>
            </p14:nvContentPartPr>
            <p14:xfrm>
              <a:off x="1479585" y="5985705"/>
              <a:ext cx="360" cy="242640"/>
            </p14:xfrm>
          </p:contentPart>
        </mc:Choice>
        <mc:Fallback>
          <p:pic>
            <p:nvPicPr>
              <p:cNvPr id="8" name="Рукописный ввод 7">
                <a:extLst>
                  <a:ext uri="{FF2B5EF4-FFF2-40B4-BE49-F238E27FC236}">
                    <a16:creationId xmlns:a16="http://schemas.microsoft.com/office/drawing/2014/main" id="{E659482B-6992-5DD7-9DF5-77F51D3DECD0}"/>
                  </a:ext>
                </a:extLst>
              </p:cNvPr>
              <p:cNvPicPr/>
              <p:nvPr/>
            </p:nvPicPr>
            <p:blipFill>
              <a:blip r:embed="rId7"/>
              <a:stretch>
                <a:fillRect/>
              </a:stretch>
            </p:blipFill>
            <p:spPr>
              <a:xfrm>
                <a:off x="1443945" y="5949705"/>
                <a:ext cx="7200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Рукописный ввод 8">
                <a:extLst>
                  <a:ext uri="{FF2B5EF4-FFF2-40B4-BE49-F238E27FC236}">
                    <a16:creationId xmlns:a16="http://schemas.microsoft.com/office/drawing/2014/main" id="{79CD4BE1-F224-CE8A-C08A-C88A24081452}"/>
                  </a:ext>
                </a:extLst>
              </p14:cNvPr>
              <p14:cNvContentPartPr/>
              <p14:nvPr/>
            </p14:nvContentPartPr>
            <p14:xfrm>
              <a:off x="1488945" y="5844585"/>
              <a:ext cx="588600" cy="471600"/>
            </p14:xfrm>
          </p:contentPart>
        </mc:Choice>
        <mc:Fallback>
          <p:pic>
            <p:nvPicPr>
              <p:cNvPr id="9" name="Рукописный ввод 8">
                <a:extLst>
                  <a:ext uri="{FF2B5EF4-FFF2-40B4-BE49-F238E27FC236}">
                    <a16:creationId xmlns:a16="http://schemas.microsoft.com/office/drawing/2014/main" id="{79CD4BE1-F224-CE8A-C08A-C88A24081452}"/>
                  </a:ext>
                </a:extLst>
              </p:cNvPr>
              <p:cNvPicPr/>
              <p:nvPr/>
            </p:nvPicPr>
            <p:blipFill>
              <a:blip r:embed="rId9"/>
              <a:stretch>
                <a:fillRect/>
              </a:stretch>
            </p:blipFill>
            <p:spPr>
              <a:xfrm>
                <a:off x="1453305" y="5808945"/>
                <a:ext cx="660240" cy="543240"/>
              </a:xfrm>
              <a:prstGeom prst="rect">
                <a:avLst/>
              </a:prstGeom>
            </p:spPr>
          </p:pic>
        </mc:Fallback>
      </mc:AlternateContent>
    </p:spTree>
    <p:extLst>
      <p:ext uri="{BB962C8B-B14F-4D97-AF65-F5344CB8AC3E}">
        <p14:creationId xmlns:p14="http://schemas.microsoft.com/office/powerpoint/2010/main" val="272142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2C5BF261-CCA8-D391-FC72-38C4240F8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5834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EC4022B9-CBAE-6C02-6ED5-AE45FC8DE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78897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5D9D8278-B5BF-7B24-12F6-D156A853E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6108339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1476</Words>
  <Application>Microsoft Office PowerPoint</Application>
  <PresentationFormat>Широкоэкранный</PresentationFormat>
  <Paragraphs>150</Paragraphs>
  <Slides>15</Slides>
  <Notes>15</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Arial</vt:lpstr>
      <vt:lpstr>Calibri</vt:lpstr>
      <vt:lpstr>Calibri Light</vt:lpstr>
      <vt:lpstr>Symbol</vt:lpstr>
      <vt:lpstr>Times New Roman</vt:lpstr>
      <vt:lpstr>YS Text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Polly Ms</dc:creator>
  <cp:lastModifiedBy>Polly Ms</cp:lastModifiedBy>
  <cp:revision>1</cp:revision>
  <dcterms:created xsi:type="dcterms:W3CDTF">2024-06-18T19:53:56Z</dcterms:created>
  <dcterms:modified xsi:type="dcterms:W3CDTF">2024-06-18T20:04:15Z</dcterms:modified>
</cp:coreProperties>
</file>