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EEE4F-95D1-FD91-D766-E5C775FA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F31140-F0C1-52BC-D7D5-FC2FFB01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1D015-90AA-2F11-3F43-86887BC0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022FCE-05FC-211E-AEF9-3EDB51C4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B6109-7997-CB89-DEAB-141887CB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33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0A4E6-006D-F33F-D5EB-852DFF14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84E52B-4DFC-0AAA-F39B-217DFA6D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95DE2B-B754-DDCA-32F9-894DC585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2B5B14-7308-144C-2E2C-3767FD3D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B84BED-779F-2F9F-446C-6C043191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6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4AD48D-7D6A-EC65-979B-B06709C37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AC038-4F4C-8374-0551-199CABA2F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809A0-492E-722D-F8FC-4C2CBCC2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4FC2B-2D97-7DC1-58CB-DC7C6097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6740A-3589-5BB8-58D3-6E8814BB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3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3467A-0360-F02A-92B4-7CDB9B9C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1B64C0-3287-7894-1F4F-CF7FA10D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81151-BC40-D892-9871-6B1A72E9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7E101-5833-D6EE-263F-F0360A97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4ECFD-3C99-A9A9-CFE0-E6C9343A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4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7B465-2CC9-7510-92BA-1284770B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69F9B9-DA5C-066E-8B69-9D931C4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A1FFB6-5C58-2767-559D-0AA4051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98C58-0D0D-D1E8-2483-FD27C9AE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245BC-B36B-7250-8CB0-F316681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15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6B5E6-B261-8180-A61F-581A0046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74365-C7EF-1F30-E093-B1F4160B8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C71A62-3965-0E41-481F-0BAB3EC7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FD7375-674A-4CA8-E29C-CD210C4C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0787D9-709B-DB19-4562-963125D9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9DAC21-4C4C-6704-E1C5-91E2D6C5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27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F506-E1FC-0A6D-2BE2-130B6D1C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7793F0-6BF4-7481-87BE-0FA3BCDB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FB1C6-22FC-0904-1459-0490189B6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00BC3B-0D2B-BC21-2B7A-539DBE247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54A0A1-640F-1149-7E6E-53C121C6C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A9000A-CD94-53C4-6828-D69DA966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699B0F-1634-B086-D1A1-BBD5DD3B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58AB51-7D10-F6DA-581A-76BBC611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E504F-9C10-626A-FF1E-AB499890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899268-43F4-D1A5-F7CB-4CA25220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6F6F8D-87B4-A594-5E33-D5F09CA3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4E2EBE-7431-133C-4AD6-956AF215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6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92C28D-D826-9CED-47A9-F80C2664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6538BB-E96C-9858-74F8-8E102B16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B878FA-FB00-A843-E23E-59AC7DF6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73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AC1B6-EA05-0161-A1DA-B307CA95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04A05-AB4B-011E-6DCF-82745509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D90071-0466-5944-0C34-97EC8970C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489A40-16D8-54A0-A421-6FC01AF2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7CBFC-8234-9644-D783-6B43C58E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9D3D37-6C50-70B8-2FC0-7DB06F24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3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6A42-802F-44E4-6E5C-42A78485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E93632-EC4B-E520-68B8-E92677399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75165B-255C-A41F-2E12-FBDF98671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43767D-26BF-E1F5-59B8-60FC107B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8B723-BAB6-BF42-09D9-55A8689D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4DC548-2086-40C9-29B0-46948151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C0A37-3097-B49D-032A-E4B12C90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C52865-75C8-759F-85F6-7C5351CE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4C8FAF-260C-13E0-612F-B8768C1A4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EB6E-A6D6-4633-8A8C-8C705DC9388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DC599C-D0D9-9C58-E019-89B6EC89D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3B2A9-67A8-BA2F-4390-2FBA6B515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AD99F-2AFC-44F1-877A-8C1D70318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16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77FA51-0B69-CB4A-79D7-2F21B0CD9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6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A51162-F746-FD6F-CBE9-554C68D0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5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06B70A-CE81-8998-A9DC-E816C381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0F31CC-7F9E-C50F-47E7-982C31BAB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B89153-D9AF-2425-1F27-5BAB49FB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4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2B9582-3012-C445-96D1-D335DF4AD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8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433698-81F2-B41B-3675-2E752AAF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2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5D65C9-BC1F-CE7F-EE0E-190790D7C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4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23AC49-B4F5-C05F-22C3-DF17FD3C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3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7E25AA-1E0F-EEFE-A05F-515C4DB69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1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590A41-F8AF-6D3E-3853-086C172E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BEDCA7-241C-DDD1-0889-56C0EA014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0A2CF-C634-7F45-58FD-F9FEA655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2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FD65A0-4298-152C-1193-6577220E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48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Polly Ms</dc:creator>
  <cp:lastModifiedBy>Polly Ms</cp:lastModifiedBy>
  <cp:revision>1</cp:revision>
  <dcterms:created xsi:type="dcterms:W3CDTF">2024-06-16T21:39:39Z</dcterms:created>
  <dcterms:modified xsi:type="dcterms:W3CDTF">2024-06-16T21:42:37Z</dcterms:modified>
</cp:coreProperties>
</file>