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pt-B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692" y="-108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2491-08D6-4BA6-AF49-B79C005AF2E1}" type="datetimeFigureOut">
              <a:rPr lang="pt-BR" smtClean="0"/>
              <a:t>21/01/2014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FA2-BF56-4811-8F03-6F9B588468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2491-08D6-4BA6-AF49-B79C005AF2E1}" type="datetimeFigureOut">
              <a:rPr lang="pt-BR" smtClean="0"/>
              <a:t>21/01/2014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FA2-BF56-4811-8F03-6F9B588468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2491-08D6-4BA6-AF49-B79C005AF2E1}" type="datetimeFigureOut">
              <a:rPr lang="pt-BR" smtClean="0"/>
              <a:t>21/01/2014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FA2-BF56-4811-8F03-6F9B588468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2491-08D6-4BA6-AF49-B79C005AF2E1}" type="datetimeFigureOut">
              <a:rPr lang="pt-BR" smtClean="0"/>
              <a:t>21/01/2014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FA2-BF56-4811-8F03-6F9B588468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2491-08D6-4BA6-AF49-B79C005AF2E1}" type="datetimeFigureOut">
              <a:rPr lang="pt-BR" smtClean="0"/>
              <a:t>21/01/2014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FA2-BF56-4811-8F03-6F9B588468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2491-08D6-4BA6-AF49-B79C005AF2E1}" type="datetimeFigureOut">
              <a:rPr lang="pt-BR" smtClean="0"/>
              <a:t>21/01/2014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FA2-BF56-4811-8F03-6F9B588468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2491-08D6-4BA6-AF49-B79C005AF2E1}" type="datetimeFigureOut">
              <a:rPr lang="pt-BR" smtClean="0"/>
              <a:t>21/01/2014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FA2-BF56-4811-8F03-6F9B588468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2491-08D6-4BA6-AF49-B79C005AF2E1}" type="datetimeFigureOut">
              <a:rPr lang="pt-BR" smtClean="0"/>
              <a:t>21/01/2014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FA2-BF56-4811-8F03-6F9B588468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2491-08D6-4BA6-AF49-B79C005AF2E1}" type="datetimeFigureOut">
              <a:rPr lang="pt-BR" smtClean="0"/>
              <a:t>21/01/2014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FA2-BF56-4811-8F03-6F9B588468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2491-08D6-4BA6-AF49-B79C005AF2E1}" type="datetimeFigureOut">
              <a:rPr lang="pt-BR" smtClean="0"/>
              <a:t>21/01/2014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FA2-BF56-4811-8F03-6F9B588468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2491-08D6-4BA6-AF49-B79C005AF2E1}" type="datetimeFigureOut">
              <a:rPr lang="pt-BR" smtClean="0"/>
              <a:t>21/01/2014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FA2-BF56-4811-8F03-6F9B588468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F2491-08D6-4BA6-AF49-B79C005AF2E1}" type="datetimeFigureOut">
              <a:rPr lang="pt-BR" smtClean="0"/>
              <a:t>21/01/2014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8FA2-BF56-4811-8F03-6F9B5884682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829371" y="730750"/>
            <a:ext cx="9142858" cy="8139701"/>
            <a:chOff x="496144" y="1056184"/>
            <a:chExt cx="9142858" cy="813970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6144" y="3504456"/>
              <a:ext cx="9142858" cy="5691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8860" y="1056184"/>
              <a:ext cx="3526667" cy="2606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1585" y="1056184"/>
              <a:ext cx="3526667" cy="2606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Papel A3 (297x420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Usiminas</dc:creator>
  <cp:lastModifiedBy>Usiminas</cp:lastModifiedBy>
  <cp:revision>2</cp:revision>
  <dcterms:created xsi:type="dcterms:W3CDTF">2014-01-21T11:17:43Z</dcterms:created>
  <dcterms:modified xsi:type="dcterms:W3CDTF">2014-01-21T11:36:51Z</dcterms:modified>
</cp:coreProperties>
</file>