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96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8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6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2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6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5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5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F201-55BB-5E44-9CC2-DC943DD1A0E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5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DF201-55BB-5E44-9CC2-DC943DD1A0E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81440-E206-0540-9319-30A134A6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2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" y="522882"/>
            <a:ext cx="4702500" cy="6335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209" y="522882"/>
            <a:ext cx="4431791" cy="6335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178" y="1175183"/>
            <a:ext cx="1019445" cy="589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136523" y="135829"/>
            <a:ext cx="97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/>
              </a:rPr>
              <a:t>STUDY 1</a:t>
            </a:r>
            <a:endParaRPr lang="en-US" dirty="0"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3829" y="135829"/>
            <a:ext cx="97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/>
              </a:rPr>
              <a:t>STUDY 2</a:t>
            </a: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085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206" y="807172"/>
            <a:ext cx="4671308" cy="5233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1643" y="420709"/>
            <a:ext cx="97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/>
              </a:rPr>
              <a:t>STUDY 1</a:t>
            </a:r>
            <a:endParaRPr lang="en-US" dirty="0"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6999" y="420709"/>
            <a:ext cx="97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/>
              </a:rPr>
              <a:t>STUDY 2</a:t>
            </a:r>
            <a:endParaRPr lang="en-US" dirty="0"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003" y="943057"/>
            <a:ext cx="835794" cy="92575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07173"/>
            <a:ext cx="4652861" cy="52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0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31" y="1512496"/>
            <a:ext cx="4326855" cy="49063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43" y="1512496"/>
            <a:ext cx="4345888" cy="4906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267" y="1638086"/>
            <a:ext cx="713844" cy="69733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69940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6958"/>
            <a:ext cx="6172892" cy="5251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561" y="2089151"/>
            <a:ext cx="913581" cy="64488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01397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98" y="0"/>
            <a:ext cx="5930577" cy="32947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398" y="3439945"/>
            <a:ext cx="5930577" cy="3294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9402" y="111381"/>
            <a:ext cx="974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/>
              </a:rPr>
              <a:t>STUDY 1</a:t>
            </a:r>
            <a:endParaRPr lang="en-US" dirty="0"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9402" y="3458996"/>
            <a:ext cx="974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/>
              </a:rPr>
              <a:t>STUDY </a:t>
            </a:r>
            <a:r>
              <a:rPr lang="en-US" dirty="0">
                <a:cs typeface="Times New Roman"/>
              </a:rPr>
              <a:t>2</a:t>
            </a:r>
            <a:endParaRPr lang="en-US" dirty="0">
              <a:cs typeface="Times New Roman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295414" y="1178560"/>
            <a:ext cx="1179025" cy="805565"/>
            <a:chOff x="7295414" y="1178560"/>
            <a:chExt cx="1179025" cy="805565"/>
          </a:xfrm>
        </p:grpSpPr>
        <p:sp>
          <p:nvSpPr>
            <p:cNvPr id="17" name="Rectangle 16"/>
            <p:cNvSpPr/>
            <p:nvPr/>
          </p:nvSpPr>
          <p:spPr>
            <a:xfrm>
              <a:off x="7295414" y="1178560"/>
              <a:ext cx="1179025" cy="8055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407368" y="1290538"/>
              <a:ext cx="1056562" cy="558232"/>
              <a:chOff x="8076929" y="2601178"/>
              <a:chExt cx="1056562" cy="558232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8298180" y="2971800"/>
                <a:ext cx="101600" cy="11430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8076929" y="3036002"/>
                <a:ext cx="590550" cy="0"/>
              </a:xfrm>
              <a:prstGeom prst="line">
                <a:avLst/>
              </a:prstGeom>
              <a:ln w="38100" cmpd="sng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076929" y="2775652"/>
                <a:ext cx="590550" cy="0"/>
              </a:xfrm>
              <a:prstGeom prst="line">
                <a:avLst/>
              </a:prstGeom>
              <a:ln w="38100" cmpd="sng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8305529" y="2718502"/>
                <a:ext cx="101600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653873" y="2601178"/>
                <a:ext cx="4687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cs typeface="Times New Roman"/>
                  </a:rPr>
                  <a:t>APT</a:t>
                </a:r>
                <a:endParaRPr lang="en-US" sz="1400" dirty="0">
                  <a:cs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653873" y="2851633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cs typeface="Times New Roman"/>
                  </a:rPr>
                  <a:t>WI</a:t>
                </a:r>
                <a:r>
                  <a:rPr lang="en-US" sz="1400" dirty="0" smtClean="0">
                    <a:cs typeface="Times New Roman"/>
                  </a:rPr>
                  <a:t>T</a:t>
                </a:r>
                <a:endParaRPr lang="en-US" sz="1400" dirty="0">
                  <a:cs typeface="Times New Roman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7289946" y="4658360"/>
            <a:ext cx="1179025" cy="805565"/>
            <a:chOff x="7295414" y="1178560"/>
            <a:chExt cx="1179025" cy="805565"/>
          </a:xfrm>
        </p:grpSpPr>
        <p:sp>
          <p:nvSpPr>
            <p:cNvPr id="20" name="Rectangle 19"/>
            <p:cNvSpPr/>
            <p:nvPr/>
          </p:nvSpPr>
          <p:spPr>
            <a:xfrm>
              <a:off x="7295414" y="1178560"/>
              <a:ext cx="1179025" cy="8055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407368" y="1290538"/>
              <a:ext cx="1056562" cy="558232"/>
              <a:chOff x="8076929" y="2601178"/>
              <a:chExt cx="1056562" cy="558232"/>
            </a:xfrm>
          </p:grpSpPr>
          <p:sp>
            <p:nvSpPr>
              <p:cNvPr id="22" name="Isosceles Triangle 21"/>
              <p:cNvSpPr/>
              <p:nvPr/>
            </p:nvSpPr>
            <p:spPr>
              <a:xfrm>
                <a:off x="8298180" y="2971800"/>
                <a:ext cx="101600" cy="11430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8076929" y="3036002"/>
                <a:ext cx="590550" cy="0"/>
              </a:xfrm>
              <a:prstGeom prst="line">
                <a:avLst/>
              </a:prstGeom>
              <a:ln w="38100" cmpd="sng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076929" y="2775652"/>
                <a:ext cx="590550" cy="0"/>
              </a:xfrm>
              <a:prstGeom prst="line">
                <a:avLst/>
              </a:prstGeom>
              <a:ln w="38100" cmpd="sng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8305529" y="2718502"/>
                <a:ext cx="101600" cy="1143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653873" y="2601178"/>
                <a:ext cx="4687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cs typeface="Times New Roman"/>
                  </a:rPr>
                  <a:t>APT</a:t>
                </a:r>
                <a:endParaRPr lang="en-US" sz="1400" dirty="0">
                  <a:cs typeface="Times New Roman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653873" y="2851633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cs typeface="Times New Roman"/>
                  </a:rPr>
                  <a:t>WI</a:t>
                </a:r>
                <a:r>
                  <a:rPr lang="en-US" sz="1400" dirty="0" smtClean="0">
                    <a:cs typeface="Times New Roman"/>
                  </a:rPr>
                  <a:t>T</a:t>
                </a:r>
                <a:endParaRPr lang="en-US" sz="1400" dirty="0"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694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16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Volpert</dc:creator>
  <cp:lastModifiedBy>Hannah Volpert</cp:lastModifiedBy>
  <cp:revision>8</cp:revision>
  <dcterms:created xsi:type="dcterms:W3CDTF">2017-05-16T17:00:58Z</dcterms:created>
  <dcterms:modified xsi:type="dcterms:W3CDTF">2018-09-20T02:01:33Z</dcterms:modified>
</cp:coreProperties>
</file>