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2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F201-55BB-5E44-9CC2-DC943DD1A0E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" y="522882"/>
            <a:ext cx="4702500" cy="6335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09" y="522882"/>
            <a:ext cx="4431791" cy="6335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178" y="1175183"/>
            <a:ext cx="1019445" cy="589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136523" y="135829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1</a:t>
            </a:r>
            <a:endParaRPr lang="en-US" dirty="0"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3829" y="135829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2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085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06" y="807172"/>
            <a:ext cx="4671308" cy="5233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1643" y="420709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1</a:t>
            </a:r>
            <a:endParaRPr lang="en-US" dirty="0"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6999" y="420709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2</a:t>
            </a:r>
            <a:endParaRPr lang="en-US" dirty="0"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03" y="943057"/>
            <a:ext cx="835794" cy="92575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7173"/>
            <a:ext cx="4652861" cy="52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0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31" y="1512496"/>
            <a:ext cx="4326855" cy="4906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3" y="1512496"/>
            <a:ext cx="4345888" cy="4906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267" y="1638086"/>
            <a:ext cx="713844" cy="69733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994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958"/>
            <a:ext cx="6172892" cy="5251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61" y="2089151"/>
            <a:ext cx="913581" cy="64488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1397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8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Volpert</dc:creator>
  <cp:lastModifiedBy>Hannah Volpert</cp:lastModifiedBy>
  <cp:revision>6</cp:revision>
  <dcterms:created xsi:type="dcterms:W3CDTF">2017-05-16T17:00:58Z</dcterms:created>
  <dcterms:modified xsi:type="dcterms:W3CDTF">2017-05-17T16:26:19Z</dcterms:modified>
</cp:coreProperties>
</file>