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56" r:id="rId5"/>
    <p:sldId id="257" r:id="rId6"/>
    <p:sldId id="262" r:id="rId7"/>
    <p:sldId id="259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CEE"/>
    <a:srgbClr val="31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488" y="-19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CAF8-D80D-C046-8FA3-2E2BB381330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0ADA4-274D-9F4F-A53E-159FE19A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Plotted at an average</a:t>
            </a:r>
            <a:r>
              <a:rPr lang="en-US" baseline="0" dirty="0" smtClean="0"/>
              <a:t> of TP8, TP7, P8, P7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Figure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take CRN out of waveforms?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book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488951"/>
            <a:ext cx="1543051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488951"/>
            <a:ext cx="4476751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9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844801"/>
            <a:ext cx="30099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844801"/>
            <a:ext cx="30099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8"/>
            <a:ext cx="5111751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8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2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C802-25A6-8F42-8D6B-8AE01C79CA6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5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3200" y="8509000"/>
            <a:ext cx="488950" cy="22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9250" y="4673600"/>
            <a:ext cx="69850" cy="209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8365097" cy="91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0" y="8525934"/>
            <a:ext cx="474134" cy="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0"/>
            <a:ext cx="9153523" cy="653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5125" y="73025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jpeg from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70" y="258994"/>
            <a:ext cx="4615980" cy="4489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993"/>
            <a:ext cx="4615980" cy="4489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242" y="4237184"/>
            <a:ext cx="144933" cy="110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217" y="4238878"/>
            <a:ext cx="144933" cy="110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478" y="4843086"/>
            <a:ext cx="5814393" cy="4286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67" y="32161"/>
            <a:ext cx="456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6050" y="4815884"/>
            <a:ext cx="44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0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0"/>
            <a:ext cx="6871405" cy="9144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96125" y="24055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Incorrect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96125" y="4764583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orrect</a:t>
            </a:r>
            <a:endParaRPr lang="en-US" sz="20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6953955" y="2773918"/>
            <a:ext cx="1913677" cy="1448832"/>
            <a:chOff x="6953955" y="2773918"/>
            <a:chExt cx="1913677" cy="14488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715250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20150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15250" y="3190875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715250" y="4222750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58175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15250" y="3692525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53955" y="3235920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5250" y="2773918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4050" y="2773918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8372249" y="3251795"/>
              <a:ext cx="368526" cy="38100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17302" y="3251795"/>
              <a:ext cx="368526" cy="381000"/>
            </a:xfrm>
            <a:prstGeom prst="line">
              <a:avLst/>
            </a:prstGeom>
            <a:ln w="38100" cmpd="sng">
              <a:solidFill>
                <a:srgbClr val="2B8CE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372249" y="3778250"/>
              <a:ext cx="368526" cy="38100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817302" y="3778250"/>
              <a:ext cx="368526" cy="3810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7725061" y="5557361"/>
            <a:ext cx="0" cy="103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829961" y="5557361"/>
            <a:ext cx="0" cy="103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25061" y="5557361"/>
            <a:ext cx="112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725061" y="6589236"/>
            <a:ext cx="112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67986" y="5557361"/>
            <a:ext cx="0" cy="103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725061" y="6059011"/>
            <a:ext cx="112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63766" y="5602406"/>
            <a:ext cx="75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White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25061" y="5140404"/>
            <a:ext cx="57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83861" y="5140404"/>
            <a:ext cx="59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8382060" y="5618281"/>
            <a:ext cx="368526" cy="381000"/>
          </a:xfrm>
          <a:prstGeom prst="line">
            <a:avLst/>
          </a:prstGeom>
          <a:ln w="3810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827113" y="5618281"/>
            <a:ext cx="368526" cy="381000"/>
          </a:xfrm>
          <a:prstGeom prst="line">
            <a:avLst/>
          </a:prstGeom>
          <a:ln w="38100" cmpd="sng">
            <a:solidFill>
              <a:srgbClr val="2B8CE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382060" y="6144736"/>
            <a:ext cx="368526" cy="381000"/>
          </a:xfrm>
          <a:prstGeom prst="line">
            <a:avLst/>
          </a:prstGeom>
          <a:ln w="38100" cmpd="sng">
            <a:solidFill>
              <a:srgbClr val="8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827113" y="6144736"/>
            <a:ext cx="368526" cy="38100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925"/>
            <a:ext cx="9144000" cy="77659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905625" y="6219439"/>
            <a:ext cx="1913677" cy="1448832"/>
            <a:chOff x="6953955" y="2773918"/>
            <a:chExt cx="1913677" cy="1448832"/>
          </a:xfrm>
          <a:solidFill>
            <a:schemeClr val="bg1"/>
          </a:solidFill>
        </p:grpSpPr>
        <p:cxnSp>
          <p:nvCxnSpPr>
            <p:cNvPr id="4" name="Straight Connector 3"/>
            <p:cNvCxnSpPr/>
            <p:nvPr/>
          </p:nvCxnSpPr>
          <p:spPr>
            <a:xfrm>
              <a:off x="7715250" y="3190875"/>
              <a:ext cx="0" cy="103187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820150" y="3190875"/>
              <a:ext cx="0" cy="103187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715250" y="3190875"/>
              <a:ext cx="112077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715250" y="4222750"/>
              <a:ext cx="112077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58175" y="3190875"/>
              <a:ext cx="0" cy="103187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715250" y="3692525"/>
              <a:ext cx="112077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53955" y="3235920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15250" y="2773918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4050" y="2773918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8372249" y="3251795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817302" y="3251795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2B8CE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372249" y="3778250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817302" y="3778250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7820025" y="7413625"/>
            <a:ext cx="136525" cy="13335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56550" y="7280275"/>
            <a:ext cx="136525" cy="13335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66125" y="7413625"/>
            <a:ext cx="136525" cy="13335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02650" y="7280275"/>
            <a:ext cx="136525" cy="13335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849"/>
            <a:ext cx="4406807" cy="4628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497" y="4214755"/>
            <a:ext cx="208272" cy="158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682" y="4597864"/>
            <a:ext cx="164810" cy="12525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033330" y="5010618"/>
            <a:ext cx="1913677" cy="1448832"/>
            <a:chOff x="6953955" y="2773918"/>
            <a:chExt cx="1913677" cy="14488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715250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820150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715250" y="3190875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715250" y="4222750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58175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715250" y="3692525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53955" y="3235920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15250" y="2773918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74050" y="2773918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8372249" y="3251795"/>
              <a:ext cx="368526" cy="38100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817302" y="3251795"/>
              <a:ext cx="368526" cy="381000"/>
            </a:xfrm>
            <a:prstGeom prst="line">
              <a:avLst/>
            </a:prstGeom>
            <a:ln w="38100" cmpd="sng">
              <a:solidFill>
                <a:srgbClr val="2B8CE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372249" y="3778250"/>
              <a:ext cx="368526" cy="38100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817302" y="3778250"/>
              <a:ext cx="368526" cy="3810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856" y="5082222"/>
            <a:ext cx="4540250" cy="400143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467" y="32161"/>
            <a:ext cx="456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26050" y="4815884"/>
            <a:ext cx="44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850" y="92850"/>
            <a:ext cx="4406808" cy="462815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728" y="4217335"/>
            <a:ext cx="208272" cy="1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9144000" cy="7226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79600" y="829733"/>
            <a:ext cx="3911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88200" y="3589866"/>
            <a:ext cx="1820333" cy="17441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34361" y="1565275"/>
            <a:ext cx="1913677" cy="1448832"/>
            <a:chOff x="7094856" y="3190875"/>
            <a:chExt cx="1913677" cy="14488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856151" y="3607832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961051" y="3607832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56151" y="3607832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856151" y="4639707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399076" y="3607832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856151" y="4109482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94856" y="3652877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56151" y="3190875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4951" y="3190875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513150" y="3668752"/>
              <a:ext cx="368526" cy="381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58203" y="3668752"/>
              <a:ext cx="368526" cy="381000"/>
            </a:xfrm>
            <a:prstGeom prst="line">
              <a:avLst/>
            </a:prstGeom>
            <a:ln w="381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513150" y="4195207"/>
              <a:ext cx="368526" cy="38100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958203" y="4195207"/>
              <a:ext cx="368526" cy="3810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6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73</Words>
  <Application>Microsoft Macintosh PowerPoint</Application>
  <PresentationFormat>Custom</PresentationFormat>
  <Paragraphs>48</Paragraphs>
  <Slides>7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Volpert</dc:creator>
  <cp:lastModifiedBy>Hannah Volpert</cp:lastModifiedBy>
  <cp:revision>25</cp:revision>
  <dcterms:created xsi:type="dcterms:W3CDTF">2017-04-18T14:26:02Z</dcterms:created>
  <dcterms:modified xsi:type="dcterms:W3CDTF">2017-10-30T18:01:30Z</dcterms:modified>
</cp:coreProperties>
</file>