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667E-FEDB-4508-9100-34D4F9C2ECB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CB2D-0CD4-4BA6-A6EE-D42F73BA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3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68"/>
          <p:cNvSpPr>
            <a:spLocks noChangeAspect="1" noChangeArrowheads="1" noTextEdit="1"/>
          </p:cNvSpPr>
          <p:nvPr/>
        </p:nvSpPr>
        <p:spPr bwMode="auto">
          <a:xfrm>
            <a:off x="4340225" y="1440493"/>
            <a:ext cx="4679290" cy="46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0"/>
          <p:cNvSpPr>
            <a:spLocks noChangeArrowheads="1"/>
          </p:cNvSpPr>
          <p:nvPr/>
        </p:nvSpPr>
        <p:spPr bwMode="auto">
          <a:xfrm>
            <a:off x="4340225" y="1440493"/>
            <a:ext cx="4686215" cy="46815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>
            <a:off x="4402554" y="508442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4"/>
          <p:cNvSpPr>
            <a:spLocks noChangeShapeType="1"/>
          </p:cNvSpPr>
          <p:nvPr/>
        </p:nvSpPr>
        <p:spPr bwMode="auto">
          <a:xfrm>
            <a:off x="4402554" y="415064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4402554" y="3216869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6"/>
          <p:cNvSpPr>
            <a:spLocks noChangeShapeType="1"/>
          </p:cNvSpPr>
          <p:nvPr/>
        </p:nvSpPr>
        <p:spPr bwMode="auto">
          <a:xfrm>
            <a:off x="4402554" y="2283088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4402554" y="5543817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4402554" y="4616962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>
            <a:off x="4402554" y="368433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4402554" y="2750556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4402554" y="1823701"/>
            <a:ext cx="4276460" cy="0"/>
          </a:xfrm>
          <a:prstGeom prst="line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633"/>
            <a:ext cx="6435563" cy="6438367"/>
          </a:xfrm>
          <a:prstGeom prst="rect">
            <a:avLst/>
          </a:prstGeom>
        </p:spPr>
      </p:pic>
      <p:sp>
        <p:nvSpPr>
          <p:cNvPr id="325" name="Rectangle 307"/>
          <p:cNvSpPr>
            <a:spLocks noChangeArrowheads="1"/>
          </p:cNvSpPr>
          <p:nvPr/>
        </p:nvSpPr>
        <p:spPr bwMode="auto">
          <a:xfrm>
            <a:off x="2927612" y="2888940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Rectangle 308"/>
          <p:cNvSpPr>
            <a:spLocks noChangeArrowheads="1"/>
          </p:cNvSpPr>
          <p:nvPr/>
        </p:nvSpPr>
        <p:spPr bwMode="auto">
          <a:xfrm>
            <a:off x="2927612" y="2955615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Rectangle 309"/>
          <p:cNvSpPr>
            <a:spLocks noChangeArrowheads="1"/>
          </p:cNvSpPr>
          <p:nvPr/>
        </p:nvSpPr>
        <p:spPr bwMode="auto">
          <a:xfrm>
            <a:off x="2908562" y="2896877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Rectangle 310"/>
          <p:cNvSpPr>
            <a:spLocks noChangeArrowheads="1"/>
          </p:cNvSpPr>
          <p:nvPr/>
        </p:nvSpPr>
        <p:spPr bwMode="auto">
          <a:xfrm>
            <a:off x="2908562" y="2939740"/>
            <a:ext cx="65088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Rectangle 311"/>
          <p:cNvSpPr>
            <a:spLocks noChangeArrowheads="1"/>
          </p:cNvSpPr>
          <p:nvPr/>
        </p:nvSpPr>
        <p:spPr bwMode="auto">
          <a:xfrm>
            <a:off x="2899037" y="291434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Rectangle 312"/>
          <p:cNvSpPr>
            <a:spLocks noChangeArrowheads="1"/>
          </p:cNvSpPr>
          <p:nvPr/>
        </p:nvSpPr>
        <p:spPr bwMode="auto">
          <a:xfrm>
            <a:off x="2899037" y="2930215"/>
            <a:ext cx="841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Rectangle 313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Rectangle 314"/>
          <p:cNvSpPr>
            <a:spLocks noChangeArrowheads="1"/>
          </p:cNvSpPr>
          <p:nvPr/>
        </p:nvSpPr>
        <p:spPr bwMode="auto">
          <a:xfrm>
            <a:off x="2899037" y="292227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315"/>
          <p:cNvSpPr>
            <a:spLocks noChangeArrowheads="1"/>
          </p:cNvSpPr>
          <p:nvPr/>
        </p:nvSpPr>
        <p:spPr bwMode="auto">
          <a:xfrm>
            <a:off x="2899037" y="2888940"/>
            <a:ext cx="74613" cy="666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Rectangle 316"/>
          <p:cNvSpPr>
            <a:spLocks noChangeArrowheads="1"/>
          </p:cNvSpPr>
          <p:nvPr/>
        </p:nvSpPr>
        <p:spPr bwMode="auto">
          <a:xfrm>
            <a:off x="1814774" y="216027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Rectangle 317"/>
          <p:cNvSpPr>
            <a:spLocks noChangeArrowheads="1"/>
          </p:cNvSpPr>
          <p:nvPr/>
        </p:nvSpPr>
        <p:spPr bwMode="auto">
          <a:xfrm>
            <a:off x="1814774" y="2226952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Rectangle 318"/>
          <p:cNvSpPr>
            <a:spLocks noChangeArrowheads="1"/>
          </p:cNvSpPr>
          <p:nvPr/>
        </p:nvSpPr>
        <p:spPr bwMode="auto">
          <a:xfrm>
            <a:off x="1797312" y="216821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Rectangle 319"/>
          <p:cNvSpPr>
            <a:spLocks noChangeArrowheads="1"/>
          </p:cNvSpPr>
          <p:nvPr/>
        </p:nvSpPr>
        <p:spPr bwMode="auto">
          <a:xfrm>
            <a:off x="1797312" y="2211077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Rectangle 320"/>
          <p:cNvSpPr>
            <a:spLocks noChangeArrowheads="1"/>
          </p:cNvSpPr>
          <p:nvPr/>
        </p:nvSpPr>
        <p:spPr bwMode="auto">
          <a:xfrm>
            <a:off x="1787787" y="218567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Rectangle 321"/>
          <p:cNvSpPr>
            <a:spLocks noChangeArrowheads="1"/>
          </p:cNvSpPr>
          <p:nvPr/>
        </p:nvSpPr>
        <p:spPr bwMode="auto">
          <a:xfrm>
            <a:off x="1787787" y="220155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Rectangle 322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Rectangle 323"/>
          <p:cNvSpPr>
            <a:spLocks noChangeArrowheads="1"/>
          </p:cNvSpPr>
          <p:nvPr/>
        </p:nvSpPr>
        <p:spPr bwMode="auto">
          <a:xfrm>
            <a:off x="1787787" y="219361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324"/>
          <p:cNvSpPr>
            <a:spLocks noChangeArrowheads="1"/>
          </p:cNvSpPr>
          <p:nvPr/>
        </p:nvSpPr>
        <p:spPr bwMode="auto">
          <a:xfrm>
            <a:off x="1787787" y="2160277"/>
            <a:ext cx="73025" cy="666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Rectangle 325"/>
          <p:cNvSpPr>
            <a:spLocks noChangeArrowheads="1"/>
          </p:cNvSpPr>
          <p:nvPr/>
        </p:nvSpPr>
        <p:spPr bwMode="auto">
          <a:xfrm>
            <a:off x="5389824" y="3876365"/>
            <a:ext cx="285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Rectangle 326"/>
          <p:cNvSpPr>
            <a:spLocks noChangeArrowheads="1"/>
          </p:cNvSpPr>
          <p:nvPr/>
        </p:nvSpPr>
        <p:spPr bwMode="auto">
          <a:xfrm>
            <a:off x="5389824" y="3944627"/>
            <a:ext cx="28575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Rectangle 327"/>
          <p:cNvSpPr>
            <a:spLocks noChangeArrowheads="1"/>
          </p:cNvSpPr>
          <p:nvPr/>
        </p:nvSpPr>
        <p:spPr bwMode="auto">
          <a:xfrm>
            <a:off x="5372362" y="3885890"/>
            <a:ext cx="63500" cy="15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Rectangle 328"/>
          <p:cNvSpPr>
            <a:spLocks noChangeArrowheads="1"/>
          </p:cNvSpPr>
          <p:nvPr/>
        </p:nvSpPr>
        <p:spPr bwMode="auto">
          <a:xfrm>
            <a:off x="5372362" y="3927165"/>
            <a:ext cx="63500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Rectangle 329"/>
          <p:cNvSpPr>
            <a:spLocks noChangeArrowheads="1"/>
          </p:cNvSpPr>
          <p:nvPr/>
        </p:nvSpPr>
        <p:spPr bwMode="auto">
          <a:xfrm>
            <a:off x="5362837" y="3901765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Rectangle 330"/>
          <p:cNvSpPr>
            <a:spLocks noChangeArrowheads="1"/>
          </p:cNvSpPr>
          <p:nvPr/>
        </p:nvSpPr>
        <p:spPr bwMode="auto">
          <a:xfrm>
            <a:off x="5362837" y="3919227"/>
            <a:ext cx="82550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Rectangle 331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Rectangle 332"/>
          <p:cNvSpPr>
            <a:spLocks noChangeArrowheads="1"/>
          </p:cNvSpPr>
          <p:nvPr/>
        </p:nvSpPr>
        <p:spPr bwMode="auto">
          <a:xfrm>
            <a:off x="5362837" y="3909702"/>
            <a:ext cx="82550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Oval 333"/>
          <p:cNvSpPr>
            <a:spLocks noChangeArrowheads="1"/>
          </p:cNvSpPr>
          <p:nvPr/>
        </p:nvSpPr>
        <p:spPr bwMode="auto">
          <a:xfrm>
            <a:off x="5362837" y="3876365"/>
            <a:ext cx="73025" cy="6826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Rectangle 334"/>
          <p:cNvSpPr>
            <a:spLocks noChangeArrowheads="1"/>
          </p:cNvSpPr>
          <p:nvPr/>
        </p:nvSpPr>
        <p:spPr bwMode="auto">
          <a:xfrm>
            <a:off x="4278574" y="3433452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Rectangle 335"/>
          <p:cNvSpPr>
            <a:spLocks noChangeArrowheads="1"/>
          </p:cNvSpPr>
          <p:nvPr/>
        </p:nvSpPr>
        <p:spPr bwMode="auto">
          <a:xfrm>
            <a:off x="4278574" y="3500127"/>
            <a:ext cx="2698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Rectangle 336"/>
          <p:cNvSpPr>
            <a:spLocks noChangeArrowheads="1"/>
          </p:cNvSpPr>
          <p:nvPr/>
        </p:nvSpPr>
        <p:spPr bwMode="auto">
          <a:xfrm>
            <a:off x="4259524" y="3441390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Rectangle 337"/>
          <p:cNvSpPr>
            <a:spLocks noChangeArrowheads="1"/>
          </p:cNvSpPr>
          <p:nvPr/>
        </p:nvSpPr>
        <p:spPr bwMode="auto">
          <a:xfrm>
            <a:off x="4259524" y="3482665"/>
            <a:ext cx="65088" cy="174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Rectangle 338"/>
          <p:cNvSpPr>
            <a:spLocks noChangeArrowheads="1"/>
          </p:cNvSpPr>
          <p:nvPr/>
        </p:nvSpPr>
        <p:spPr bwMode="auto">
          <a:xfrm>
            <a:off x="4249999" y="3458852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Rectangle 339"/>
          <p:cNvSpPr>
            <a:spLocks noChangeArrowheads="1"/>
          </p:cNvSpPr>
          <p:nvPr/>
        </p:nvSpPr>
        <p:spPr bwMode="auto">
          <a:xfrm>
            <a:off x="4249999" y="3474727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Rectangle 340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Rectangle 341"/>
          <p:cNvSpPr>
            <a:spLocks noChangeArrowheads="1"/>
          </p:cNvSpPr>
          <p:nvPr/>
        </p:nvSpPr>
        <p:spPr bwMode="auto">
          <a:xfrm>
            <a:off x="4249999" y="3466790"/>
            <a:ext cx="84138" cy="793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Oval 342"/>
          <p:cNvSpPr>
            <a:spLocks noChangeArrowheads="1"/>
          </p:cNvSpPr>
          <p:nvPr/>
        </p:nvSpPr>
        <p:spPr bwMode="auto">
          <a:xfrm>
            <a:off x="4249999" y="3433452"/>
            <a:ext cx="74613" cy="666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Line 343"/>
          <p:cNvSpPr>
            <a:spLocks noChangeShapeType="1"/>
          </p:cNvSpPr>
          <p:nvPr/>
        </p:nvSpPr>
        <p:spPr bwMode="auto">
          <a:xfrm>
            <a:off x="2816487" y="2788927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Line 344"/>
          <p:cNvSpPr>
            <a:spLocks noChangeShapeType="1"/>
          </p:cNvSpPr>
          <p:nvPr/>
        </p:nvSpPr>
        <p:spPr bwMode="auto">
          <a:xfrm>
            <a:off x="2937137" y="2788927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Line 345"/>
          <p:cNvSpPr>
            <a:spLocks noChangeShapeType="1"/>
          </p:cNvSpPr>
          <p:nvPr/>
        </p:nvSpPr>
        <p:spPr bwMode="auto">
          <a:xfrm>
            <a:off x="2816487" y="3047690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Line 346"/>
          <p:cNvSpPr>
            <a:spLocks noChangeShapeType="1"/>
          </p:cNvSpPr>
          <p:nvPr/>
        </p:nvSpPr>
        <p:spPr bwMode="auto">
          <a:xfrm>
            <a:off x="1705237" y="2060265"/>
            <a:ext cx="24765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Line 347"/>
          <p:cNvSpPr>
            <a:spLocks noChangeShapeType="1"/>
          </p:cNvSpPr>
          <p:nvPr/>
        </p:nvSpPr>
        <p:spPr bwMode="auto">
          <a:xfrm>
            <a:off x="1824299" y="2060265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Line 348"/>
          <p:cNvSpPr>
            <a:spLocks noChangeShapeType="1"/>
          </p:cNvSpPr>
          <p:nvPr/>
        </p:nvSpPr>
        <p:spPr bwMode="auto">
          <a:xfrm>
            <a:off x="1705237" y="2319027"/>
            <a:ext cx="24765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Line 349"/>
          <p:cNvSpPr>
            <a:spLocks noChangeShapeType="1"/>
          </p:cNvSpPr>
          <p:nvPr/>
        </p:nvSpPr>
        <p:spPr bwMode="auto">
          <a:xfrm>
            <a:off x="5280287" y="3776352"/>
            <a:ext cx="238125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Line 350"/>
          <p:cNvSpPr>
            <a:spLocks noChangeShapeType="1"/>
          </p:cNvSpPr>
          <p:nvPr/>
        </p:nvSpPr>
        <p:spPr bwMode="auto">
          <a:xfrm>
            <a:off x="5399349" y="3776352"/>
            <a:ext cx="0" cy="26035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Line 351"/>
          <p:cNvSpPr>
            <a:spLocks noChangeShapeType="1"/>
          </p:cNvSpPr>
          <p:nvPr/>
        </p:nvSpPr>
        <p:spPr bwMode="auto">
          <a:xfrm>
            <a:off x="5280287" y="4036702"/>
            <a:ext cx="238125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Line 352"/>
          <p:cNvSpPr>
            <a:spLocks noChangeShapeType="1"/>
          </p:cNvSpPr>
          <p:nvPr/>
        </p:nvSpPr>
        <p:spPr bwMode="auto">
          <a:xfrm>
            <a:off x="4167449" y="3341377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Line 353"/>
          <p:cNvSpPr>
            <a:spLocks noChangeShapeType="1"/>
          </p:cNvSpPr>
          <p:nvPr/>
        </p:nvSpPr>
        <p:spPr bwMode="auto">
          <a:xfrm>
            <a:off x="4288099" y="3341377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Line 354"/>
          <p:cNvSpPr>
            <a:spLocks noChangeShapeType="1"/>
          </p:cNvSpPr>
          <p:nvPr/>
        </p:nvSpPr>
        <p:spPr bwMode="auto">
          <a:xfrm>
            <a:off x="4167449" y="3600140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Line 357"/>
          <p:cNvSpPr>
            <a:spLocks noChangeShapeType="1"/>
          </p:cNvSpPr>
          <p:nvPr/>
        </p:nvSpPr>
        <p:spPr bwMode="auto">
          <a:xfrm>
            <a:off x="6328037" y="44462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Line 358"/>
          <p:cNvSpPr>
            <a:spLocks noChangeShapeType="1"/>
          </p:cNvSpPr>
          <p:nvPr/>
        </p:nvSpPr>
        <p:spPr bwMode="auto">
          <a:xfrm>
            <a:off x="6328037" y="3341377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Line 359"/>
          <p:cNvSpPr>
            <a:spLocks noChangeShapeType="1"/>
          </p:cNvSpPr>
          <p:nvPr/>
        </p:nvSpPr>
        <p:spPr bwMode="auto">
          <a:xfrm>
            <a:off x="6328037" y="22269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Line 360"/>
          <p:cNvSpPr>
            <a:spLocks noChangeShapeType="1"/>
          </p:cNvSpPr>
          <p:nvPr/>
        </p:nvSpPr>
        <p:spPr bwMode="auto">
          <a:xfrm>
            <a:off x="6328037" y="1122052"/>
            <a:ext cx="55563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Rectangle 362"/>
          <p:cNvSpPr>
            <a:spLocks noChangeArrowheads="1"/>
          </p:cNvSpPr>
          <p:nvPr/>
        </p:nvSpPr>
        <p:spPr bwMode="auto">
          <a:xfrm>
            <a:off x="6437574" y="4363727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1" name="Rectangle 363"/>
          <p:cNvSpPr>
            <a:spLocks noChangeArrowheads="1"/>
          </p:cNvSpPr>
          <p:nvPr/>
        </p:nvSpPr>
        <p:spPr bwMode="auto">
          <a:xfrm>
            <a:off x="6437574" y="3257240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2" name="Rectangle 364"/>
          <p:cNvSpPr>
            <a:spLocks noChangeArrowheads="1"/>
          </p:cNvSpPr>
          <p:nvPr/>
        </p:nvSpPr>
        <p:spPr bwMode="auto">
          <a:xfrm>
            <a:off x="6437574" y="2144402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3" name="Rectangle 365"/>
          <p:cNvSpPr>
            <a:spLocks noChangeArrowheads="1"/>
          </p:cNvSpPr>
          <p:nvPr/>
        </p:nvSpPr>
        <p:spPr bwMode="auto">
          <a:xfrm>
            <a:off x="6437574" y="1037915"/>
            <a:ext cx="1936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9" name="Rectangle 371"/>
          <p:cNvSpPr>
            <a:spLocks noChangeArrowheads="1"/>
          </p:cNvSpPr>
          <p:nvPr/>
        </p:nvSpPr>
        <p:spPr bwMode="auto">
          <a:xfrm rot="5400000">
            <a:off x="5992553" y="2799183"/>
            <a:ext cx="1497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1" name="Line 353"/>
          <p:cNvSpPr>
            <a:spLocks noChangeShapeType="1"/>
          </p:cNvSpPr>
          <p:nvPr/>
        </p:nvSpPr>
        <p:spPr bwMode="auto">
          <a:xfrm>
            <a:off x="1818602" y="2193615"/>
            <a:ext cx="1122525" cy="72803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Line 353"/>
          <p:cNvSpPr>
            <a:spLocks noChangeShapeType="1"/>
          </p:cNvSpPr>
          <p:nvPr/>
        </p:nvSpPr>
        <p:spPr bwMode="auto">
          <a:xfrm>
            <a:off x="2941127" y="2922277"/>
            <a:ext cx="1344060" cy="543884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Line 353"/>
          <p:cNvSpPr>
            <a:spLocks noChangeShapeType="1"/>
          </p:cNvSpPr>
          <p:nvPr/>
        </p:nvSpPr>
        <p:spPr bwMode="auto">
          <a:xfrm>
            <a:off x="4285187" y="3474727"/>
            <a:ext cx="1112150" cy="44450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0" y="243741"/>
            <a:ext cx="6435563" cy="6438367"/>
          </a:xfrm>
          <a:prstGeom prst="rect">
            <a:avLst/>
          </a:prstGeom>
        </p:spPr>
      </p:pic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079054" y="3092601"/>
            <a:ext cx="17463" cy="1158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069529" y="3092601"/>
            <a:ext cx="365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069529" y="3198963"/>
            <a:ext cx="365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060004" y="3102126"/>
            <a:ext cx="555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060004" y="3189438"/>
            <a:ext cx="555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050479" y="3111651"/>
            <a:ext cx="73025" cy="111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050479" y="3179913"/>
            <a:ext cx="7302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040954" y="3122763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040954" y="3170388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033017" y="3132288"/>
            <a:ext cx="109538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033017" y="3151338"/>
            <a:ext cx="109538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033017" y="3151338"/>
            <a:ext cx="1095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033017" y="3141813"/>
            <a:ext cx="1095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1920179" y="2375051"/>
            <a:ext cx="100013" cy="104775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542854" y="4070501"/>
            <a:ext cx="17463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5533329" y="4070501"/>
            <a:ext cx="365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533329" y="4175276"/>
            <a:ext cx="365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523804" y="4080026"/>
            <a:ext cx="555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5523804" y="4165751"/>
            <a:ext cx="5556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5514279" y="4089551"/>
            <a:ext cx="746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5514279" y="4156226"/>
            <a:ext cx="74613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5506342" y="4099076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506342" y="4146701"/>
            <a:ext cx="92075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5496817" y="4108601"/>
            <a:ext cx="109538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5496817" y="4127651"/>
            <a:ext cx="109538" cy="19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5496817" y="4127651"/>
            <a:ext cx="1095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5496817" y="4118126"/>
            <a:ext cx="109538" cy="95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4383979" y="3638701"/>
            <a:ext cx="101600" cy="106363"/>
          </a:xfrm>
          <a:prstGeom prst="ellipse">
            <a:avLst/>
          </a:prstGeom>
          <a:noFill/>
          <a:ln w="9525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2967929" y="3025926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3086992" y="3025926"/>
            <a:ext cx="0" cy="249238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2967929" y="3275163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1855092" y="2298851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1974154" y="2298851"/>
            <a:ext cx="0" cy="257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1855092" y="2556026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5431729" y="4003826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5552379" y="4003826"/>
            <a:ext cx="0" cy="249238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5431729" y="4253063"/>
            <a:ext cx="239713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4318892" y="3562501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4439542" y="3562501"/>
            <a:ext cx="0" cy="258763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4318892" y="3821263"/>
            <a:ext cx="249238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6481067" y="4654701"/>
            <a:ext cx="53975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6481067" y="3562501"/>
            <a:ext cx="53975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6481067" y="2470301"/>
            <a:ext cx="53975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6481067" y="1378101"/>
            <a:ext cx="53975" cy="0"/>
          </a:xfrm>
          <a:prstGeom prst="line">
            <a:avLst/>
          </a:prstGeom>
          <a:noFill/>
          <a:ln w="19050" cap="flat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169"/>
          <p:cNvSpPr>
            <a:spLocks noChangeArrowheads="1"/>
          </p:cNvSpPr>
          <p:nvPr/>
        </p:nvSpPr>
        <p:spPr bwMode="auto">
          <a:xfrm rot="5400000">
            <a:off x="6145970" y="2637413"/>
            <a:ext cx="16859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P2 amplitude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Rectangle 254"/>
          <p:cNvSpPr>
            <a:spLocks noChangeArrowheads="1"/>
          </p:cNvSpPr>
          <p:nvPr/>
        </p:nvSpPr>
        <p:spPr bwMode="auto">
          <a:xfrm>
            <a:off x="6588722" y="4527200"/>
            <a:ext cx="2016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Rectangle 255"/>
          <p:cNvSpPr>
            <a:spLocks noChangeArrowheads="1"/>
          </p:cNvSpPr>
          <p:nvPr/>
        </p:nvSpPr>
        <p:spPr bwMode="auto">
          <a:xfrm>
            <a:off x="6588722" y="3435000"/>
            <a:ext cx="2016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9" name="Rectangle 256"/>
          <p:cNvSpPr>
            <a:spLocks noChangeArrowheads="1"/>
          </p:cNvSpPr>
          <p:nvPr/>
        </p:nvSpPr>
        <p:spPr bwMode="auto">
          <a:xfrm>
            <a:off x="6588722" y="2342800"/>
            <a:ext cx="2016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Rectangle 257"/>
          <p:cNvSpPr>
            <a:spLocks noChangeArrowheads="1"/>
          </p:cNvSpPr>
          <p:nvPr/>
        </p:nvSpPr>
        <p:spPr bwMode="auto">
          <a:xfrm>
            <a:off x="6588722" y="1250600"/>
            <a:ext cx="2016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7" name="Line 353"/>
          <p:cNvSpPr>
            <a:spLocks noChangeShapeType="1"/>
          </p:cNvSpPr>
          <p:nvPr/>
        </p:nvSpPr>
        <p:spPr bwMode="auto">
          <a:xfrm>
            <a:off x="2020192" y="2422677"/>
            <a:ext cx="1027746" cy="72866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Line 353"/>
          <p:cNvSpPr>
            <a:spLocks noChangeShapeType="1"/>
          </p:cNvSpPr>
          <p:nvPr/>
        </p:nvSpPr>
        <p:spPr bwMode="auto">
          <a:xfrm>
            <a:off x="3131442" y="3151337"/>
            <a:ext cx="1252537" cy="54242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Line 353"/>
          <p:cNvSpPr>
            <a:spLocks noChangeShapeType="1"/>
          </p:cNvSpPr>
          <p:nvPr/>
        </p:nvSpPr>
        <p:spPr bwMode="auto">
          <a:xfrm>
            <a:off x="4480818" y="3687914"/>
            <a:ext cx="1026158" cy="439736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Line 353"/>
          <p:cNvSpPr>
            <a:spLocks noChangeShapeType="1"/>
          </p:cNvSpPr>
          <p:nvPr/>
        </p:nvSpPr>
        <p:spPr bwMode="auto">
          <a:xfrm flipV="1">
            <a:off x="4480818" y="2005013"/>
            <a:ext cx="1015999" cy="70485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Line 353"/>
          <p:cNvSpPr>
            <a:spLocks noChangeShapeType="1"/>
          </p:cNvSpPr>
          <p:nvPr/>
        </p:nvSpPr>
        <p:spPr bwMode="auto">
          <a:xfrm>
            <a:off x="3142556" y="2652713"/>
            <a:ext cx="1241423" cy="5715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Line 353"/>
          <p:cNvSpPr>
            <a:spLocks noChangeShapeType="1"/>
          </p:cNvSpPr>
          <p:nvPr/>
        </p:nvSpPr>
        <p:spPr bwMode="auto">
          <a:xfrm flipH="1">
            <a:off x="2032625" y="2652713"/>
            <a:ext cx="1043253" cy="75579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 Psyc Bartholowlab</dc:creator>
  <cp:lastModifiedBy>Mu Psyc Bartholowlab</cp:lastModifiedBy>
  <cp:revision>6</cp:revision>
  <dcterms:created xsi:type="dcterms:W3CDTF">2019-09-12T16:15:31Z</dcterms:created>
  <dcterms:modified xsi:type="dcterms:W3CDTF">2019-09-12T17:14:04Z</dcterms:modified>
</cp:coreProperties>
</file>