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6316" autoAdjust="0"/>
  </p:normalViewPr>
  <p:slideViewPr>
    <p:cSldViewPr snapToGrid="0">
      <p:cViewPr varScale="1">
        <p:scale>
          <a:sx n="82" d="100"/>
          <a:sy n="82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1680-D32F-E546-845E-98E89AB5FD7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378C-FD4C-BF41-A2E2-408F19AF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separate legend for P2 amp</a:t>
            </a:r>
          </a:p>
          <a:p>
            <a:endParaRPr lang="en-US" dirty="0"/>
          </a:p>
          <a:p>
            <a:r>
              <a:rPr lang="en-US" dirty="0"/>
              <a:t>Change dots for different levels of fix</a:t>
            </a:r>
          </a:p>
          <a:p>
            <a:endParaRPr lang="en-US" dirty="0"/>
          </a:p>
          <a:p>
            <a:r>
              <a:rPr lang="en-US" dirty="0"/>
              <a:t>Move P2 amp up, truncate axis so they don’t overlap</a:t>
            </a:r>
          </a:p>
          <a:p>
            <a:endParaRPr lang="en-US" dirty="0"/>
          </a:p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378C-FD4C-BF41-A2E2-408F19AF33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separate legend for P2 amp</a:t>
            </a:r>
          </a:p>
          <a:p>
            <a:endParaRPr lang="en-US" dirty="0"/>
          </a:p>
          <a:p>
            <a:r>
              <a:rPr lang="en-US" dirty="0"/>
              <a:t>Change dots for different levels of fix</a:t>
            </a:r>
          </a:p>
          <a:p>
            <a:endParaRPr lang="en-US" dirty="0"/>
          </a:p>
          <a:p>
            <a:r>
              <a:rPr lang="en-US" dirty="0"/>
              <a:t>Move P2 amp up, truncate axis so they don’t overlap</a:t>
            </a:r>
          </a:p>
          <a:p>
            <a:endParaRPr lang="en-US" dirty="0"/>
          </a:p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378C-FD4C-BF41-A2E2-408F19AF33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separate legend for P2 amp</a:t>
            </a:r>
          </a:p>
          <a:p>
            <a:endParaRPr lang="en-US" dirty="0"/>
          </a:p>
          <a:p>
            <a:r>
              <a:rPr lang="en-US" dirty="0"/>
              <a:t>Change dots for different levels of fix</a:t>
            </a:r>
          </a:p>
          <a:p>
            <a:endParaRPr lang="en-US" dirty="0"/>
          </a:p>
          <a:p>
            <a:r>
              <a:rPr lang="en-US" dirty="0"/>
              <a:t>Move P2 amp up, truncate axis so they don’t overlap</a:t>
            </a:r>
          </a:p>
          <a:p>
            <a:endParaRPr lang="en-US" dirty="0"/>
          </a:p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378C-FD4C-BF41-A2E2-408F19AF33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separate legend for P2 amp</a:t>
            </a:r>
          </a:p>
          <a:p>
            <a:endParaRPr lang="en-US" dirty="0"/>
          </a:p>
          <a:p>
            <a:r>
              <a:rPr lang="en-US" dirty="0"/>
              <a:t>Change dots for different levels of fix</a:t>
            </a:r>
          </a:p>
          <a:p>
            <a:endParaRPr lang="en-US" dirty="0"/>
          </a:p>
          <a:p>
            <a:r>
              <a:rPr lang="en-US" dirty="0"/>
              <a:t>Move P2 amp up, truncate axis so they don’t overlap</a:t>
            </a:r>
          </a:p>
          <a:p>
            <a:endParaRPr lang="en-US" dirty="0"/>
          </a:p>
          <a:p>
            <a:r>
              <a:rPr lang="en-US" dirty="0"/>
              <a:t>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378C-FD4C-BF41-A2E2-408F19AF33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667E-FEDB-4508-9100-34D4F9C2ECB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68"/>
          <p:cNvSpPr>
            <a:spLocks noChangeAspect="1" noChangeArrowheads="1" noTextEdit="1"/>
          </p:cNvSpPr>
          <p:nvPr/>
        </p:nvSpPr>
        <p:spPr bwMode="auto">
          <a:xfrm>
            <a:off x="4340225" y="1440493"/>
            <a:ext cx="4679290" cy="46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4402554" y="415064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4402554" y="321686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4402554" y="2283088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4402554" y="4616962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>
            <a:off x="4402554" y="368433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4402554" y="275055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4402554" y="1823701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633"/>
            <a:ext cx="6435563" cy="6438367"/>
          </a:xfrm>
          <a:prstGeom prst="rect">
            <a:avLst/>
          </a:prstGeom>
        </p:spPr>
      </p:pic>
      <p:sp>
        <p:nvSpPr>
          <p:cNvPr id="325" name="Rectangle 307"/>
          <p:cNvSpPr>
            <a:spLocks noChangeArrowheads="1"/>
          </p:cNvSpPr>
          <p:nvPr/>
        </p:nvSpPr>
        <p:spPr bwMode="auto">
          <a:xfrm>
            <a:off x="2927612" y="2888940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Rectangle 308"/>
          <p:cNvSpPr>
            <a:spLocks noChangeArrowheads="1"/>
          </p:cNvSpPr>
          <p:nvPr/>
        </p:nvSpPr>
        <p:spPr bwMode="auto">
          <a:xfrm>
            <a:off x="2927612" y="2955615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Rectangle 309"/>
          <p:cNvSpPr>
            <a:spLocks noChangeArrowheads="1"/>
          </p:cNvSpPr>
          <p:nvPr/>
        </p:nvSpPr>
        <p:spPr bwMode="auto">
          <a:xfrm>
            <a:off x="2908562" y="2896877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Rectangle 310"/>
          <p:cNvSpPr>
            <a:spLocks noChangeArrowheads="1"/>
          </p:cNvSpPr>
          <p:nvPr/>
        </p:nvSpPr>
        <p:spPr bwMode="auto">
          <a:xfrm>
            <a:off x="2908562" y="2939740"/>
            <a:ext cx="65088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Rectangle 311"/>
          <p:cNvSpPr>
            <a:spLocks noChangeArrowheads="1"/>
          </p:cNvSpPr>
          <p:nvPr/>
        </p:nvSpPr>
        <p:spPr bwMode="auto">
          <a:xfrm>
            <a:off x="2899037" y="291434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Rectangle 312"/>
          <p:cNvSpPr>
            <a:spLocks noChangeArrowheads="1"/>
          </p:cNvSpPr>
          <p:nvPr/>
        </p:nvSpPr>
        <p:spPr bwMode="auto">
          <a:xfrm>
            <a:off x="2899037" y="2930215"/>
            <a:ext cx="841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Rectangle 313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Rectangle 314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315"/>
          <p:cNvSpPr>
            <a:spLocks noChangeArrowheads="1"/>
          </p:cNvSpPr>
          <p:nvPr/>
        </p:nvSpPr>
        <p:spPr bwMode="auto">
          <a:xfrm>
            <a:off x="2899037" y="2888940"/>
            <a:ext cx="74613" cy="666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Rectangle 316"/>
          <p:cNvSpPr>
            <a:spLocks noChangeArrowheads="1"/>
          </p:cNvSpPr>
          <p:nvPr/>
        </p:nvSpPr>
        <p:spPr bwMode="auto">
          <a:xfrm>
            <a:off x="1814774" y="216027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Rectangle 317"/>
          <p:cNvSpPr>
            <a:spLocks noChangeArrowheads="1"/>
          </p:cNvSpPr>
          <p:nvPr/>
        </p:nvSpPr>
        <p:spPr bwMode="auto">
          <a:xfrm>
            <a:off x="1814774" y="2226952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Rectangle 318"/>
          <p:cNvSpPr>
            <a:spLocks noChangeArrowheads="1"/>
          </p:cNvSpPr>
          <p:nvPr/>
        </p:nvSpPr>
        <p:spPr bwMode="auto">
          <a:xfrm>
            <a:off x="1797312" y="216821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Rectangle 319"/>
          <p:cNvSpPr>
            <a:spLocks noChangeArrowheads="1"/>
          </p:cNvSpPr>
          <p:nvPr/>
        </p:nvSpPr>
        <p:spPr bwMode="auto">
          <a:xfrm>
            <a:off x="1797312" y="2211077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Rectangle 320"/>
          <p:cNvSpPr>
            <a:spLocks noChangeArrowheads="1"/>
          </p:cNvSpPr>
          <p:nvPr/>
        </p:nvSpPr>
        <p:spPr bwMode="auto">
          <a:xfrm>
            <a:off x="1787787" y="218567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Rectangle 321"/>
          <p:cNvSpPr>
            <a:spLocks noChangeArrowheads="1"/>
          </p:cNvSpPr>
          <p:nvPr/>
        </p:nvSpPr>
        <p:spPr bwMode="auto">
          <a:xfrm>
            <a:off x="1787787" y="220155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Rectangle 322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Rectangle 323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324"/>
          <p:cNvSpPr>
            <a:spLocks noChangeArrowheads="1"/>
          </p:cNvSpPr>
          <p:nvPr/>
        </p:nvSpPr>
        <p:spPr bwMode="auto">
          <a:xfrm>
            <a:off x="1787787" y="2160277"/>
            <a:ext cx="73025" cy="666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Rectangle 325"/>
          <p:cNvSpPr>
            <a:spLocks noChangeArrowheads="1"/>
          </p:cNvSpPr>
          <p:nvPr/>
        </p:nvSpPr>
        <p:spPr bwMode="auto">
          <a:xfrm>
            <a:off x="5389824" y="3876365"/>
            <a:ext cx="285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Rectangle 326"/>
          <p:cNvSpPr>
            <a:spLocks noChangeArrowheads="1"/>
          </p:cNvSpPr>
          <p:nvPr/>
        </p:nvSpPr>
        <p:spPr bwMode="auto">
          <a:xfrm>
            <a:off x="5389824" y="394462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Rectangle 327"/>
          <p:cNvSpPr>
            <a:spLocks noChangeArrowheads="1"/>
          </p:cNvSpPr>
          <p:nvPr/>
        </p:nvSpPr>
        <p:spPr bwMode="auto">
          <a:xfrm>
            <a:off x="5372362" y="3885890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Rectangle 328"/>
          <p:cNvSpPr>
            <a:spLocks noChangeArrowheads="1"/>
          </p:cNvSpPr>
          <p:nvPr/>
        </p:nvSpPr>
        <p:spPr bwMode="auto">
          <a:xfrm>
            <a:off x="5372362" y="392716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Rectangle 329"/>
          <p:cNvSpPr>
            <a:spLocks noChangeArrowheads="1"/>
          </p:cNvSpPr>
          <p:nvPr/>
        </p:nvSpPr>
        <p:spPr bwMode="auto">
          <a:xfrm>
            <a:off x="5362837" y="390176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Rectangle 330"/>
          <p:cNvSpPr>
            <a:spLocks noChangeArrowheads="1"/>
          </p:cNvSpPr>
          <p:nvPr/>
        </p:nvSpPr>
        <p:spPr bwMode="auto">
          <a:xfrm>
            <a:off x="5362837" y="391922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Rectangle 331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Rectangle 332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Oval 333"/>
          <p:cNvSpPr>
            <a:spLocks noChangeArrowheads="1"/>
          </p:cNvSpPr>
          <p:nvPr/>
        </p:nvSpPr>
        <p:spPr bwMode="auto">
          <a:xfrm>
            <a:off x="5362837" y="3876365"/>
            <a:ext cx="73025" cy="6826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Rectangle 334"/>
          <p:cNvSpPr>
            <a:spLocks noChangeArrowheads="1"/>
          </p:cNvSpPr>
          <p:nvPr/>
        </p:nvSpPr>
        <p:spPr bwMode="auto">
          <a:xfrm>
            <a:off x="4278574" y="3433452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Rectangle 335"/>
          <p:cNvSpPr>
            <a:spLocks noChangeArrowheads="1"/>
          </p:cNvSpPr>
          <p:nvPr/>
        </p:nvSpPr>
        <p:spPr bwMode="auto">
          <a:xfrm>
            <a:off x="4278574" y="3500127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Rectangle 336"/>
          <p:cNvSpPr>
            <a:spLocks noChangeArrowheads="1"/>
          </p:cNvSpPr>
          <p:nvPr/>
        </p:nvSpPr>
        <p:spPr bwMode="auto">
          <a:xfrm>
            <a:off x="4259524" y="3441390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Rectangle 337"/>
          <p:cNvSpPr>
            <a:spLocks noChangeArrowheads="1"/>
          </p:cNvSpPr>
          <p:nvPr/>
        </p:nvSpPr>
        <p:spPr bwMode="auto">
          <a:xfrm>
            <a:off x="4259524" y="3482665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Rectangle 338"/>
          <p:cNvSpPr>
            <a:spLocks noChangeArrowheads="1"/>
          </p:cNvSpPr>
          <p:nvPr/>
        </p:nvSpPr>
        <p:spPr bwMode="auto">
          <a:xfrm>
            <a:off x="4249999" y="3458852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Rectangle 339"/>
          <p:cNvSpPr>
            <a:spLocks noChangeArrowheads="1"/>
          </p:cNvSpPr>
          <p:nvPr/>
        </p:nvSpPr>
        <p:spPr bwMode="auto">
          <a:xfrm>
            <a:off x="4249999" y="347472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Rectangle 340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Rectangle 341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342"/>
          <p:cNvSpPr>
            <a:spLocks noChangeArrowheads="1"/>
          </p:cNvSpPr>
          <p:nvPr/>
        </p:nvSpPr>
        <p:spPr bwMode="auto">
          <a:xfrm>
            <a:off x="4249999" y="3433452"/>
            <a:ext cx="74613" cy="666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343"/>
          <p:cNvSpPr>
            <a:spLocks noChangeShapeType="1"/>
          </p:cNvSpPr>
          <p:nvPr/>
        </p:nvSpPr>
        <p:spPr bwMode="auto">
          <a:xfrm>
            <a:off x="2816487" y="2788927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Line 344"/>
          <p:cNvSpPr>
            <a:spLocks noChangeShapeType="1"/>
          </p:cNvSpPr>
          <p:nvPr/>
        </p:nvSpPr>
        <p:spPr bwMode="auto">
          <a:xfrm>
            <a:off x="2937137" y="2788927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345"/>
          <p:cNvSpPr>
            <a:spLocks noChangeShapeType="1"/>
          </p:cNvSpPr>
          <p:nvPr/>
        </p:nvSpPr>
        <p:spPr bwMode="auto">
          <a:xfrm>
            <a:off x="2816487" y="3047690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346"/>
          <p:cNvSpPr>
            <a:spLocks noChangeShapeType="1"/>
          </p:cNvSpPr>
          <p:nvPr/>
        </p:nvSpPr>
        <p:spPr bwMode="auto">
          <a:xfrm>
            <a:off x="1705237" y="2060265"/>
            <a:ext cx="24765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Line 347"/>
          <p:cNvSpPr>
            <a:spLocks noChangeShapeType="1"/>
          </p:cNvSpPr>
          <p:nvPr/>
        </p:nvSpPr>
        <p:spPr bwMode="auto">
          <a:xfrm>
            <a:off x="1824299" y="2060265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348"/>
          <p:cNvSpPr>
            <a:spLocks noChangeShapeType="1"/>
          </p:cNvSpPr>
          <p:nvPr/>
        </p:nvSpPr>
        <p:spPr bwMode="auto">
          <a:xfrm>
            <a:off x="1705237" y="2319027"/>
            <a:ext cx="24765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349"/>
          <p:cNvSpPr>
            <a:spLocks noChangeShapeType="1"/>
          </p:cNvSpPr>
          <p:nvPr/>
        </p:nvSpPr>
        <p:spPr bwMode="auto">
          <a:xfrm>
            <a:off x="5280287" y="3776352"/>
            <a:ext cx="238125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Line 350"/>
          <p:cNvSpPr>
            <a:spLocks noChangeShapeType="1"/>
          </p:cNvSpPr>
          <p:nvPr/>
        </p:nvSpPr>
        <p:spPr bwMode="auto">
          <a:xfrm>
            <a:off x="5399349" y="3776352"/>
            <a:ext cx="0" cy="26035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Line 351"/>
          <p:cNvSpPr>
            <a:spLocks noChangeShapeType="1"/>
          </p:cNvSpPr>
          <p:nvPr/>
        </p:nvSpPr>
        <p:spPr bwMode="auto">
          <a:xfrm>
            <a:off x="5280287" y="4036702"/>
            <a:ext cx="238125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Line 352"/>
          <p:cNvSpPr>
            <a:spLocks noChangeShapeType="1"/>
          </p:cNvSpPr>
          <p:nvPr/>
        </p:nvSpPr>
        <p:spPr bwMode="auto">
          <a:xfrm>
            <a:off x="4167449" y="3341377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353"/>
          <p:cNvSpPr>
            <a:spLocks noChangeShapeType="1"/>
          </p:cNvSpPr>
          <p:nvPr/>
        </p:nvSpPr>
        <p:spPr bwMode="auto">
          <a:xfrm>
            <a:off x="4288099" y="3341377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Line 354"/>
          <p:cNvSpPr>
            <a:spLocks noChangeShapeType="1"/>
          </p:cNvSpPr>
          <p:nvPr/>
        </p:nvSpPr>
        <p:spPr bwMode="auto">
          <a:xfrm>
            <a:off x="4167449" y="3600140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Line 357"/>
          <p:cNvSpPr>
            <a:spLocks noChangeShapeType="1"/>
          </p:cNvSpPr>
          <p:nvPr/>
        </p:nvSpPr>
        <p:spPr bwMode="auto">
          <a:xfrm>
            <a:off x="6328037" y="44462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Line 358"/>
          <p:cNvSpPr>
            <a:spLocks noChangeShapeType="1"/>
          </p:cNvSpPr>
          <p:nvPr/>
        </p:nvSpPr>
        <p:spPr bwMode="auto">
          <a:xfrm>
            <a:off x="6328037" y="33413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Line 359"/>
          <p:cNvSpPr>
            <a:spLocks noChangeShapeType="1"/>
          </p:cNvSpPr>
          <p:nvPr/>
        </p:nvSpPr>
        <p:spPr bwMode="auto">
          <a:xfrm>
            <a:off x="6328037" y="22269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Line 360"/>
          <p:cNvSpPr>
            <a:spLocks noChangeShapeType="1"/>
          </p:cNvSpPr>
          <p:nvPr/>
        </p:nvSpPr>
        <p:spPr bwMode="auto">
          <a:xfrm>
            <a:off x="6328037" y="11220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Rectangle 362"/>
          <p:cNvSpPr>
            <a:spLocks noChangeArrowheads="1"/>
          </p:cNvSpPr>
          <p:nvPr/>
        </p:nvSpPr>
        <p:spPr bwMode="auto">
          <a:xfrm>
            <a:off x="6437574" y="4363727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1" name="Rectangle 363"/>
          <p:cNvSpPr>
            <a:spLocks noChangeArrowheads="1"/>
          </p:cNvSpPr>
          <p:nvPr/>
        </p:nvSpPr>
        <p:spPr bwMode="auto">
          <a:xfrm>
            <a:off x="6437574" y="3257240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2" name="Rectangle 364"/>
          <p:cNvSpPr>
            <a:spLocks noChangeArrowheads="1"/>
          </p:cNvSpPr>
          <p:nvPr/>
        </p:nvSpPr>
        <p:spPr bwMode="auto">
          <a:xfrm>
            <a:off x="6437574" y="2144402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3" name="Rectangle 365"/>
          <p:cNvSpPr>
            <a:spLocks noChangeArrowheads="1"/>
          </p:cNvSpPr>
          <p:nvPr/>
        </p:nvSpPr>
        <p:spPr bwMode="auto">
          <a:xfrm>
            <a:off x="6437574" y="1037915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9" name="Rectangle 371"/>
          <p:cNvSpPr>
            <a:spLocks noChangeArrowheads="1"/>
          </p:cNvSpPr>
          <p:nvPr/>
        </p:nvSpPr>
        <p:spPr bwMode="auto">
          <a:xfrm rot="5400000">
            <a:off x="5992553" y="2799183"/>
            <a:ext cx="1497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1" name="Line 353"/>
          <p:cNvSpPr>
            <a:spLocks noChangeShapeType="1"/>
          </p:cNvSpPr>
          <p:nvPr/>
        </p:nvSpPr>
        <p:spPr bwMode="auto">
          <a:xfrm>
            <a:off x="1818602" y="2193615"/>
            <a:ext cx="1122525" cy="72803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Line 353"/>
          <p:cNvSpPr>
            <a:spLocks noChangeShapeType="1"/>
          </p:cNvSpPr>
          <p:nvPr/>
        </p:nvSpPr>
        <p:spPr bwMode="auto">
          <a:xfrm>
            <a:off x="2941127" y="2922277"/>
            <a:ext cx="1344060" cy="54388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353"/>
          <p:cNvSpPr>
            <a:spLocks noChangeShapeType="1"/>
          </p:cNvSpPr>
          <p:nvPr/>
        </p:nvSpPr>
        <p:spPr bwMode="auto">
          <a:xfrm>
            <a:off x="4285187" y="3474727"/>
            <a:ext cx="1112150" cy="44450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360341" y="564363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1-ERPfix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68"/>
          <p:cNvSpPr>
            <a:spLocks noChangeAspect="1" noChangeArrowheads="1" noTextEdit="1"/>
          </p:cNvSpPr>
          <p:nvPr/>
        </p:nvSpPr>
        <p:spPr bwMode="auto">
          <a:xfrm>
            <a:off x="4340225" y="1440493"/>
            <a:ext cx="4679290" cy="46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0"/>
          <p:cNvSpPr>
            <a:spLocks noChangeArrowheads="1"/>
          </p:cNvSpPr>
          <p:nvPr/>
        </p:nvSpPr>
        <p:spPr bwMode="auto">
          <a:xfrm>
            <a:off x="4340225" y="1440493"/>
            <a:ext cx="4686215" cy="46815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>
            <a:off x="4402554" y="508442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4402554" y="415064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4402554" y="321686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4402554" y="2283088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4402554" y="5543817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4402554" y="4616962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>
            <a:off x="4402554" y="368433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4402554" y="275055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4402554" y="1823701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633"/>
            <a:ext cx="6435563" cy="6438367"/>
          </a:xfrm>
          <a:prstGeom prst="rect">
            <a:avLst/>
          </a:prstGeom>
        </p:spPr>
      </p:pic>
      <p:sp>
        <p:nvSpPr>
          <p:cNvPr id="325" name="Rectangle 307"/>
          <p:cNvSpPr>
            <a:spLocks noChangeArrowheads="1"/>
          </p:cNvSpPr>
          <p:nvPr/>
        </p:nvSpPr>
        <p:spPr bwMode="auto">
          <a:xfrm>
            <a:off x="2927612" y="2888940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Rectangle 308"/>
          <p:cNvSpPr>
            <a:spLocks noChangeArrowheads="1"/>
          </p:cNvSpPr>
          <p:nvPr/>
        </p:nvSpPr>
        <p:spPr bwMode="auto">
          <a:xfrm>
            <a:off x="2927612" y="2955615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Rectangle 309"/>
          <p:cNvSpPr>
            <a:spLocks noChangeArrowheads="1"/>
          </p:cNvSpPr>
          <p:nvPr/>
        </p:nvSpPr>
        <p:spPr bwMode="auto">
          <a:xfrm>
            <a:off x="2908562" y="2896877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Rectangle 310"/>
          <p:cNvSpPr>
            <a:spLocks noChangeArrowheads="1"/>
          </p:cNvSpPr>
          <p:nvPr/>
        </p:nvSpPr>
        <p:spPr bwMode="auto">
          <a:xfrm>
            <a:off x="2908562" y="2939740"/>
            <a:ext cx="65088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Rectangle 311"/>
          <p:cNvSpPr>
            <a:spLocks noChangeArrowheads="1"/>
          </p:cNvSpPr>
          <p:nvPr/>
        </p:nvSpPr>
        <p:spPr bwMode="auto">
          <a:xfrm>
            <a:off x="2899037" y="291434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Rectangle 312"/>
          <p:cNvSpPr>
            <a:spLocks noChangeArrowheads="1"/>
          </p:cNvSpPr>
          <p:nvPr/>
        </p:nvSpPr>
        <p:spPr bwMode="auto">
          <a:xfrm>
            <a:off x="2899037" y="2930215"/>
            <a:ext cx="841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Rectangle 313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Rectangle 314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315"/>
          <p:cNvSpPr>
            <a:spLocks noChangeArrowheads="1"/>
          </p:cNvSpPr>
          <p:nvPr/>
        </p:nvSpPr>
        <p:spPr bwMode="auto">
          <a:xfrm>
            <a:off x="2899037" y="2888940"/>
            <a:ext cx="74613" cy="66675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Rectangle 316"/>
          <p:cNvSpPr>
            <a:spLocks noChangeArrowheads="1"/>
          </p:cNvSpPr>
          <p:nvPr/>
        </p:nvSpPr>
        <p:spPr bwMode="auto">
          <a:xfrm>
            <a:off x="1814774" y="216027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Rectangle 317"/>
          <p:cNvSpPr>
            <a:spLocks noChangeArrowheads="1"/>
          </p:cNvSpPr>
          <p:nvPr/>
        </p:nvSpPr>
        <p:spPr bwMode="auto">
          <a:xfrm>
            <a:off x="1814774" y="2226952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Rectangle 318"/>
          <p:cNvSpPr>
            <a:spLocks noChangeArrowheads="1"/>
          </p:cNvSpPr>
          <p:nvPr/>
        </p:nvSpPr>
        <p:spPr bwMode="auto">
          <a:xfrm>
            <a:off x="1797312" y="216821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Rectangle 319"/>
          <p:cNvSpPr>
            <a:spLocks noChangeArrowheads="1"/>
          </p:cNvSpPr>
          <p:nvPr/>
        </p:nvSpPr>
        <p:spPr bwMode="auto">
          <a:xfrm>
            <a:off x="1797312" y="2211077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Rectangle 320"/>
          <p:cNvSpPr>
            <a:spLocks noChangeArrowheads="1"/>
          </p:cNvSpPr>
          <p:nvPr/>
        </p:nvSpPr>
        <p:spPr bwMode="auto">
          <a:xfrm>
            <a:off x="1787787" y="218567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Rectangle 321"/>
          <p:cNvSpPr>
            <a:spLocks noChangeArrowheads="1"/>
          </p:cNvSpPr>
          <p:nvPr/>
        </p:nvSpPr>
        <p:spPr bwMode="auto">
          <a:xfrm>
            <a:off x="1787787" y="220155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Rectangle 322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Rectangle 323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324"/>
          <p:cNvSpPr>
            <a:spLocks noChangeArrowheads="1"/>
          </p:cNvSpPr>
          <p:nvPr/>
        </p:nvSpPr>
        <p:spPr bwMode="auto">
          <a:xfrm>
            <a:off x="1787787" y="2160277"/>
            <a:ext cx="73025" cy="66675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Rectangle 325"/>
          <p:cNvSpPr>
            <a:spLocks noChangeArrowheads="1"/>
          </p:cNvSpPr>
          <p:nvPr/>
        </p:nvSpPr>
        <p:spPr bwMode="auto">
          <a:xfrm>
            <a:off x="5389824" y="3876365"/>
            <a:ext cx="285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Rectangle 326"/>
          <p:cNvSpPr>
            <a:spLocks noChangeArrowheads="1"/>
          </p:cNvSpPr>
          <p:nvPr/>
        </p:nvSpPr>
        <p:spPr bwMode="auto">
          <a:xfrm>
            <a:off x="5389824" y="394462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Rectangle 327"/>
          <p:cNvSpPr>
            <a:spLocks noChangeArrowheads="1"/>
          </p:cNvSpPr>
          <p:nvPr/>
        </p:nvSpPr>
        <p:spPr bwMode="auto">
          <a:xfrm>
            <a:off x="5372362" y="3885890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Rectangle 328"/>
          <p:cNvSpPr>
            <a:spLocks noChangeArrowheads="1"/>
          </p:cNvSpPr>
          <p:nvPr/>
        </p:nvSpPr>
        <p:spPr bwMode="auto">
          <a:xfrm>
            <a:off x="5372362" y="392716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Rectangle 329"/>
          <p:cNvSpPr>
            <a:spLocks noChangeArrowheads="1"/>
          </p:cNvSpPr>
          <p:nvPr/>
        </p:nvSpPr>
        <p:spPr bwMode="auto">
          <a:xfrm>
            <a:off x="5362837" y="390176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Rectangle 330"/>
          <p:cNvSpPr>
            <a:spLocks noChangeArrowheads="1"/>
          </p:cNvSpPr>
          <p:nvPr/>
        </p:nvSpPr>
        <p:spPr bwMode="auto">
          <a:xfrm>
            <a:off x="5362837" y="391922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Rectangle 331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Rectangle 332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Oval 333"/>
          <p:cNvSpPr>
            <a:spLocks noChangeArrowheads="1"/>
          </p:cNvSpPr>
          <p:nvPr/>
        </p:nvSpPr>
        <p:spPr bwMode="auto">
          <a:xfrm>
            <a:off x="5362837" y="3876365"/>
            <a:ext cx="73025" cy="68263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Rectangle 334"/>
          <p:cNvSpPr>
            <a:spLocks noChangeArrowheads="1"/>
          </p:cNvSpPr>
          <p:nvPr/>
        </p:nvSpPr>
        <p:spPr bwMode="auto">
          <a:xfrm>
            <a:off x="4278574" y="3433452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Rectangle 335"/>
          <p:cNvSpPr>
            <a:spLocks noChangeArrowheads="1"/>
          </p:cNvSpPr>
          <p:nvPr/>
        </p:nvSpPr>
        <p:spPr bwMode="auto">
          <a:xfrm>
            <a:off x="4278574" y="3500127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Rectangle 336"/>
          <p:cNvSpPr>
            <a:spLocks noChangeArrowheads="1"/>
          </p:cNvSpPr>
          <p:nvPr/>
        </p:nvSpPr>
        <p:spPr bwMode="auto">
          <a:xfrm>
            <a:off x="4259524" y="3441390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Rectangle 337"/>
          <p:cNvSpPr>
            <a:spLocks noChangeArrowheads="1"/>
          </p:cNvSpPr>
          <p:nvPr/>
        </p:nvSpPr>
        <p:spPr bwMode="auto">
          <a:xfrm>
            <a:off x="4259524" y="3482665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Rectangle 338"/>
          <p:cNvSpPr>
            <a:spLocks noChangeArrowheads="1"/>
          </p:cNvSpPr>
          <p:nvPr/>
        </p:nvSpPr>
        <p:spPr bwMode="auto">
          <a:xfrm>
            <a:off x="4249999" y="3458852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Rectangle 339"/>
          <p:cNvSpPr>
            <a:spLocks noChangeArrowheads="1"/>
          </p:cNvSpPr>
          <p:nvPr/>
        </p:nvSpPr>
        <p:spPr bwMode="auto">
          <a:xfrm>
            <a:off x="4249999" y="347472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Rectangle 340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Rectangle 341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342"/>
          <p:cNvSpPr>
            <a:spLocks noChangeArrowheads="1"/>
          </p:cNvSpPr>
          <p:nvPr/>
        </p:nvSpPr>
        <p:spPr bwMode="auto">
          <a:xfrm>
            <a:off x="4249999" y="3433452"/>
            <a:ext cx="74613" cy="66675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343"/>
          <p:cNvSpPr>
            <a:spLocks noChangeShapeType="1"/>
          </p:cNvSpPr>
          <p:nvPr/>
        </p:nvSpPr>
        <p:spPr bwMode="auto">
          <a:xfrm>
            <a:off x="2816487" y="2788927"/>
            <a:ext cx="239713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Line 344"/>
          <p:cNvSpPr>
            <a:spLocks noChangeShapeType="1"/>
          </p:cNvSpPr>
          <p:nvPr/>
        </p:nvSpPr>
        <p:spPr bwMode="auto">
          <a:xfrm>
            <a:off x="2937137" y="2788927"/>
            <a:ext cx="0" cy="25876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345"/>
          <p:cNvSpPr>
            <a:spLocks noChangeShapeType="1"/>
          </p:cNvSpPr>
          <p:nvPr/>
        </p:nvSpPr>
        <p:spPr bwMode="auto">
          <a:xfrm>
            <a:off x="2816487" y="3047690"/>
            <a:ext cx="239713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346"/>
          <p:cNvSpPr>
            <a:spLocks noChangeShapeType="1"/>
          </p:cNvSpPr>
          <p:nvPr/>
        </p:nvSpPr>
        <p:spPr bwMode="auto">
          <a:xfrm>
            <a:off x="1705237" y="2060265"/>
            <a:ext cx="247650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Line 347"/>
          <p:cNvSpPr>
            <a:spLocks noChangeShapeType="1"/>
          </p:cNvSpPr>
          <p:nvPr/>
        </p:nvSpPr>
        <p:spPr bwMode="auto">
          <a:xfrm>
            <a:off x="1824299" y="2060265"/>
            <a:ext cx="0" cy="25876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348"/>
          <p:cNvSpPr>
            <a:spLocks noChangeShapeType="1"/>
          </p:cNvSpPr>
          <p:nvPr/>
        </p:nvSpPr>
        <p:spPr bwMode="auto">
          <a:xfrm>
            <a:off x="1705237" y="2319027"/>
            <a:ext cx="247650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Line 350"/>
          <p:cNvSpPr>
            <a:spLocks noChangeShapeType="1"/>
          </p:cNvSpPr>
          <p:nvPr/>
        </p:nvSpPr>
        <p:spPr bwMode="auto">
          <a:xfrm>
            <a:off x="5399349" y="3776352"/>
            <a:ext cx="0" cy="26035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349"/>
          <p:cNvSpPr>
            <a:spLocks noChangeShapeType="1"/>
          </p:cNvSpPr>
          <p:nvPr/>
        </p:nvSpPr>
        <p:spPr bwMode="auto">
          <a:xfrm>
            <a:off x="5280287" y="3776352"/>
            <a:ext cx="238125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Line 351"/>
          <p:cNvSpPr>
            <a:spLocks noChangeShapeType="1"/>
          </p:cNvSpPr>
          <p:nvPr/>
        </p:nvSpPr>
        <p:spPr bwMode="auto">
          <a:xfrm>
            <a:off x="5280287" y="4036702"/>
            <a:ext cx="238125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Line 352"/>
          <p:cNvSpPr>
            <a:spLocks noChangeShapeType="1"/>
          </p:cNvSpPr>
          <p:nvPr/>
        </p:nvSpPr>
        <p:spPr bwMode="auto">
          <a:xfrm>
            <a:off x="4167449" y="3341377"/>
            <a:ext cx="249238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353"/>
          <p:cNvSpPr>
            <a:spLocks noChangeShapeType="1"/>
          </p:cNvSpPr>
          <p:nvPr/>
        </p:nvSpPr>
        <p:spPr bwMode="auto">
          <a:xfrm>
            <a:off x="4288099" y="3341377"/>
            <a:ext cx="0" cy="25876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Line 354"/>
          <p:cNvSpPr>
            <a:spLocks noChangeShapeType="1"/>
          </p:cNvSpPr>
          <p:nvPr/>
        </p:nvSpPr>
        <p:spPr bwMode="auto">
          <a:xfrm>
            <a:off x="4167449" y="3600140"/>
            <a:ext cx="249238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Line 357"/>
          <p:cNvSpPr>
            <a:spLocks noChangeShapeType="1"/>
          </p:cNvSpPr>
          <p:nvPr/>
        </p:nvSpPr>
        <p:spPr bwMode="auto">
          <a:xfrm>
            <a:off x="6328037" y="44462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Line 358"/>
          <p:cNvSpPr>
            <a:spLocks noChangeShapeType="1"/>
          </p:cNvSpPr>
          <p:nvPr/>
        </p:nvSpPr>
        <p:spPr bwMode="auto">
          <a:xfrm>
            <a:off x="6328037" y="33413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Line 359"/>
          <p:cNvSpPr>
            <a:spLocks noChangeShapeType="1"/>
          </p:cNvSpPr>
          <p:nvPr/>
        </p:nvSpPr>
        <p:spPr bwMode="auto">
          <a:xfrm>
            <a:off x="6328037" y="22269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Line 360"/>
          <p:cNvSpPr>
            <a:spLocks noChangeShapeType="1"/>
          </p:cNvSpPr>
          <p:nvPr/>
        </p:nvSpPr>
        <p:spPr bwMode="auto">
          <a:xfrm>
            <a:off x="6328037" y="11220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Rectangle 362"/>
          <p:cNvSpPr>
            <a:spLocks noChangeArrowheads="1"/>
          </p:cNvSpPr>
          <p:nvPr/>
        </p:nvSpPr>
        <p:spPr bwMode="auto">
          <a:xfrm>
            <a:off x="6437574" y="436372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1" name="Rectangle 363"/>
          <p:cNvSpPr>
            <a:spLocks noChangeArrowheads="1"/>
          </p:cNvSpPr>
          <p:nvPr/>
        </p:nvSpPr>
        <p:spPr bwMode="auto">
          <a:xfrm>
            <a:off x="6437574" y="3257240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2" name="Rectangle 364"/>
          <p:cNvSpPr>
            <a:spLocks noChangeArrowheads="1"/>
          </p:cNvSpPr>
          <p:nvPr/>
        </p:nvSpPr>
        <p:spPr bwMode="auto">
          <a:xfrm>
            <a:off x="6437574" y="2144402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3" name="Rectangle 365"/>
          <p:cNvSpPr>
            <a:spLocks noChangeArrowheads="1"/>
          </p:cNvSpPr>
          <p:nvPr/>
        </p:nvSpPr>
        <p:spPr bwMode="auto">
          <a:xfrm>
            <a:off x="6437574" y="103791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9" name="Rectangle 371"/>
          <p:cNvSpPr>
            <a:spLocks noChangeArrowheads="1"/>
          </p:cNvSpPr>
          <p:nvPr/>
        </p:nvSpPr>
        <p:spPr bwMode="auto">
          <a:xfrm rot="5400000">
            <a:off x="5992553" y="2799183"/>
            <a:ext cx="1497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P2 amplitude</a:t>
            </a:r>
          </a:p>
        </p:txBody>
      </p:sp>
      <p:sp>
        <p:nvSpPr>
          <p:cNvPr id="391" name="Line 353"/>
          <p:cNvSpPr>
            <a:spLocks noChangeShapeType="1"/>
          </p:cNvSpPr>
          <p:nvPr/>
        </p:nvSpPr>
        <p:spPr bwMode="auto">
          <a:xfrm>
            <a:off x="1818602" y="2193615"/>
            <a:ext cx="1122525" cy="72803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Line 353"/>
          <p:cNvSpPr>
            <a:spLocks noChangeShapeType="1"/>
          </p:cNvSpPr>
          <p:nvPr/>
        </p:nvSpPr>
        <p:spPr bwMode="auto">
          <a:xfrm>
            <a:off x="2941127" y="2922277"/>
            <a:ext cx="1344060" cy="54388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353"/>
          <p:cNvSpPr>
            <a:spLocks noChangeShapeType="1"/>
          </p:cNvSpPr>
          <p:nvPr/>
        </p:nvSpPr>
        <p:spPr bwMode="auto">
          <a:xfrm>
            <a:off x="4285187" y="3474727"/>
            <a:ext cx="1112150" cy="44450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360341" y="564363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1-ERPfix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6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68"/>
          <p:cNvSpPr>
            <a:spLocks noChangeAspect="1" noChangeArrowheads="1" noTextEdit="1"/>
          </p:cNvSpPr>
          <p:nvPr/>
        </p:nvSpPr>
        <p:spPr bwMode="auto">
          <a:xfrm>
            <a:off x="4340225" y="1440493"/>
            <a:ext cx="4679290" cy="46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633"/>
            <a:ext cx="6435563" cy="6438367"/>
          </a:xfrm>
          <a:prstGeom prst="rect">
            <a:avLst/>
          </a:prstGeom>
        </p:spPr>
      </p:pic>
      <p:sp>
        <p:nvSpPr>
          <p:cNvPr id="247" name="Rectangle 185"/>
          <p:cNvSpPr>
            <a:spLocks noChangeArrowheads="1"/>
          </p:cNvSpPr>
          <p:nvPr/>
        </p:nvSpPr>
        <p:spPr bwMode="auto">
          <a:xfrm>
            <a:off x="2899011" y="1835151"/>
            <a:ext cx="19050" cy="1158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Rectangle 186"/>
          <p:cNvSpPr>
            <a:spLocks noChangeArrowheads="1"/>
          </p:cNvSpPr>
          <p:nvPr/>
        </p:nvSpPr>
        <p:spPr bwMode="auto">
          <a:xfrm>
            <a:off x="2889486" y="1835151"/>
            <a:ext cx="365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Rectangle 187"/>
          <p:cNvSpPr>
            <a:spLocks noChangeArrowheads="1"/>
          </p:cNvSpPr>
          <p:nvPr/>
        </p:nvSpPr>
        <p:spPr bwMode="auto">
          <a:xfrm>
            <a:off x="2889486" y="1941513"/>
            <a:ext cx="365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Rectangle 188"/>
          <p:cNvSpPr>
            <a:spLocks noChangeArrowheads="1"/>
          </p:cNvSpPr>
          <p:nvPr/>
        </p:nvSpPr>
        <p:spPr bwMode="auto">
          <a:xfrm>
            <a:off x="2879961" y="1844676"/>
            <a:ext cx="555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Rectangle 189"/>
          <p:cNvSpPr>
            <a:spLocks noChangeArrowheads="1"/>
          </p:cNvSpPr>
          <p:nvPr/>
        </p:nvSpPr>
        <p:spPr bwMode="auto">
          <a:xfrm>
            <a:off x="2879961" y="1931988"/>
            <a:ext cx="555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Rectangle 190"/>
          <p:cNvSpPr>
            <a:spLocks noChangeArrowheads="1"/>
          </p:cNvSpPr>
          <p:nvPr/>
        </p:nvSpPr>
        <p:spPr bwMode="auto">
          <a:xfrm>
            <a:off x="2872023" y="1854201"/>
            <a:ext cx="73025" cy="111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Rectangle 191"/>
          <p:cNvSpPr>
            <a:spLocks noChangeArrowheads="1"/>
          </p:cNvSpPr>
          <p:nvPr/>
        </p:nvSpPr>
        <p:spPr bwMode="auto">
          <a:xfrm>
            <a:off x="2872023" y="1922463"/>
            <a:ext cx="730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Rectangle 192"/>
          <p:cNvSpPr>
            <a:spLocks noChangeArrowheads="1"/>
          </p:cNvSpPr>
          <p:nvPr/>
        </p:nvSpPr>
        <p:spPr bwMode="auto">
          <a:xfrm>
            <a:off x="2862498" y="1865313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Rectangle 193"/>
          <p:cNvSpPr>
            <a:spLocks noChangeArrowheads="1"/>
          </p:cNvSpPr>
          <p:nvPr/>
        </p:nvSpPr>
        <p:spPr bwMode="auto">
          <a:xfrm>
            <a:off x="2862498" y="1912938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Rectangle 194"/>
          <p:cNvSpPr>
            <a:spLocks noChangeArrowheads="1"/>
          </p:cNvSpPr>
          <p:nvPr/>
        </p:nvSpPr>
        <p:spPr bwMode="auto">
          <a:xfrm>
            <a:off x="2852973" y="1874838"/>
            <a:ext cx="11112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Rectangle 195"/>
          <p:cNvSpPr>
            <a:spLocks noChangeArrowheads="1"/>
          </p:cNvSpPr>
          <p:nvPr/>
        </p:nvSpPr>
        <p:spPr bwMode="auto">
          <a:xfrm>
            <a:off x="2852973" y="1893888"/>
            <a:ext cx="11112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Rectangle 196"/>
          <p:cNvSpPr>
            <a:spLocks noChangeArrowheads="1"/>
          </p:cNvSpPr>
          <p:nvPr/>
        </p:nvSpPr>
        <p:spPr bwMode="auto">
          <a:xfrm>
            <a:off x="2852973" y="1893888"/>
            <a:ext cx="1111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Rectangle 197"/>
          <p:cNvSpPr>
            <a:spLocks noChangeArrowheads="1"/>
          </p:cNvSpPr>
          <p:nvPr/>
        </p:nvSpPr>
        <p:spPr bwMode="auto">
          <a:xfrm>
            <a:off x="2852973" y="1884363"/>
            <a:ext cx="1111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Oval 198"/>
          <p:cNvSpPr>
            <a:spLocks noChangeArrowheads="1"/>
          </p:cNvSpPr>
          <p:nvPr/>
        </p:nvSpPr>
        <p:spPr bwMode="auto">
          <a:xfrm>
            <a:off x="1738548" y="1117601"/>
            <a:ext cx="101600" cy="1047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Rectangle 199"/>
          <p:cNvSpPr>
            <a:spLocks noChangeArrowheads="1"/>
          </p:cNvSpPr>
          <p:nvPr/>
        </p:nvSpPr>
        <p:spPr bwMode="auto">
          <a:xfrm>
            <a:off x="5367573" y="2813051"/>
            <a:ext cx="19050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ectangle 200"/>
          <p:cNvSpPr>
            <a:spLocks noChangeArrowheads="1"/>
          </p:cNvSpPr>
          <p:nvPr/>
        </p:nvSpPr>
        <p:spPr bwMode="auto">
          <a:xfrm>
            <a:off x="5358048" y="2813051"/>
            <a:ext cx="365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Rectangle 201"/>
          <p:cNvSpPr>
            <a:spLocks noChangeArrowheads="1"/>
          </p:cNvSpPr>
          <p:nvPr/>
        </p:nvSpPr>
        <p:spPr bwMode="auto">
          <a:xfrm>
            <a:off x="5358048" y="2917826"/>
            <a:ext cx="365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Rectangle 202"/>
          <p:cNvSpPr>
            <a:spLocks noChangeArrowheads="1"/>
          </p:cNvSpPr>
          <p:nvPr/>
        </p:nvSpPr>
        <p:spPr bwMode="auto">
          <a:xfrm>
            <a:off x="5348523" y="2822576"/>
            <a:ext cx="555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Rectangle 203"/>
          <p:cNvSpPr>
            <a:spLocks noChangeArrowheads="1"/>
          </p:cNvSpPr>
          <p:nvPr/>
        </p:nvSpPr>
        <p:spPr bwMode="auto">
          <a:xfrm>
            <a:off x="5348523" y="2908301"/>
            <a:ext cx="555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Rectangle 204"/>
          <p:cNvSpPr>
            <a:spLocks noChangeArrowheads="1"/>
          </p:cNvSpPr>
          <p:nvPr/>
        </p:nvSpPr>
        <p:spPr bwMode="auto">
          <a:xfrm>
            <a:off x="5340586" y="2832101"/>
            <a:ext cx="730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05"/>
          <p:cNvSpPr>
            <a:spLocks noChangeArrowheads="1"/>
          </p:cNvSpPr>
          <p:nvPr/>
        </p:nvSpPr>
        <p:spPr bwMode="auto">
          <a:xfrm>
            <a:off x="5340586" y="2898776"/>
            <a:ext cx="730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Rectangle 206"/>
          <p:cNvSpPr>
            <a:spLocks noChangeArrowheads="1"/>
          </p:cNvSpPr>
          <p:nvPr/>
        </p:nvSpPr>
        <p:spPr bwMode="auto">
          <a:xfrm>
            <a:off x="5331061" y="2841626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Rectangle 207"/>
          <p:cNvSpPr>
            <a:spLocks noChangeArrowheads="1"/>
          </p:cNvSpPr>
          <p:nvPr/>
        </p:nvSpPr>
        <p:spPr bwMode="auto">
          <a:xfrm>
            <a:off x="5331061" y="2889251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Rectangle 208"/>
          <p:cNvSpPr>
            <a:spLocks noChangeArrowheads="1"/>
          </p:cNvSpPr>
          <p:nvPr/>
        </p:nvSpPr>
        <p:spPr bwMode="auto">
          <a:xfrm>
            <a:off x="5321536" y="2851151"/>
            <a:ext cx="11112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Rectangle 209"/>
          <p:cNvSpPr>
            <a:spLocks noChangeArrowheads="1"/>
          </p:cNvSpPr>
          <p:nvPr/>
        </p:nvSpPr>
        <p:spPr bwMode="auto">
          <a:xfrm>
            <a:off x="5321536" y="2870201"/>
            <a:ext cx="11112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Rectangle 210"/>
          <p:cNvSpPr>
            <a:spLocks noChangeArrowheads="1"/>
          </p:cNvSpPr>
          <p:nvPr/>
        </p:nvSpPr>
        <p:spPr bwMode="auto">
          <a:xfrm>
            <a:off x="5321536" y="2870201"/>
            <a:ext cx="1111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Rectangle 211"/>
          <p:cNvSpPr>
            <a:spLocks noChangeArrowheads="1"/>
          </p:cNvSpPr>
          <p:nvPr/>
        </p:nvSpPr>
        <p:spPr bwMode="auto">
          <a:xfrm>
            <a:off x="5321536" y="2860676"/>
            <a:ext cx="1111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Oval 212"/>
          <p:cNvSpPr>
            <a:spLocks noChangeArrowheads="1"/>
          </p:cNvSpPr>
          <p:nvPr/>
        </p:nvSpPr>
        <p:spPr bwMode="auto">
          <a:xfrm>
            <a:off x="4207111" y="2381251"/>
            <a:ext cx="101600" cy="10636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Line 213"/>
          <p:cNvSpPr>
            <a:spLocks noChangeShapeType="1"/>
          </p:cNvSpPr>
          <p:nvPr/>
        </p:nvSpPr>
        <p:spPr bwMode="auto">
          <a:xfrm>
            <a:off x="2787886" y="1768476"/>
            <a:ext cx="239712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Line 214"/>
          <p:cNvSpPr>
            <a:spLocks noChangeShapeType="1"/>
          </p:cNvSpPr>
          <p:nvPr/>
        </p:nvSpPr>
        <p:spPr bwMode="auto">
          <a:xfrm>
            <a:off x="2908536" y="1768476"/>
            <a:ext cx="0" cy="249238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Line 215"/>
          <p:cNvSpPr>
            <a:spLocks noChangeShapeType="1"/>
          </p:cNvSpPr>
          <p:nvPr/>
        </p:nvSpPr>
        <p:spPr bwMode="auto">
          <a:xfrm>
            <a:off x="2787886" y="2017713"/>
            <a:ext cx="239712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Line 216"/>
          <p:cNvSpPr>
            <a:spLocks noChangeShapeType="1"/>
          </p:cNvSpPr>
          <p:nvPr/>
        </p:nvSpPr>
        <p:spPr bwMode="auto">
          <a:xfrm>
            <a:off x="1673461" y="1041401"/>
            <a:ext cx="24923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Line 217"/>
          <p:cNvSpPr>
            <a:spLocks noChangeShapeType="1"/>
          </p:cNvSpPr>
          <p:nvPr/>
        </p:nvSpPr>
        <p:spPr bwMode="auto">
          <a:xfrm>
            <a:off x="1794111" y="1041401"/>
            <a:ext cx="0" cy="257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Line 218"/>
          <p:cNvSpPr>
            <a:spLocks noChangeShapeType="1"/>
          </p:cNvSpPr>
          <p:nvPr/>
        </p:nvSpPr>
        <p:spPr bwMode="auto">
          <a:xfrm>
            <a:off x="1673461" y="1298576"/>
            <a:ext cx="24923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Line 219"/>
          <p:cNvSpPr>
            <a:spLocks noChangeShapeType="1"/>
          </p:cNvSpPr>
          <p:nvPr/>
        </p:nvSpPr>
        <p:spPr bwMode="auto">
          <a:xfrm>
            <a:off x="5256448" y="2746376"/>
            <a:ext cx="239712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Line 220"/>
          <p:cNvSpPr>
            <a:spLocks noChangeShapeType="1"/>
          </p:cNvSpPr>
          <p:nvPr/>
        </p:nvSpPr>
        <p:spPr bwMode="auto">
          <a:xfrm>
            <a:off x="5377098" y="2746376"/>
            <a:ext cx="0" cy="249238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Line 221"/>
          <p:cNvSpPr>
            <a:spLocks noChangeShapeType="1"/>
          </p:cNvSpPr>
          <p:nvPr/>
        </p:nvSpPr>
        <p:spPr bwMode="auto">
          <a:xfrm>
            <a:off x="5256448" y="2995613"/>
            <a:ext cx="239712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Line 222"/>
          <p:cNvSpPr>
            <a:spLocks noChangeShapeType="1"/>
          </p:cNvSpPr>
          <p:nvPr/>
        </p:nvSpPr>
        <p:spPr bwMode="auto">
          <a:xfrm>
            <a:off x="4142023" y="2305051"/>
            <a:ext cx="24923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Line 223"/>
          <p:cNvSpPr>
            <a:spLocks noChangeShapeType="1"/>
          </p:cNvSpPr>
          <p:nvPr/>
        </p:nvSpPr>
        <p:spPr bwMode="auto">
          <a:xfrm>
            <a:off x="4262673" y="2305051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Line 224"/>
          <p:cNvSpPr>
            <a:spLocks noChangeShapeType="1"/>
          </p:cNvSpPr>
          <p:nvPr/>
        </p:nvSpPr>
        <p:spPr bwMode="auto">
          <a:xfrm>
            <a:off x="4142023" y="2563813"/>
            <a:ext cx="24923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Line 227"/>
          <p:cNvSpPr>
            <a:spLocks noChangeShapeType="1"/>
          </p:cNvSpPr>
          <p:nvPr/>
        </p:nvSpPr>
        <p:spPr bwMode="auto">
          <a:xfrm>
            <a:off x="6307373" y="3397251"/>
            <a:ext cx="55562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Line 228"/>
          <p:cNvSpPr>
            <a:spLocks noChangeShapeType="1"/>
          </p:cNvSpPr>
          <p:nvPr/>
        </p:nvSpPr>
        <p:spPr bwMode="auto">
          <a:xfrm>
            <a:off x="6307373" y="2305051"/>
            <a:ext cx="55562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Line 229"/>
          <p:cNvSpPr>
            <a:spLocks noChangeShapeType="1"/>
          </p:cNvSpPr>
          <p:nvPr/>
        </p:nvSpPr>
        <p:spPr bwMode="auto">
          <a:xfrm>
            <a:off x="6307373" y="1212851"/>
            <a:ext cx="55562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Rectangle 232"/>
          <p:cNvSpPr>
            <a:spLocks noChangeArrowheads="1"/>
          </p:cNvSpPr>
          <p:nvPr/>
        </p:nvSpPr>
        <p:spPr bwMode="auto">
          <a:xfrm>
            <a:off x="6416911" y="3300413"/>
            <a:ext cx="1936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5" name="Rectangle 233"/>
          <p:cNvSpPr>
            <a:spLocks noChangeArrowheads="1"/>
          </p:cNvSpPr>
          <p:nvPr/>
        </p:nvSpPr>
        <p:spPr bwMode="auto">
          <a:xfrm>
            <a:off x="6416911" y="2208213"/>
            <a:ext cx="1936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" name="Rectangle 234"/>
          <p:cNvSpPr>
            <a:spLocks noChangeArrowheads="1"/>
          </p:cNvSpPr>
          <p:nvPr/>
        </p:nvSpPr>
        <p:spPr bwMode="auto">
          <a:xfrm>
            <a:off x="6416911" y="1116013"/>
            <a:ext cx="1936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Rectangle 241"/>
          <p:cNvSpPr>
            <a:spLocks noChangeArrowheads="1"/>
          </p:cNvSpPr>
          <p:nvPr/>
        </p:nvSpPr>
        <p:spPr bwMode="auto">
          <a:xfrm rot="5400000">
            <a:off x="5945423" y="2127251"/>
            <a:ext cx="16097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5" name="Rectangle 243"/>
          <p:cNvSpPr>
            <a:spLocks noChangeArrowheads="1"/>
          </p:cNvSpPr>
          <p:nvPr/>
        </p:nvSpPr>
        <p:spPr bwMode="auto">
          <a:xfrm>
            <a:off x="2043994" y="6048072"/>
            <a:ext cx="8992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" name="Oval 245"/>
          <p:cNvSpPr>
            <a:spLocks noChangeArrowheads="1"/>
          </p:cNvSpPr>
          <p:nvPr/>
        </p:nvSpPr>
        <p:spPr bwMode="auto">
          <a:xfrm>
            <a:off x="3160658" y="6123042"/>
            <a:ext cx="100012" cy="1047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Rectangle 260"/>
          <p:cNvSpPr>
            <a:spLocks noChangeArrowheads="1"/>
          </p:cNvSpPr>
          <p:nvPr/>
        </p:nvSpPr>
        <p:spPr bwMode="auto">
          <a:xfrm>
            <a:off x="3444821" y="6057597"/>
            <a:ext cx="488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" name="Rectangle 261"/>
          <p:cNvSpPr>
            <a:spLocks noChangeArrowheads="1"/>
          </p:cNvSpPr>
          <p:nvPr/>
        </p:nvSpPr>
        <p:spPr bwMode="auto">
          <a:xfrm>
            <a:off x="4346879" y="6057597"/>
            <a:ext cx="8477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forehead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" name="Line 353"/>
          <p:cNvSpPr>
            <a:spLocks noChangeShapeType="1"/>
          </p:cNvSpPr>
          <p:nvPr/>
        </p:nvSpPr>
        <p:spPr bwMode="auto">
          <a:xfrm>
            <a:off x="1840148" y="1187457"/>
            <a:ext cx="1100979" cy="726446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Line 353"/>
          <p:cNvSpPr>
            <a:spLocks noChangeShapeType="1"/>
          </p:cNvSpPr>
          <p:nvPr/>
        </p:nvSpPr>
        <p:spPr bwMode="auto">
          <a:xfrm>
            <a:off x="2941127" y="1914532"/>
            <a:ext cx="1261382" cy="52069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Line 353"/>
          <p:cNvSpPr>
            <a:spLocks noChangeShapeType="1"/>
          </p:cNvSpPr>
          <p:nvPr/>
        </p:nvSpPr>
        <p:spPr bwMode="auto">
          <a:xfrm>
            <a:off x="4308253" y="2458416"/>
            <a:ext cx="1008756" cy="41178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4063984" y="6118145"/>
            <a:ext cx="109537" cy="109672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2852972" y="1831834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5321416" y="280885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0360341" y="564363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1-ERPfix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339969" y="564364"/>
            <a:ext cx="539261" cy="1466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68"/>
          <p:cNvSpPr>
            <a:spLocks noChangeAspect="1" noChangeArrowheads="1" noTextEdit="1"/>
          </p:cNvSpPr>
          <p:nvPr/>
        </p:nvSpPr>
        <p:spPr bwMode="auto">
          <a:xfrm>
            <a:off x="4340225" y="1440493"/>
            <a:ext cx="4679290" cy="46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360341" y="564363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1-ERPfix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633"/>
            <a:ext cx="6435563" cy="6438367"/>
          </a:xfrm>
          <a:prstGeom prst="rect">
            <a:avLst/>
          </a:prstGeom>
        </p:spPr>
      </p:pic>
      <p:sp>
        <p:nvSpPr>
          <p:cNvPr id="247" name="Rectangle 185"/>
          <p:cNvSpPr>
            <a:spLocks noChangeArrowheads="1"/>
          </p:cNvSpPr>
          <p:nvPr/>
        </p:nvSpPr>
        <p:spPr bwMode="auto">
          <a:xfrm>
            <a:off x="2899011" y="1835151"/>
            <a:ext cx="19050" cy="11588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Rectangle 186"/>
          <p:cNvSpPr>
            <a:spLocks noChangeArrowheads="1"/>
          </p:cNvSpPr>
          <p:nvPr/>
        </p:nvSpPr>
        <p:spPr bwMode="auto">
          <a:xfrm>
            <a:off x="2889486" y="1835151"/>
            <a:ext cx="365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Rectangle 187"/>
          <p:cNvSpPr>
            <a:spLocks noChangeArrowheads="1"/>
          </p:cNvSpPr>
          <p:nvPr/>
        </p:nvSpPr>
        <p:spPr bwMode="auto">
          <a:xfrm>
            <a:off x="2889486" y="1941513"/>
            <a:ext cx="365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Rectangle 188"/>
          <p:cNvSpPr>
            <a:spLocks noChangeArrowheads="1"/>
          </p:cNvSpPr>
          <p:nvPr/>
        </p:nvSpPr>
        <p:spPr bwMode="auto">
          <a:xfrm>
            <a:off x="2879961" y="1844676"/>
            <a:ext cx="555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Rectangle 189"/>
          <p:cNvSpPr>
            <a:spLocks noChangeArrowheads="1"/>
          </p:cNvSpPr>
          <p:nvPr/>
        </p:nvSpPr>
        <p:spPr bwMode="auto">
          <a:xfrm>
            <a:off x="2879961" y="1931988"/>
            <a:ext cx="555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Rectangle 190"/>
          <p:cNvSpPr>
            <a:spLocks noChangeArrowheads="1"/>
          </p:cNvSpPr>
          <p:nvPr/>
        </p:nvSpPr>
        <p:spPr bwMode="auto">
          <a:xfrm>
            <a:off x="2872023" y="1854201"/>
            <a:ext cx="73025" cy="1111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Rectangle 191"/>
          <p:cNvSpPr>
            <a:spLocks noChangeArrowheads="1"/>
          </p:cNvSpPr>
          <p:nvPr/>
        </p:nvSpPr>
        <p:spPr bwMode="auto">
          <a:xfrm>
            <a:off x="2872023" y="1922463"/>
            <a:ext cx="730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Rectangle 192"/>
          <p:cNvSpPr>
            <a:spLocks noChangeArrowheads="1"/>
          </p:cNvSpPr>
          <p:nvPr/>
        </p:nvSpPr>
        <p:spPr bwMode="auto">
          <a:xfrm>
            <a:off x="2862498" y="1865313"/>
            <a:ext cx="920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Rectangle 193"/>
          <p:cNvSpPr>
            <a:spLocks noChangeArrowheads="1"/>
          </p:cNvSpPr>
          <p:nvPr/>
        </p:nvSpPr>
        <p:spPr bwMode="auto">
          <a:xfrm>
            <a:off x="2862498" y="1912938"/>
            <a:ext cx="920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Rectangle 194"/>
          <p:cNvSpPr>
            <a:spLocks noChangeArrowheads="1"/>
          </p:cNvSpPr>
          <p:nvPr/>
        </p:nvSpPr>
        <p:spPr bwMode="auto">
          <a:xfrm>
            <a:off x="2852973" y="1874838"/>
            <a:ext cx="11112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Rectangle 195"/>
          <p:cNvSpPr>
            <a:spLocks noChangeArrowheads="1"/>
          </p:cNvSpPr>
          <p:nvPr/>
        </p:nvSpPr>
        <p:spPr bwMode="auto">
          <a:xfrm>
            <a:off x="2852973" y="1893888"/>
            <a:ext cx="11112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Rectangle 196"/>
          <p:cNvSpPr>
            <a:spLocks noChangeArrowheads="1"/>
          </p:cNvSpPr>
          <p:nvPr/>
        </p:nvSpPr>
        <p:spPr bwMode="auto">
          <a:xfrm>
            <a:off x="2852973" y="1893888"/>
            <a:ext cx="1111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Rectangle 197"/>
          <p:cNvSpPr>
            <a:spLocks noChangeArrowheads="1"/>
          </p:cNvSpPr>
          <p:nvPr/>
        </p:nvSpPr>
        <p:spPr bwMode="auto">
          <a:xfrm>
            <a:off x="2852973" y="1884363"/>
            <a:ext cx="1111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Oval 198"/>
          <p:cNvSpPr>
            <a:spLocks noChangeArrowheads="1"/>
          </p:cNvSpPr>
          <p:nvPr/>
        </p:nvSpPr>
        <p:spPr bwMode="auto">
          <a:xfrm>
            <a:off x="1738548" y="1117601"/>
            <a:ext cx="101600" cy="104775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Rectangle 199"/>
          <p:cNvSpPr>
            <a:spLocks noChangeArrowheads="1"/>
          </p:cNvSpPr>
          <p:nvPr/>
        </p:nvSpPr>
        <p:spPr bwMode="auto">
          <a:xfrm>
            <a:off x="5367573" y="2813051"/>
            <a:ext cx="19050" cy="1143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ectangle 200"/>
          <p:cNvSpPr>
            <a:spLocks noChangeArrowheads="1"/>
          </p:cNvSpPr>
          <p:nvPr/>
        </p:nvSpPr>
        <p:spPr bwMode="auto">
          <a:xfrm>
            <a:off x="5358048" y="2813051"/>
            <a:ext cx="365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Rectangle 201"/>
          <p:cNvSpPr>
            <a:spLocks noChangeArrowheads="1"/>
          </p:cNvSpPr>
          <p:nvPr/>
        </p:nvSpPr>
        <p:spPr bwMode="auto">
          <a:xfrm>
            <a:off x="5358048" y="2917826"/>
            <a:ext cx="365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Rectangle 202"/>
          <p:cNvSpPr>
            <a:spLocks noChangeArrowheads="1"/>
          </p:cNvSpPr>
          <p:nvPr/>
        </p:nvSpPr>
        <p:spPr bwMode="auto">
          <a:xfrm>
            <a:off x="5348523" y="2822576"/>
            <a:ext cx="555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Rectangle 203"/>
          <p:cNvSpPr>
            <a:spLocks noChangeArrowheads="1"/>
          </p:cNvSpPr>
          <p:nvPr/>
        </p:nvSpPr>
        <p:spPr bwMode="auto">
          <a:xfrm>
            <a:off x="5348523" y="2908301"/>
            <a:ext cx="555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Rectangle 204"/>
          <p:cNvSpPr>
            <a:spLocks noChangeArrowheads="1"/>
          </p:cNvSpPr>
          <p:nvPr/>
        </p:nvSpPr>
        <p:spPr bwMode="auto">
          <a:xfrm>
            <a:off x="5340586" y="2832101"/>
            <a:ext cx="730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05"/>
          <p:cNvSpPr>
            <a:spLocks noChangeArrowheads="1"/>
          </p:cNvSpPr>
          <p:nvPr/>
        </p:nvSpPr>
        <p:spPr bwMode="auto">
          <a:xfrm>
            <a:off x="5340586" y="2898776"/>
            <a:ext cx="730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Rectangle 206"/>
          <p:cNvSpPr>
            <a:spLocks noChangeArrowheads="1"/>
          </p:cNvSpPr>
          <p:nvPr/>
        </p:nvSpPr>
        <p:spPr bwMode="auto">
          <a:xfrm>
            <a:off x="5331061" y="2841626"/>
            <a:ext cx="920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Rectangle 207"/>
          <p:cNvSpPr>
            <a:spLocks noChangeArrowheads="1"/>
          </p:cNvSpPr>
          <p:nvPr/>
        </p:nvSpPr>
        <p:spPr bwMode="auto">
          <a:xfrm>
            <a:off x="5331061" y="2889251"/>
            <a:ext cx="920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Rectangle 208"/>
          <p:cNvSpPr>
            <a:spLocks noChangeArrowheads="1"/>
          </p:cNvSpPr>
          <p:nvPr/>
        </p:nvSpPr>
        <p:spPr bwMode="auto">
          <a:xfrm>
            <a:off x="5321536" y="2851151"/>
            <a:ext cx="11112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Rectangle 209"/>
          <p:cNvSpPr>
            <a:spLocks noChangeArrowheads="1"/>
          </p:cNvSpPr>
          <p:nvPr/>
        </p:nvSpPr>
        <p:spPr bwMode="auto">
          <a:xfrm>
            <a:off x="5321536" y="2870201"/>
            <a:ext cx="11112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Rectangle 210"/>
          <p:cNvSpPr>
            <a:spLocks noChangeArrowheads="1"/>
          </p:cNvSpPr>
          <p:nvPr/>
        </p:nvSpPr>
        <p:spPr bwMode="auto">
          <a:xfrm>
            <a:off x="5321536" y="2870201"/>
            <a:ext cx="1111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Rectangle 211"/>
          <p:cNvSpPr>
            <a:spLocks noChangeArrowheads="1"/>
          </p:cNvSpPr>
          <p:nvPr/>
        </p:nvSpPr>
        <p:spPr bwMode="auto">
          <a:xfrm>
            <a:off x="5321536" y="2860676"/>
            <a:ext cx="1111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Oval 212"/>
          <p:cNvSpPr>
            <a:spLocks noChangeArrowheads="1"/>
          </p:cNvSpPr>
          <p:nvPr/>
        </p:nvSpPr>
        <p:spPr bwMode="auto">
          <a:xfrm>
            <a:off x="4207111" y="2381251"/>
            <a:ext cx="101600" cy="10636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Line 213"/>
          <p:cNvSpPr>
            <a:spLocks noChangeShapeType="1"/>
          </p:cNvSpPr>
          <p:nvPr/>
        </p:nvSpPr>
        <p:spPr bwMode="auto">
          <a:xfrm>
            <a:off x="2787886" y="1768476"/>
            <a:ext cx="239712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Line 214"/>
          <p:cNvSpPr>
            <a:spLocks noChangeShapeType="1"/>
          </p:cNvSpPr>
          <p:nvPr/>
        </p:nvSpPr>
        <p:spPr bwMode="auto">
          <a:xfrm>
            <a:off x="2908536" y="1768476"/>
            <a:ext cx="0" cy="249238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Line 215"/>
          <p:cNvSpPr>
            <a:spLocks noChangeShapeType="1"/>
          </p:cNvSpPr>
          <p:nvPr/>
        </p:nvSpPr>
        <p:spPr bwMode="auto">
          <a:xfrm>
            <a:off x="2787886" y="2017713"/>
            <a:ext cx="239712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Line 216"/>
          <p:cNvSpPr>
            <a:spLocks noChangeShapeType="1"/>
          </p:cNvSpPr>
          <p:nvPr/>
        </p:nvSpPr>
        <p:spPr bwMode="auto">
          <a:xfrm>
            <a:off x="1673461" y="1041401"/>
            <a:ext cx="249237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Line 217"/>
          <p:cNvSpPr>
            <a:spLocks noChangeShapeType="1"/>
          </p:cNvSpPr>
          <p:nvPr/>
        </p:nvSpPr>
        <p:spPr bwMode="auto">
          <a:xfrm>
            <a:off x="1794111" y="1041401"/>
            <a:ext cx="0" cy="257175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Line 218"/>
          <p:cNvSpPr>
            <a:spLocks noChangeShapeType="1"/>
          </p:cNvSpPr>
          <p:nvPr/>
        </p:nvSpPr>
        <p:spPr bwMode="auto">
          <a:xfrm>
            <a:off x="1673461" y="1298576"/>
            <a:ext cx="249237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Line 219"/>
          <p:cNvSpPr>
            <a:spLocks noChangeShapeType="1"/>
          </p:cNvSpPr>
          <p:nvPr/>
        </p:nvSpPr>
        <p:spPr bwMode="auto">
          <a:xfrm>
            <a:off x="5256448" y="2746376"/>
            <a:ext cx="239712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Line 220"/>
          <p:cNvSpPr>
            <a:spLocks noChangeShapeType="1"/>
          </p:cNvSpPr>
          <p:nvPr/>
        </p:nvSpPr>
        <p:spPr bwMode="auto">
          <a:xfrm>
            <a:off x="5377098" y="2746376"/>
            <a:ext cx="0" cy="249238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Line 221"/>
          <p:cNvSpPr>
            <a:spLocks noChangeShapeType="1"/>
          </p:cNvSpPr>
          <p:nvPr/>
        </p:nvSpPr>
        <p:spPr bwMode="auto">
          <a:xfrm>
            <a:off x="5256448" y="2995613"/>
            <a:ext cx="239712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Line 222"/>
          <p:cNvSpPr>
            <a:spLocks noChangeShapeType="1"/>
          </p:cNvSpPr>
          <p:nvPr/>
        </p:nvSpPr>
        <p:spPr bwMode="auto">
          <a:xfrm>
            <a:off x="4142023" y="2305051"/>
            <a:ext cx="249237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Line 223"/>
          <p:cNvSpPr>
            <a:spLocks noChangeShapeType="1"/>
          </p:cNvSpPr>
          <p:nvPr/>
        </p:nvSpPr>
        <p:spPr bwMode="auto">
          <a:xfrm>
            <a:off x="4262673" y="2305051"/>
            <a:ext cx="0" cy="25876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Line 224"/>
          <p:cNvSpPr>
            <a:spLocks noChangeShapeType="1"/>
          </p:cNvSpPr>
          <p:nvPr/>
        </p:nvSpPr>
        <p:spPr bwMode="auto">
          <a:xfrm>
            <a:off x="4142023" y="2563813"/>
            <a:ext cx="249237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Line 227"/>
          <p:cNvSpPr>
            <a:spLocks noChangeShapeType="1"/>
          </p:cNvSpPr>
          <p:nvPr/>
        </p:nvSpPr>
        <p:spPr bwMode="auto">
          <a:xfrm>
            <a:off x="6307373" y="3397251"/>
            <a:ext cx="55562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90" name="Line 228"/>
          <p:cNvSpPr>
            <a:spLocks noChangeShapeType="1"/>
          </p:cNvSpPr>
          <p:nvPr/>
        </p:nvSpPr>
        <p:spPr bwMode="auto">
          <a:xfrm>
            <a:off x="6307373" y="2305051"/>
            <a:ext cx="55562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91" name="Line 229"/>
          <p:cNvSpPr>
            <a:spLocks noChangeShapeType="1"/>
          </p:cNvSpPr>
          <p:nvPr/>
        </p:nvSpPr>
        <p:spPr bwMode="auto">
          <a:xfrm>
            <a:off x="6307373" y="1212851"/>
            <a:ext cx="55562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94" name="Rectangle 232"/>
          <p:cNvSpPr>
            <a:spLocks noChangeArrowheads="1"/>
          </p:cNvSpPr>
          <p:nvPr/>
        </p:nvSpPr>
        <p:spPr bwMode="auto">
          <a:xfrm>
            <a:off x="6416911" y="330041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5" name="Rectangle 233"/>
          <p:cNvSpPr>
            <a:spLocks noChangeArrowheads="1"/>
          </p:cNvSpPr>
          <p:nvPr/>
        </p:nvSpPr>
        <p:spPr bwMode="auto">
          <a:xfrm>
            <a:off x="6416911" y="220821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" name="Rectangle 234"/>
          <p:cNvSpPr>
            <a:spLocks noChangeArrowheads="1"/>
          </p:cNvSpPr>
          <p:nvPr/>
        </p:nvSpPr>
        <p:spPr bwMode="auto">
          <a:xfrm>
            <a:off x="6416911" y="111601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Rectangle 241"/>
          <p:cNvSpPr>
            <a:spLocks noChangeArrowheads="1"/>
          </p:cNvSpPr>
          <p:nvPr/>
        </p:nvSpPr>
        <p:spPr bwMode="auto">
          <a:xfrm rot="5400000">
            <a:off x="6001683" y="2150368"/>
            <a:ext cx="1497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5" name="Rectangle 243"/>
          <p:cNvSpPr>
            <a:spLocks noChangeArrowheads="1"/>
          </p:cNvSpPr>
          <p:nvPr/>
        </p:nvSpPr>
        <p:spPr bwMode="auto">
          <a:xfrm>
            <a:off x="2043994" y="6048072"/>
            <a:ext cx="8992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" name="Oval 245"/>
          <p:cNvSpPr>
            <a:spLocks noChangeArrowheads="1"/>
          </p:cNvSpPr>
          <p:nvPr/>
        </p:nvSpPr>
        <p:spPr bwMode="auto">
          <a:xfrm>
            <a:off x="3160658" y="6123042"/>
            <a:ext cx="100012" cy="104775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Rectangle 260"/>
          <p:cNvSpPr>
            <a:spLocks noChangeArrowheads="1"/>
          </p:cNvSpPr>
          <p:nvPr/>
        </p:nvSpPr>
        <p:spPr bwMode="auto">
          <a:xfrm>
            <a:off x="3444821" y="6057597"/>
            <a:ext cx="488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" name="Rectangle 261"/>
          <p:cNvSpPr>
            <a:spLocks noChangeArrowheads="1"/>
          </p:cNvSpPr>
          <p:nvPr/>
        </p:nvSpPr>
        <p:spPr bwMode="auto">
          <a:xfrm>
            <a:off x="4346879" y="6057597"/>
            <a:ext cx="8477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forehead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" name="Line 353"/>
          <p:cNvSpPr>
            <a:spLocks noChangeShapeType="1"/>
          </p:cNvSpPr>
          <p:nvPr/>
        </p:nvSpPr>
        <p:spPr bwMode="auto">
          <a:xfrm>
            <a:off x="1840148" y="1187457"/>
            <a:ext cx="1100979" cy="726446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Line 353"/>
          <p:cNvSpPr>
            <a:spLocks noChangeShapeType="1"/>
          </p:cNvSpPr>
          <p:nvPr/>
        </p:nvSpPr>
        <p:spPr bwMode="auto">
          <a:xfrm>
            <a:off x="2941127" y="1914532"/>
            <a:ext cx="1261382" cy="52069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Line 353"/>
          <p:cNvSpPr>
            <a:spLocks noChangeShapeType="1"/>
          </p:cNvSpPr>
          <p:nvPr/>
        </p:nvSpPr>
        <p:spPr bwMode="auto">
          <a:xfrm>
            <a:off x="4308253" y="2458416"/>
            <a:ext cx="1008756" cy="411785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4063984" y="6118145"/>
            <a:ext cx="109537" cy="109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2852972" y="1831834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5321416" y="280885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39969" y="564364"/>
            <a:ext cx="539261" cy="1466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515399"/>
            <a:ext cx="11458737" cy="6342601"/>
            <a:chOff x="1" y="515399"/>
            <a:chExt cx="11458737" cy="63426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738" y="759344"/>
              <a:ext cx="6096000" cy="60986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759344"/>
              <a:ext cx="6096000" cy="609865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73952" y="515399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Race categorization task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6454" y="515399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Gender categorization task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9963" y="1447800"/>
              <a:ext cx="104937" cy="397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214"/>
          <p:cNvSpPr>
            <a:spLocks noChangeArrowheads="1"/>
          </p:cNvSpPr>
          <p:nvPr/>
        </p:nvSpPr>
        <p:spPr bwMode="auto">
          <a:xfrm>
            <a:off x="1774826" y="1378568"/>
            <a:ext cx="17463" cy="1079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15"/>
          <p:cNvSpPr>
            <a:spLocks noChangeArrowheads="1"/>
          </p:cNvSpPr>
          <p:nvPr/>
        </p:nvSpPr>
        <p:spPr bwMode="auto">
          <a:xfrm>
            <a:off x="1765301" y="1378568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6"/>
          <p:cNvSpPr>
            <a:spLocks noChangeArrowheads="1"/>
          </p:cNvSpPr>
          <p:nvPr/>
        </p:nvSpPr>
        <p:spPr bwMode="auto">
          <a:xfrm>
            <a:off x="1765301" y="1478581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7"/>
          <p:cNvSpPr>
            <a:spLocks noChangeArrowheads="1"/>
          </p:cNvSpPr>
          <p:nvPr/>
        </p:nvSpPr>
        <p:spPr bwMode="auto">
          <a:xfrm>
            <a:off x="1757363" y="138650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8"/>
          <p:cNvSpPr>
            <a:spLocks noChangeArrowheads="1"/>
          </p:cNvSpPr>
          <p:nvPr/>
        </p:nvSpPr>
        <p:spPr bwMode="auto">
          <a:xfrm>
            <a:off x="1757363" y="146905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19"/>
          <p:cNvSpPr>
            <a:spLocks noChangeArrowheads="1"/>
          </p:cNvSpPr>
          <p:nvPr/>
        </p:nvSpPr>
        <p:spPr bwMode="auto">
          <a:xfrm>
            <a:off x="1747838" y="139603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0"/>
          <p:cNvSpPr>
            <a:spLocks noChangeArrowheads="1"/>
          </p:cNvSpPr>
          <p:nvPr/>
        </p:nvSpPr>
        <p:spPr bwMode="auto">
          <a:xfrm>
            <a:off x="1747838" y="145953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1"/>
          <p:cNvSpPr>
            <a:spLocks noChangeArrowheads="1"/>
          </p:cNvSpPr>
          <p:nvPr/>
        </p:nvSpPr>
        <p:spPr bwMode="auto">
          <a:xfrm>
            <a:off x="1739901" y="140555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22"/>
          <p:cNvSpPr>
            <a:spLocks noChangeArrowheads="1"/>
          </p:cNvSpPr>
          <p:nvPr/>
        </p:nvSpPr>
        <p:spPr bwMode="auto">
          <a:xfrm>
            <a:off x="1739901" y="145000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23"/>
          <p:cNvSpPr>
            <a:spLocks noChangeArrowheads="1"/>
          </p:cNvSpPr>
          <p:nvPr/>
        </p:nvSpPr>
        <p:spPr bwMode="auto">
          <a:xfrm>
            <a:off x="1731963" y="1415081"/>
            <a:ext cx="1031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24"/>
          <p:cNvSpPr>
            <a:spLocks noChangeArrowheads="1"/>
          </p:cNvSpPr>
          <p:nvPr/>
        </p:nvSpPr>
        <p:spPr bwMode="auto">
          <a:xfrm>
            <a:off x="1731963" y="1432543"/>
            <a:ext cx="1031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5"/>
          <p:cNvSpPr>
            <a:spLocks noChangeArrowheads="1"/>
          </p:cNvSpPr>
          <p:nvPr/>
        </p:nvSpPr>
        <p:spPr bwMode="auto">
          <a:xfrm>
            <a:off x="1731963" y="1432543"/>
            <a:ext cx="1031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1731963" y="1423018"/>
            <a:ext cx="1031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27"/>
          <p:cNvSpPr>
            <a:spLocks noChangeArrowheads="1"/>
          </p:cNvSpPr>
          <p:nvPr/>
        </p:nvSpPr>
        <p:spPr bwMode="auto">
          <a:xfrm>
            <a:off x="1217613" y="2004043"/>
            <a:ext cx="95250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28"/>
          <p:cNvSpPr>
            <a:spLocks noChangeArrowheads="1"/>
          </p:cNvSpPr>
          <p:nvPr/>
        </p:nvSpPr>
        <p:spPr bwMode="auto">
          <a:xfrm>
            <a:off x="2916238" y="2540618"/>
            <a:ext cx="17463" cy="1079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29"/>
          <p:cNvSpPr>
            <a:spLocks noChangeArrowheads="1"/>
          </p:cNvSpPr>
          <p:nvPr/>
        </p:nvSpPr>
        <p:spPr bwMode="auto">
          <a:xfrm>
            <a:off x="2908301" y="2540618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30"/>
          <p:cNvSpPr>
            <a:spLocks noChangeArrowheads="1"/>
          </p:cNvSpPr>
          <p:nvPr/>
        </p:nvSpPr>
        <p:spPr bwMode="auto">
          <a:xfrm>
            <a:off x="2908301" y="2639043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31"/>
          <p:cNvSpPr>
            <a:spLocks noChangeArrowheads="1"/>
          </p:cNvSpPr>
          <p:nvPr/>
        </p:nvSpPr>
        <p:spPr bwMode="auto">
          <a:xfrm>
            <a:off x="2898776" y="254855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32"/>
          <p:cNvSpPr>
            <a:spLocks noChangeArrowheads="1"/>
          </p:cNvSpPr>
          <p:nvPr/>
        </p:nvSpPr>
        <p:spPr bwMode="auto">
          <a:xfrm>
            <a:off x="2898776" y="2631106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33"/>
          <p:cNvSpPr>
            <a:spLocks noChangeArrowheads="1"/>
          </p:cNvSpPr>
          <p:nvPr/>
        </p:nvSpPr>
        <p:spPr bwMode="auto">
          <a:xfrm>
            <a:off x="2890838" y="255808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34"/>
          <p:cNvSpPr>
            <a:spLocks noChangeArrowheads="1"/>
          </p:cNvSpPr>
          <p:nvPr/>
        </p:nvSpPr>
        <p:spPr bwMode="auto">
          <a:xfrm>
            <a:off x="2890838" y="262158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235"/>
          <p:cNvSpPr>
            <a:spLocks noChangeArrowheads="1"/>
          </p:cNvSpPr>
          <p:nvPr/>
        </p:nvSpPr>
        <p:spPr bwMode="auto">
          <a:xfrm>
            <a:off x="2881313" y="2567606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236"/>
          <p:cNvSpPr>
            <a:spLocks noChangeArrowheads="1"/>
          </p:cNvSpPr>
          <p:nvPr/>
        </p:nvSpPr>
        <p:spPr bwMode="auto">
          <a:xfrm>
            <a:off x="2881313" y="261205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237"/>
          <p:cNvSpPr>
            <a:spLocks noChangeArrowheads="1"/>
          </p:cNvSpPr>
          <p:nvPr/>
        </p:nvSpPr>
        <p:spPr bwMode="auto">
          <a:xfrm>
            <a:off x="2873376" y="2575543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38"/>
          <p:cNvSpPr>
            <a:spLocks noChangeArrowheads="1"/>
          </p:cNvSpPr>
          <p:nvPr/>
        </p:nvSpPr>
        <p:spPr bwMode="auto">
          <a:xfrm>
            <a:off x="2873376" y="2594593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239"/>
          <p:cNvSpPr>
            <a:spLocks noChangeArrowheads="1"/>
          </p:cNvSpPr>
          <p:nvPr/>
        </p:nvSpPr>
        <p:spPr bwMode="auto">
          <a:xfrm>
            <a:off x="2873376" y="2594593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240"/>
          <p:cNvSpPr>
            <a:spLocks noChangeArrowheads="1"/>
          </p:cNvSpPr>
          <p:nvPr/>
        </p:nvSpPr>
        <p:spPr bwMode="auto">
          <a:xfrm>
            <a:off x="2873376" y="2585068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41"/>
          <p:cNvSpPr>
            <a:spLocks noChangeArrowheads="1"/>
          </p:cNvSpPr>
          <p:nvPr/>
        </p:nvSpPr>
        <p:spPr bwMode="auto">
          <a:xfrm>
            <a:off x="2359026" y="2367581"/>
            <a:ext cx="95250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242"/>
          <p:cNvSpPr>
            <a:spLocks noChangeShapeType="1"/>
          </p:cNvSpPr>
          <p:nvPr/>
        </p:nvSpPr>
        <p:spPr bwMode="auto">
          <a:xfrm>
            <a:off x="1722438" y="1315068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3"/>
          <p:cNvSpPr>
            <a:spLocks noChangeShapeType="1"/>
          </p:cNvSpPr>
          <p:nvPr/>
        </p:nvSpPr>
        <p:spPr bwMode="auto">
          <a:xfrm>
            <a:off x="1782763" y="1315068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244"/>
          <p:cNvSpPr>
            <a:spLocks noChangeShapeType="1"/>
          </p:cNvSpPr>
          <p:nvPr/>
        </p:nvSpPr>
        <p:spPr bwMode="auto">
          <a:xfrm>
            <a:off x="1722438" y="1559543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45"/>
          <p:cNvSpPr>
            <a:spLocks noChangeShapeType="1"/>
          </p:cNvSpPr>
          <p:nvPr/>
        </p:nvSpPr>
        <p:spPr bwMode="auto">
          <a:xfrm>
            <a:off x="1208088" y="193260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46"/>
          <p:cNvSpPr>
            <a:spLocks noChangeShapeType="1"/>
          </p:cNvSpPr>
          <p:nvPr/>
        </p:nvSpPr>
        <p:spPr bwMode="auto">
          <a:xfrm>
            <a:off x="1268413" y="1932606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47"/>
          <p:cNvSpPr>
            <a:spLocks noChangeShapeType="1"/>
          </p:cNvSpPr>
          <p:nvPr/>
        </p:nvSpPr>
        <p:spPr bwMode="auto">
          <a:xfrm>
            <a:off x="1208088" y="218660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248"/>
          <p:cNvSpPr>
            <a:spLocks noChangeShapeType="1"/>
          </p:cNvSpPr>
          <p:nvPr/>
        </p:nvSpPr>
        <p:spPr bwMode="auto">
          <a:xfrm>
            <a:off x="2863851" y="2467593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249"/>
          <p:cNvSpPr>
            <a:spLocks noChangeShapeType="1"/>
          </p:cNvSpPr>
          <p:nvPr/>
        </p:nvSpPr>
        <p:spPr bwMode="auto">
          <a:xfrm>
            <a:off x="2925763" y="2467593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250"/>
          <p:cNvSpPr>
            <a:spLocks noChangeShapeType="1"/>
          </p:cNvSpPr>
          <p:nvPr/>
        </p:nvSpPr>
        <p:spPr bwMode="auto">
          <a:xfrm>
            <a:off x="2863851" y="271206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251"/>
          <p:cNvSpPr>
            <a:spLocks noChangeShapeType="1"/>
          </p:cNvSpPr>
          <p:nvPr/>
        </p:nvSpPr>
        <p:spPr bwMode="auto">
          <a:xfrm>
            <a:off x="2349501" y="2304081"/>
            <a:ext cx="1222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252"/>
          <p:cNvSpPr>
            <a:spLocks noChangeShapeType="1"/>
          </p:cNvSpPr>
          <p:nvPr/>
        </p:nvSpPr>
        <p:spPr bwMode="auto">
          <a:xfrm>
            <a:off x="2411413" y="2304081"/>
            <a:ext cx="0" cy="236538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53"/>
          <p:cNvSpPr>
            <a:spLocks noChangeShapeType="1"/>
          </p:cNvSpPr>
          <p:nvPr/>
        </p:nvSpPr>
        <p:spPr bwMode="auto">
          <a:xfrm>
            <a:off x="2349501" y="2540618"/>
            <a:ext cx="1222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256"/>
          <p:cNvSpPr>
            <a:spLocks noChangeArrowheads="1"/>
          </p:cNvSpPr>
          <p:nvPr/>
        </p:nvSpPr>
        <p:spPr bwMode="auto">
          <a:xfrm>
            <a:off x="4398963" y="2485056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257"/>
          <p:cNvSpPr>
            <a:spLocks noChangeArrowheads="1"/>
          </p:cNvSpPr>
          <p:nvPr/>
        </p:nvSpPr>
        <p:spPr bwMode="auto">
          <a:xfrm>
            <a:off x="4389438" y="2485056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258"/>
          <p:cNvSpPr>
            <a:spLocks noChangeArrowheads="1"/>
          </p:cNvSpPr>
          <p:nvPr/>
        </p:nvSpPr>
        <p:spPr bwMode="auto">
          <a:xfrm>
            <a:off x="4389438" y="2585068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259"/>
          <p:cNvSpPr>
            <a:spLocks noChangeArrowheads="1"/>
          </p:cNvSpPr>
          <p:nvPr/>
        </p:nvSpPr>
        <p:spPr bwMode="auto">
          <a:xfrm>
            <a:off x="4381501" y="2494581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260"/>
          <p:cNvSpPr>
            <a:spLocks noChangeArrowheads="1"/>
          </p:cNvSpPr>
          <p:nvPr/>
        </p:nvSpPr>
        <p:spPr bwMode="auto">
          <a:xfrm>
            <a:off x="4381501" y="2575543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261"/>
          <p:cNvSpPr>
            <a:spLocks noChangeArrowheads="1"/>
          </p:cNvSpPr>
          <p:nvPr/>
        </p:nvSpPr>
        <p:spPr bwMode="auto">
          <a:xfrm>
            <a:off x="4371976" y="2504106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262"/>
          <p:cNvSpPr>
            <a:spLocks noChangeArrowheads="1"/>
          </p:cNvSpPr>
          <p:nvPr/>
        </p:nvSpPr>
        <p:spPr bwMode="auto">
          <a:xfrm>
            <a:off x="4371976" y="2567606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263"/>
          <p:cNvSpPr>
            <a:spLocks noChangeArrowheads="1"/>
          </p:cNvSpPr>
          <p:nvPr/>
        </p:nvSpPr>
        <p:spPr bwMode="auto">
          <a:xfrm>
            <a:off x="4364038" y="2512043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264"/>
          <p:cNvSpPr>
            <a:spLocks noChangeArrowheads="1"/>
          </p:cNvSpPr>
          <p:nvPr/>
        </p:nvSpPr>
        <p:spPr bwMode="auto">
          <a:xfrm>
            <a:off x="4364038" y="255808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265"/>
          <p:cNvSpPr>
            <a:spLocks noChangeArrowheads="1"/>
          </p:cNvSpPr>
          <p:nvPr/>
        </p:nvSpPr>
        <p:spPr bwMode="auto">
          <a:xfrm>
            <a:off x="4354513" y="2521568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266"/>
          <p:cNvSpPr>
            <a:spLocks noChangeArrowheads="1"/>
          </p:cNvSpPr>
          <p:nvPr/>
        </p:nvSpPr>
        <p:spPr bwMode="auto">
          <a:xfrm>
            <a:off x="4354513" y="2540618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267"/>
          <p:cNvSpPr>
            <a:spLocks noChangeArrowheads="1"/>
          </p:cNvSpPr>
          <p:nvPr/>
        </p:nvSpPr>
        <p:spPr bwMode="auto">
          <a:xfrm>
            <a:off x="4354513" y="2540618"/>
            <a:ext cx="1047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268"/>
          <p:cNvSpPr>
            <a:spLocks noChangeArrowheads="1"/>
          </p:cNvSpPr>
          <p:nvPr/>
        </p:nvSpPr>
        <p:spPr bwMode="auto">
          <a:xfrm>
            <a:off x="4354513" y="2531093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269"/>
          <p:cNvSpPr>
            <a:spLocks noChangeArrowheads="1"/>
          </p:cNvSpPr>
          <p:nvPr/>
        </p:nvSpPr>
        <p:spPr bwMode="auto">
          <a:xfrm>
            <a:off x="3840163" y="2612056"/>
            <a:ext cx="96838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270"/>
          <p:cNvSpPr>
            <a:spLocks noChangeArrowheads="1"/>
          </p:cNvSpPr>
          <p:nvPr/>
        </p:nvSpPr>
        <p:spPr bwMode="auto">
          <a:xfrm>
            <a:off x="5540376" y="2712068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271"/>
          <p:cNvSpPr>
            <a:spLocks noChangeArrowheads="1"/>
          </p:cNvSpPr>
          <p:nvPr/>
        </p:nvSpPr>
        <p:spPr bwMode="auto">
          <a:xfrm>
            <a:off x="5532438" y="2712068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272"/>
          <p:cNvSpPr>
            <a:spLocks noChangeArrowheads="1"/>
          </p:cNvSpPr>
          <p:nvPr/>
        </p:nvSpPr>
        <p:spPr bwMode="auto">
          <a:xfrm>
            <a:off x="5532438" y="281208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273"/>
          <p:cNvSpPr>
            <a:spLocks noChangeArrowheads="1"/>
          </p:cNvSpPr>
          <p:nvPr/>
        </p:nvSpPr>
        <p:spPr bwMode="auto">
          <a:xfrm>
            <a:off x="5522913" y="2721593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274"/>
          <p:cNvSpPr>
            <a:spLocks noChangeArrowheads="1"/>
          </p:cNvSpPr>
          <p:nvPr/>
        </p:nvSpPr>
        <p:spPr bwMode="auto">
          <a:xfrm>
            <a:off x="5522913" y="280255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275"/>
          <p:cNvSpPr>
            <a:spLocks noChangeArrowheads="1"/>
          </p:cNvSpPr>
          <p:nvPr/>
        </p:nvSpPr>
        <p:spPr bwMode="auto">
          <a:xfrm>
            <a:off x="5514976" y="2731118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276"/>
          <p:cNvSpPr>
            <a:spLocks noChangeArrowheads="1"/>
          </p:cNvSpPr>
          <p:nvPr/>
        </p:nvSpPr>
        <p:spPr bwMode="auto">
          <a:xfrm>
            <a:off x="5514976" y="2794618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277"/>
          <p:cNvSpPr>
            <a:spLocks noChangeArrowheads="1"/>
          </p:cNvSpPr>
          <p:nvPr/>
        </p:nvSpPr>
        <p:spPr bwMode="auto">
          <a:xfrm>
            <a:off x="5505451" y="273905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278"/>
          <p:cNvSpPr>
            <a:spLocks noChangeArrowheads="1"/>
          </p:cNvSpPr>
          <p:nvPr/>
        </p:nvSpPr>
        <p:spPr bwMode="auto">
          <a:xfrm>
            <a:off x="5505451" y="2785093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279"/>
          <p:cNvSpPr>
            <a:spLocks noChangeArrowheads="1"/>
          </p:cNvSpPr>
          <p:nvPr/>
        </p:nvSpPr>
        <p:spPr bwMode="auto">
          <a:xfrm>
            <a:off x="5497513" y="2748581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5497513" y="2767631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81"/>
          <p:cNvSpPr>
            <a:spLocks noChangeArrowheads="1"/>
          </p:cNvSpPr>
          <p:nvPr/>
        </p:nvSpPr>
        <p:spPr bwMode="auto">
          <a:xfrm>
            <a:off x="5497513" y="2767631"/>
            <a:ext cx="1047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82"/>
          <p:cNvSpPr>
            <a:spLocks noChangeArrowheads="1"/>
          </p:cNvSpPr>
          <p:nvPr/>
        </p:nvSpPr>
        <p:spPr bwMode="auto">
          <a:xfrm>
            <a:off x="5497513" y="2758106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283"/>
          <p:cNvSpPr>
            <a:spLocks noChangeArrowheads="1"/>
          </p:cNvSpPr>
          <p:nvPr/>
        </p:nvSpPr>
        <p:spPr bwMode="auto">
          <a:xfrm>
            <a:off x="4991101" y="3056556"/>
            <a:ext cx="96838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284"/>
          <p:cNvSpPr>
            <a:spLocks noChangeShapeType="1"/>
          </p:cNvSpPr>
          <p:nvPr/>
        </p:nvSpPr>
        <p:spPr bwMode="auto">
          <a:xfrm>
            <a:off x="4354513" y="2421556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285"/>
          <p:cNvSpPr>
            <a:spLocks noChangeShapeType="1"/>
          </p:cNvSpPr>
          <p:nvPr/>
        </p:nvSpPr>
        <p:spPr bwMode="auto">
          <a:xfrm>
            <a:off x="4406901" y="2421556"/>
            <a:ext cx="0" cy="22701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286"/>
          <p:cNvSpPr>
            <a:spLocks noChangeShapeType="1"/>
          </p:cNvSpPr>
          <p:nvPr/>
        </p:nvSpPr>
        <p:spPr bwMode="auto">
          <a:xfrm>
            <a:off x="4354513" y="264856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287"/>
          <p:cNvSpPr>
            <a:spLocks noChangeShapeType="1"/>
          </p:cNvSpPr>
          <p:nvPr/>
        </p:nvSpPr>
        <p:spPr bwMode="auto">
          <a:xfrm>
            <a:off x="3840163" y="254061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288"/>
          <p:cNvSpPr>
            <a:spLocks noChangeShapeType="1"/>
          </p:cNvSpPr>
          <p:nvPr/>
        </p:nvSpPr>
        <p:spPr bwMode="auto">
          <a:xfrm>
            <a:off x="3892551" y="2540618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289"/>
          <p:cNvSpPr>
            <a:spLocks noChangeShapeType="1"/>
          </p:cNvSpPr>
          <p:nvPr/>
        </p:nvSpPr>
        <p:spPr bwMode="auto">
          <a:xfrm>
            <a:off x="3840163" y="279461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290"/>
          <p:cNvSpPr>
            <a:spLocks noChangeShapeType="1"/>
          </p:cNvSpPr>
          <p:nvPr/>
        </p:nvSpPr>
        <p:spPr bwMode="auto">
          <a:xfrm>
            <a:off x="5497513" y="2639043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291"/>
          <p:cNvSpPr>
            <a:spLocks noChangeShapeType="1"/>
          </p:cNvSpPr>
          <p:nvPr/>
        </p:nvSpPr>
        <p:spPr bwMode="auto">
          <a:xfrm>
            <a:off x="5549901" y="2639043"/>
            <a:ext cx="0" cy="2460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292"/>
          <p:cNvSpPr>
            <a:spLocks noChangeShapeType="1"/>
          </p:cNvSpPr>
          <p:nvPr/>
        </p:nvSpPr>
        <p:spPr bwMode="auto">
          <a:xfrm>
            <a:off x="5497513" y="288510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293"/>
          <p:cNvSpPr>
            <a:spLocks noChangeShapeType="1"/>
          </p:cNvSpPr>
          <p:nvPr/>
        </p:nvSpPr>
        <p:spPr bwMode="auto">
          <a:xfrm>
            <a:off x="4983163" y="2985118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294"/>
          <p:cNvSpPr>
            <a:spLocks noChangeShapeType="1"/>
          </p:cNvSpPr>
          <p:nvPr/>
        </p:nvSpPr>
        <p:spPr bwMode="auto">
          <a:xfrm>
            <a:off x="5043488" y="2985118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295"/>
          <p:cNvSpPr>
            <a:spLocks noChangeShapeType="1"/>
          </p:cNvSpPr>
          <p:nvPr/>
        </p:nvSpPr>
        <p:spPr bwMode="auto">
          <a:xfrm>
            <a:off x="4983163" y="3229593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349"/>
          <p:cNvSpPr>
            <a:spLocks noChangeArrowheads="1"/>
          </p:cNvSpPr>
          <p:nvPr/>
        </p:nvSpPr>
        <p:spPr bwMode="auto">
          <a:xfrm>
            <a:off x="7150101" y="1677018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350"/>
          <p:cNvSpPr>
            <a:spLocks noChangeArrowheads="1"/>
          </p:cNvSpPr>
          <p:nvPr/>
        </p:nvSpPr>
        <p:spPr bwMode="auto">
          <a:xfrm>
            <a:off x="7140576" y="1677018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351"/>
          <p:cNvSpPr>
            <a:spLocks noChangeArrowheads="1"/>
          </p:cNvSpPr>
          <p:nvPr/>
        </p:nvSpPr>
        <p:spPr bwMode="auto">
          <a:xfrm>
            <a:off x="7140576" y="177703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352"/>
          <p:cNvSpPr>
            <a:spLocks noChangeArrowheads="1"/>
          </p:cNvSpPr>
          <p:nvPr/>
        </p:nvSpPr>
        <p:spPr bwMode="auto">
          <a:xfrm>
            <a:off x="7132638" y="1686543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353"/>
          <p:cNvSpPr>
            <a:spLocks noChangeArrowheads="1"/>
          </p:cNvSpPr>
          <p:nvPr/>
        </p:nvSpPr>
        <p:spPr bwMode="auto">
          <a:xfrm>
            <a:off x="7132638" y="1769093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354"/>
          <p:cNvSpPr>
            <a:spLocks noChangeArrowheads="1"/>
          </p:cNvSpPr>
          <p:nvPr/>
        </p:nvSpPr>
        <p:spPr bwMode="auto">
          <a:xfrm>
            <a:off x="7123113" y="1696068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355"/>
          <p:cNvSpPr>
            <a:spLocks noChangeArrowheads="1"/>
          </p:cNvSpPr>
          <p:nvPr/>
        </p:nvSpPr>
        <p:spPr bwMode="auto">
          <a:xfrm>
            <a:off x="7123113" y="1759568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356"/>
          <p:cNvSpPr>
            <a:spLocks noChangeArrowheads="1"/>
          </p:cNvSpPr>
          <p:nvPr/>
        </p:nvSpPr>
        <p:spPr bwMode="auto">
          <a:xfrm>
            <a:off x="7115176" y="1705593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357"/>
          <p:cNvSpPr>
            <a:spLocks noChangeArrowheads="1"/>
          </p:cNvSpPr>
          <p:nvPr/>
        </p:nvSpPr>
        <p:spPr bwMode="auto">
          <a:xfrm>
            <a:off x="7115176" y="1750043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358"/>
          <p:cNvSpPr>
            <a:spLocks noChangeArrowheads="1"/>
          </p:cNvSpPr>
          <p:nvPr/>
        </p:nvSpPr>
        <p:spPr bwMode="auto">
          <a:xfrm>
            <a:off x="7107238" y="1713531"/>
            <a:ext cx="103188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359"/>
          <p:cNvSpPr>
            <a:spLocks noChangeArrowheads="1"/>
          </p:cNvSpPr>
          <p:nvPr/>
        </p:nvSpPr>
        <p:spPr bwMode="auto">
          <a:xfrm>
            <a:off x="7107238" y="1732581"/>
            <a:ext cx="1031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360"/>
          <p:cNvSpPr>
            <a:spLocks noChangeArrowheads="1"/>
          </p:cNvSpPr>
          <p:nvPr/>
        </p:nvSpPr>
        <p:spPr bwMode="auto">
          <a:xfrm>
            <a:off x="7107238" y="1732581"/>
            <a:ext cx="1031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361"/>
          <p:cNvSpPr>
            <a:spLocks noChangeArrowheads="1"/>
          </p:cNvSpPr>
          <p:nvPr/>
        </p:nvSpPr>
        <p:spPr bwMode="auto">
          <a:xfrm>
            <a:off x="7107238" y="1723056"/>
            <a:ext cx="1031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362"/>
          <p:cNvSpPr>
            <a:spLocks noChangeArrowheads="1"/>
          </p:cNvSpPr>
          <p:nvPr/>
        </p:nvSpPr>
        <p:spPr bwMode="auto">
          <a:xfrm>
            <a:off x="6592888" y="1796081"/>
            <a:ext cx="95250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363"/>
          <p:cNvSpPr>
            <a:spLocks noChangeArrowheads="1"/>
          </p:cNvSpPr>
          <p:nvPr/>
        </p:nvSpPr>
        <p:spPr bwMode="auto">
          <a:xfrm>
            <a:off x="8291513" y="1967531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364"/>
          <p:cNvSpPr>
            <a:spLocks noChangeArrowheads="1"/>
          </p:cNvSpPr>
          <p:nvPr/>
        </p:nvSpPr>
        <p:spPr bwMode="auto">
          <a:xfrm>
            <a:off x="8283576" y="196753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365"/>
          <p:cNvSpPr>
            <a:spLocks noChangeArrowheads="1"/>
          </p:cNvSpPr>
          <p:nvPr/>
        </p:nvSpPr>
        <p:spPr bwMode="auto">
          <a:xfrm>
            <a:off x="8283576" y="2067543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366"/>
          <p:cNvSpPr>
            <a:spLocks noChangeArrowheads="1"/>
          </p:cNvSpPr>
          <p:nvPr/>
        </p:nvSpPr>
        <p:spPr bwMode="auto">
          <a:xfrm>
            <a:off x="8274051" y="1977056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367"/>
          <p:cNvSpPr>
            <a:spLocks noChangeArrowheads="1"/>
          </p:cNvSpPr>
          <p:nvPr/>
        </p:nvSpPr>
        <p:spPr bwMode="auto">
          <a:xfrm>
            <a:off x="8274051" y="2059606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368"/>
          <p:cNvSpPr>
            <a:spLocks noChangeArrowheads="1"/>
          </p:cNvSpPr>
          <p:nvPr/>
        </p:nvSpPr>
        <p:spPr bwMode="auto">
          <a:xfrm>
            <a:off x="8266113" y="198658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369"/>
          <p:cNvSpPr>
            <a:spLocks noChangeArrowheads="1"/>
          </p:cNvSpPr>
          <p:nvPr/>
        </p:nvSpPr>
        <p:spPr bwMode="auto">
          <a:xfrm>
            <a:off x="8266113" y="205008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370"/>
          <p:cNvSpPr>
            <a:spLocks noChangeArrowheads="1"/>
          </p:cNvSpPr>
          <p:nvPr/>
        </p:nvSpPr>
        <p:spPr bwMode="auto">
          <a:xfrm>
            <a:off x="8256588" y="1996106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371"/>
          <p:cNvSpPr>
            <a:spLocks noChangeArrowheads="1"/>
          </p:cNvSpPr>
          <p:nvPr/>
        </p:nvSpPr>
        <p:spPr bwMode="auto">
          <a:xfrm>
            <a:off x="8256588" y="2040556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372"/>
          <p:cNvSpPr>
            <a:spLocks noChangeArrowheads="1"/>
          </p:cNvSpPr>
          <p:nvPr/>
        </p:nvSpPr>
        <p:spPr bwMode="auto">
          <a:xfrm>
            <a:off x="8248651" y="2004043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373"/>
          <p:cNvSpPr>
            <a:spLocks noChangeArrowheads="1"/>
          </p:cNvSpPr>
          <p:nvPr/>
        </p:nvSpPr>
        <p:spPr bwMode="auto">
          <a:xfrm>
            <a:off x="8248651" y="2023093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374"/>
          <p:cNvSpPr>
            <a:spLocks noChangeArrowheads="1"/>
          </p:cNvSpPr>
          <p:nvPr/>
        </p:nvSpPr>
        <p:spPr bwMode="auto">
          <a:xfrm>
            <a:off x="8248651" y="2023093"/>
            <a:ext cx="1047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375"/>
          <p:cNvSpPr>
            <a:spLocks noChangeArrowheads="1"/>
          </p:cNvSpPr>
          <p:nvPr/>
        </p:nvSpPr>
        <p:spPr bwMode="auto">
          <a:xfrm>
            <a:off x="8248651" y="2013568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376"/>
          <p:cNvSpPr>
            <a:spLocks noChangeArrowheads="1"/>
          </p:cNvSpPr>
          <p:nvPr/>
        </p:nvSpPr>
        <p:spPr bwMode="auto">
          <a:xfrm>
            <a:off x="7734301" y="2540618"/>
            <a:ext cx="95250" cy="98425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377"/>
          <p:cNvSpPr>
            <a:spLocks noChangeShapeType="1"/>
          </p:cNvSpPr>
          <p:nvPr/>
        </p:nvSpPr>
        <p:spPr bwMode="auto">
          <a:xfrm>
            <a:off x="7097713" y="1605581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378"/>
          <p:cNvSpPr>
            <a:spLocks noChangeShapeType="1"/>
          </p:cNvSpPr>
          <p:nvPr/>
        </p:nvSpPr>
        <p:spPr bwMode="auto">
          <a:xfrm>
            <a:off x="7158038" y="1605581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379"/>
          <p:cNvSpPr>
            <a:spLocks noChangeShapeType="1"/>
          </p:cNvSpPr>
          <p:nvPr/>
        </p:nvSpPr>
        <p:spPr bwMode="auto">
          <a:xfrm>
            <a:off x="7097713" y="1859581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380"/>
          <p:cNvSpPr>
            <a:spLocks noChangeShapeType="1"/>
          </p:cNvSpPr>
          <p:nvPr/>
        </p:nvSpPr>
        <p:spPr bwMode="auto">
          <a:xfrm>
            <a:off x="6583363" y="172305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381"/>
          <p:cNvSpPr>
            <a:spLocks noChangeShapeType="1"/>
          </p:cNvSpPr>
          <p:nvPr/>
        </p:nvSpPr>
        <p:spPr bwMode="auto">
          <a:xfrm>
            <a:off x="6643688" y="1723056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382"/>
          <p:cNvSpPr>
            <a:spLocks noChangeShapeType="1"/>
          </p:cNvSpPr>
          <p:nvPr/>
        </p:nvSpPr>
        <p:spPr bwMode="auto">
          <a:xfrm>
            <a:off x="6583363" y="197705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383"/>
          <p:cNvSpPr>
            <a:spLocks noChangeShapeType="1"/>
          </p:cNvSpPr>
          <p:nvPr/>
        </p:nvSpPr>
        <p:spPr bwMode="auto">
          <a:xfrm>
            <a:off x="8239126" y="1896093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384"/>
          <p:cNvSpPr>
            <a:spLocks noChangeShapeType="1"/>
          </p:cNvSpPr>
          <p:nvPr/>
        </p:nvSpPr>
        <p:spPr bwMode="auto">
          <a:xfrm>
            <a:off x="8301038" y="1896093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385"/>
          <p:cNvSpPr>
            <a:spLocks noChangeShapeType="1"/>
          </p:cNvSpPr>
          <p:nvPr/>
        </p:nvSpPr>
        <p:spPr bwMode="auto">
          <a:xfrm>
            <a:off x="8239126" y="214056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386"/>
          <p:cNvSpPr>
            <a:spLocks noChangeShapeType="1"/>
          </p:cNvSpPr>
          <p:nvPr/>
        </p:nvSpPr>
        <p:spPr bwMode="auto">
          <a:xfrm>
            <a:off x="7724776" y="2477118"/>
            <a:ext cx="1222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387"/>
          <p:cNvSpPr>
            <a:spLocks noChangeShapeType="1"/>
          </p:cNvSpPr>
          <p:nvPr/>
        </p:nvSpPr>
        <p:spPr bwMode="auto">
          <a:xfrm>
            <a:off x="7786688" y="2477118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388"/>
          <p:cNvSpPr>
            <a:spLocks noChangeShapeType="1"/>
          </p:cNvSpPr>
          <p:nvPr/>
        </p:nvSpPr>
        <p:spPr bwMode="auto">
          <a:xfrm>
            <a:off x="7724776" y="2721593"/>
            <a:ext cx="1222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91"/>
          <p:cNvSpPr>
            <a:spLocks noChangeArrowheads="1"/>
          </p:cNvSpPr>
          <p:nvPr/>
        </p:nvSpPr>
        <p:spPr bwMode="auto">
          <a:xfrm>
            <a:off x="9774238" y="2277093"/>
            <a:ext cx="17463" cy="1079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92"/>
          <p:cNvSpPr>
            <a:spLocks noChangeArrowheads="1"/>
          </p:cNvSpPr>
          <p:nvPr/>
        </p:nvSpPr>
        <p:spPr bwMode="auto">
          <a:xfrm>
            <a:off x="9764713" y="2277093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3"/>
          <p:cNvSpPr>
            <a:spLocks noChangeArrowheads="1"/>
          </p:cNvSpPr>
          <p:nvPr/>
        </p:nvSpPr>
        <p:spPr bwMode="auto">
          <a:xfrm>
            <a:off x="9764713" y="2377106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394"/>
          <p:cNvSpPr>
            <a:spLocks noChangeArrowheads="1"/>
          </p:cNvSpPr>
          <p:nvPr/>
        </p:nvSpPr>
        <p:spPr bwMode="auto">
          <a:xfrm>
            <a:off x="9756776" y="2285031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395"/>
          <p:cNvSpPr>
            <a:spLocks noChangeArrowheads="1"/>
          </p:cNvSpPr>
          <p:nvPr/>
        </p:nvSpPr>
        <p:spPr bwMode="auto">
          <a:xfrm>
            <a:off x="9756776" y="2367581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396"/>
          <p:cNvSpPr>
            <a:spLocks noChangeArrowheads="1"/>
          </p:cNvSpPr>
          <p:nvPr/>
        </p:nvSpPr>
        <p:spPr bwMode="auto">
          <a:xfrm>
            <a:off x="9747251" y="2294556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397"/>
          <p:cNvSpPr>
            <a:spLocks noChangeArrowheads="1"/>
          </p:cNvSpPr>
          <p:nvPr/>
        </p:nvSpPr>
        <p:spPr bwMode="auto">
          <a:xfrm>
            <a:off x="9747251" y="2358056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398"/>
          <p:cNvSpPr>
            <a:spLocks noChangeArrowheads="1"/>
          </p:cNvSpPr>
          <p:nvPr/>
        </p:nvSpPr>
        <p:spPr bwMode="auto">
          <a:xfrm>
            <a:off x="9739313" y="230408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399"/>
          <p:cNvSpPr>
            <a:spLocks noChangeArrowheads="1"/>
          </p:cNvSpPr>
          <p:nvPr/>
        </p:nvSpPr>
        <p:spPr bwMode="auto">
          <a:xfrm>
            <a:off x="9739313" y="2350118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00"/>
          <p:cNvSpPr>
            <a:spLocks noChangeArrowheads="1"/>
          </p:cNvSpPr>
          <p:nvPr/>
        </p:nvSpPr>
        <p:spPr bwMode="auto">
          <a:xfrm>
            <a:off x="9729788" y="2313606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01"/>
          <p:cNvSpPr>
            <a:spLocks noChangeArrowheads="1"/>
          </p:cNvSpPr>
          <p:nvPr/>
        </p:nvSpPr>
        <p:spPr bwMode="auto">
          <a:xfrm>
            <a:off x="9729788" y="2331068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02"/>
          <p:cNvSpPr>
            <a:spLocks noChangeArrowheads="1"/>
          </p:cNvSpPr>
          <p:nvPr/>
        </p:nvSpPr>
        <p:spPr bwMode="auto">
          <a:xfrm>
            <a:off x="9729788" y="2331068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03"/>
          <p:cNvSpPr>
            <a:spLocks noChangeArrowheads="1"/>
          </p:cNvSpPr>
          <p:nvPr/>
        </p:nvSpPr>
        <p:spPr bwMode="auto">
          <a:xfrm>
            <a:off x="9729788" y="2321543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404"/>
          <p:cNvSpPr>
            <a:spLocks noChangeArrowheads="1"/>
          </p:cNvSpPr>
          <p:nvPr/>
        </p:nvSpPr>
        <p:spPr bwMode="auto">
          <a:xfrm>
            <a:off x="9215438" y="2621581"/>
            <a:ext cx="96838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405"/>
          <p:cNvSpPr>
            <a:spLocks noChangeArrowheads="1"/>
          </p:cNvSpPr>
          <p:nvPr/>
        </p:nvSpPr>
        <p:spPr bwMode="auto">
          <a:xfrm>
            <a:off x="10915651" y="2621581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406"/>
          <p:cNvSpPr>
            <a:spLocks noChangeArrowheads="1"/>
          </p:cNvSpPr>
          <p:nvPr/>
        </p:nvSpPr>
        <p:spPr bwMode="auto">
          <a:xfrm>
            <a:off x="10907713" y="262158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407"/>
          <p:cNvSpPr>
            <a:spLocks noChangeArrowheads="1"/>
          </p:cNvSpPr>
          <p:nvPr/>
        </p:nvSpPr>
        <p:spPr bwMode="auto">
          <a:xfrm>
            <a:off x="10907713" y="2721593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408"/>
          <p:cNvSpPr>
            <a:spLocks noChangeArrowheads="1"/>
          </p:cNvSpPr>
          <p:nvPr/>
        </p:nvSpPr>
        <p:spPr bwMode="auto">
          <a:xfrm>
            <a:off x="10898188" y="2631106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409"/>
          <p:cNvSpPr>
            <a:spLocks noChangeArrowheads="1"/>
          </p:cNvSpPr>
          <p:nvPr/>
        </p:nvSpPr>
        <p:spPr bwMode="auto">
          <a:xfrm>
            <a:off x="10898188" y="2712068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410"/>
          <p:cNvSpPr>
            <a:spLocks noChangeArrowheads="1"/>
          </p:cNvSpPr>
          <p:nvPr/>
        </p:nvSpPr>
        <p:spPr bwMode="auto">
          <a:xfrm>
            <a:off x="10890251" y="2639043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411"/>
          <p:cNvSpPr>
            <a:spLocks noChangeArrowheads="1"/>
          </p:cNvSpPr>
          <p:nvPr/>
        </p:nvSpPr>
        <p:spPr bwMode="auto">
          <a:xfrm>
            <a:off x="10890251" y="2702543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412"/>
          <p:cNvSpPr>
            <a:spLocks noChangeArrowheads="1"/>
          </p:cNvSpPr>
          <p:nvPr/>
        </p:nvSpPr>
        <p:spPr bwMode="auto">
          <a:xfrm>
            <a:off x="10880726" y="2648568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413"/>
          <p:cNvSpPr>
            <a:spLocks noChangeArrowheads="1"/>
          </p:cNvSpPr>
          <p:nvPr/>
        </p:nvSpPr>
        <p:spPr bwMode="auto">
          <a:xfrm>
            <a:off x="10880726" y="2694606"/>
            <a:ext cx="873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414"/>
          <p:cNvSpPr>
            <a:spLocks noChangeArrowheads="1"/>
          </p:cNvSpPr>
          <p:nvPr/>
        </p:nvSpPr>
        <p:spPr bwMode="auto">
          <a:xfrm>
            <a:off x="10872788" y="2658093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415"/>
          <p:cNvSpPr>
            <a:spLocks noChangeArrowheads="1"/>
          </p:cNvSpPr>
          <p:nvPr/>
        </p:nvSpPr>
        <p:spPr bwMode="auto">
          <a:xfrm>
            <a:off x="10872788" y="2675556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416"/>
          <p:cNvSpPr>
            <a:spLocks noChangeArrowheads="1"/>
          </p:cNvSpPr>
          <p:nvPr/>
        </p:nvSpPr>
        <p:spPr bwMode="auto">
          <a:xfrm>
            <a:off x="10872788" y="2675556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417"/>
          <p:cNvSpPr>
            <a:spLocks noChangeArrowheads="1"/>
          </p:cNvSpPr>
          <p:nvPr/>
        </p:nvSpPr>
        <p:spPr bwMode="auto">
          <a:xfrm>
            <a:off x="10872788" y="2667618"/>
            <a:ext cx="1047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418"/>
          <p:cNvSpPr>
            <a:spLocks noChangeArrowheads="1"/>
          </p:cNvSpPr>
          <p:nvPr/>
        </p:nvSpPr>
        <p:spPr bwMode="auto">
          <a:xfrm>
            <a:off x="10366376" y="2866056"/>
            <a:ext cx="96838" cy="100013"/>
          </a:xfrm>
          <a:prstGeom prst="ellipse">
            <a:avLst/>
          </a:prstGeom>
          <a:noFill/>
          <a:ln w="793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419"/>
          <p:cNvSpPr>
            <a:spLocks noChangeShapeType="1"/>
          </p:cNvSpPr>
          <p:nvPr/>
        </p:nvSpPr>
        <p:spPr bwMode="auto">
          <a:xfrm>
            <a:off x="9729788" y="2204068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420"/>
          <p:cNvSpPr>
            <a:spLocks noChangeShapeType="1"/>
          </p:cNvSpPr>
          <p:nvPr/>
        </p:nvSpPr>
        <p:spPr bwMode="auto">
          <a:xfrm>
            <a:off x="9782176" y="2204068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421"/>
          <p:cNvSpPr>
            <a:spLocks noChangeShapeType="1"/>
          </p:cNvSpPr>
          <p:nvPr/>
        </p:nvSpPr>
        <p:spPr bwMode="auto">
          <a:xfrm>
            <a:off x="9729788" y="2448543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422"/>
          <p:cNvSpPr>
            <a:spLocks noChangeShapeType="1"/>
          </p:cNvSpPr>
          <p:nvPr/>
        </p:nvSpPr>
        <p:spPr bwMode="auto">
          <a:xfrm>
            <a:off x="9215438" y="2558081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423"/>
          <p:cNvSpPr>
            <a:spLocks noChangeShapeType="1"/>
          </p:cNvSpPr>
          <p:nvPr/>
        </p:nvSpPr>
        <p:spPr bwMode="auto">
          <a:xfrm>
            <a:off x="9267826" y="2558081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424"/>
          <p:cNvSpPr>
            <a:spLocks noChangeShapeType="1"/>
          </p:cNvSpPr>
          <p:nvPr/>
        </p:nvSpPr>
        <p:spPr bwMode="auto">
          <a:xfrm>
            <a:off x="9215438" y="2802556"/>
            <a:ext cx="1143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425"/>
          <p:cNvSpPr>
            <a:spLocks noChangeShapeType="1"/>
          </p:cNvSpPr>
          <p:nvPr/>
        </p:nvSpPr>
        <p:spPr bwMode="auto">
          <a:xfrm>
            <a:off x="10872788" y="2558081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426"/>
          <p:cNvSpPr>
            <a:spLocks noChangeShapeType="1"/>
          </p:cNvSpPr>
          <p:nvPr/>
        </p:nvSpPr>
        <p:spPr bwMode="auto">
          <a:xfrm>
            <a:off x="10925176" y="2558081"/>
            <a:ext cx="0" cy="2444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427"/>
          <p:cNvSpPr>
            <a:spLocks noChangeShapeType="1"/>
          </p:cNvSpPr>
          <p:nvPr/>
        </p:nvSpPr>
        <p:spPr bwMode="auto">
          <a:xfrm>
            <a:off x="10872788" y="2802556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428"/>
          <p:cNvSpPr>
            <a:spLocks noChangeShapeType="1"/>
          </p:cNvSpPr>
          <p:nvPr/>
        </p:nvSpPr>
        <p:spPr bwMode="auto">
          <a:xfrm>
            <a:off x="10358438" y="2794618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Line 429"/>
          <p:cNvSpPr>
            <a:spLocks noChangeShapeType="1"/>
          </p:cNvSpPr>
          <p:nvPr/>
        </p:nvSpPr>
        <p:spPr bwMode="auto">
          <a:xfrm>
            <a:off x="10418763" y="2794618"/>
            <a:ext cx="0" cy="25400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Line 430"/>
          <p:cNvSpPr>
            <a:spLocks noChangeShapeType="1"/>
          </p:cNvSpPr>
          <p:nvPr/>
        </p:nvSpPr>
        <p:spPr bwMode="auto">
          <a:xfrm>
            <a:off x="10358438" y="3048618"/>
            <a:ext cx="1127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Line 447"/>
          <p:cNvSpPr>
            <a:spLocks noChangeShapeType="1"/>
          </p:cNvSpPr>
          <p:nvPr/>
        </p:nvSpPr>
        <p:spPr bwMode="auto">
          <a:xfrm>
            <a:off x="11360151" y="3239118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Line 448"/>
          <p:cNvSpPr>
            <a:spLocks noChangeShapeType="1"/>
          </p:cNvSpPr>
          <p:nvPr/>
        </p:nvSpPr>
        <p:spPr bwMode="auto">
          <a:xfrm>
            <a:off x="11360151" y="228503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Line 449"/>
          <p:cNvSpPr>
            <a:spLocks noChangeShapeType="1"/>
          </p:cNvSpPr>
          <p:nvPr/>
        </p:nvSpPr>
        <p:spPr bwMode="auto">
          <a:xfrm>
            <a:off x="11360151" y="133253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Rectangle 452"/>
          <p:cNvSpPr>
            <a:spLocks noChangeArrowheads="1"/>
          </p:cNvSpPr>
          <p:nvPr/>
        </p:nvSpPr>
        <p:spPr bwMode="auto">
          <a:xfrm>
            <a:off x="11464926" y="3147043"/>
            <a:ext cx="182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453"/>
          <p:cNvSpPr>
            <a:spLocks noChangeArrowheads="1"/>
          </p:cNvSpPr>
          <p:nvPr/>
        </p:nvSpPr>
        <p:spPr bwMode="auto">
          <a:xfrm>
            <a:off x="11464926" y="2194543"/>
            <a:ext cx="182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454"/>
          <p:cNvSpPr>
            <a:spLocks noChangeArrowheads="1"/>
          </p:cNvSpPr>
          <p:nvPr/>
        </p:nvSpPr>
        <p:spPr bwMode="auto">
          <a:xfrm>
            <a:off x="11464926" y="1242043"/>
            <a:ext cx="182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457"/>
          <p:cNvSpPr>
            <a:spLocks noChangeArrowheads="1"/>
          </p:cNvSpPr>
          <p:nvPr/>
        </p:nvSpPr>
        <p:spPr bwMode="auto">
          <a:xfrm rot="5400000">
            <a:off x="11053338" y="2138837"/>
            <a:ext cx="14266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93077" y="1723056"/>
            <a:ext cx="539261" cy="3079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Line 353"/>
          <p:cNvSpPr>
            <a:spLocks noChangeShapeType="1"/>
          </p:cNvSpPr>
          <p:nvPr/>
        </p:nvSpPr>
        <p:spPr bwMode="auto">
          <a:xfrm flipV="1">
            <a:off x="1319215" y="1457943"/>
            <a:ext cx="422436" cy="601661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Line 353"/>
          <p:cNvSpPr>
            <a:spLocks noChangeShapeType="1"/>
          </p:cNvSpPr>
          <p:nvPr/>
        </p:nvSpPr>
        <p:spPr bwMode="auto">
          <a:xfrm>
            <a:off x="1825626" y="1432542"/>
            <a:ext cx="533399" cy="98901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Line 353"/>
          <p:cNvSpPr>
            <a:spLocks noChangeShapeType="1"/>
          </p:cNvSpPr>
          <p:nvPr/>
        </p:nvSpPr>
        <p:spPr bwMode="auto">
          <a:xfrm>
            <a:off x="2452688" y="2421555"/>
            <a:ext cx="436561" cy="1809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353"/>
          <p:cNvSpPr>
            <a:spLocks noChangeShapeType="1"/>
          </p:cNvSpPr>
          <p:nvPr/>
        </p:nvSpPr>
        <p:spPr bwMode="auto">
          <a:xfrm flipV="1">
            <a:off x="3940174" y="2548555"/>
            <a:ext cx="419261" cy="109536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353"/>
          <p:cNvSpPr>
            <a:spLocks noChangeShapeType="1"/>
          </p:cNvSpPr>
          <p:nvPr/>
        </p:nvSpPr>
        <p:spPr bwMode="auto">
          <a:xfrm>
            <a:off x="4448337" y="2548556"/>
            <a:ext cx="542764" cy="55659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353"/>
          <p:cNvSpPr>
            <a:spLocks noChangeShapeType="1"/>
          </p:cNvSpPr>
          <p:nvPr/>
        </p:nvSpPr>
        <p:spPr bwMode="auto">
          <a:xfrm flipH="1">
            <a:off x="5086349" y="2767631"/>
            <a:ext cx="430211" cy="34704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353"/>
          <p:cNvSpPr>
            <a:spLocks noChangeShapeType="1"/>
          </p:cNvSpPr>
          <p:nvPr/>
        </p:nvSpPr>
        <p:spPr bwMode="auto">
          <a:xfrm flipH="1">
            <a:off x="6694488" y="1732581"/>
            <a:ext cx="422435" cy="107949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353"/>
          <p:cNvSpPr>
            <a:spLocks noChangeShapeType="1"/>
          </p:cNvSpPr>
          <p:nvPr/>
        </p:nvSpPr>
        <p:spPr bwMode="auto">
          <a:xfrm flipH="1" flipV="1">
            <a:off x="7208676" y="1730967"/>
            <a:ext cx="527209" cy="86362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Line 353"/>
          <p:cNvSpPr>
            <a:spLocks noChangeShapeType="1"/>
          </p:cNvSpPr>
          <p:nvPr/>
        </p:nvSpPr>
        <p:spPr bwMode="auto">
          <a:xfrm flipH="1">
            <a:off x="7834475" y="2023093"/>
            <a:ext cx="417510" cy="571498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Line 353"/>
          <p:cNvSpPr>
            <a:spLocks noChangeShapeType="1"/>
          </p:cNvSpPr>
          <p:nvPr/>
        </p:nvSpPr>
        <p:spPr bwMode="auto">
          <a:xfrm flipH="1">
            <a:off x="9320213" y="2339005"/>
            <a:ext cx="417512" cy="336551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Line 353"/>
          <p:cNvSpPr>
            <a:spLocks noChangeShapeType="1"/>
          </p:cNvSpPr>
          <p:nvPr/>
        </p:nvSpPr>
        <p:spPr bwMode="auto">
          <a:xfrm flipH="1" flipV="1">
            <a:off x="9827418" y="2326481"/>
            <a:ext cx="532767" cy="59302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Line 353"/>
          <p:cNvSpPr>
            <a:spLocks noChangeShapeType="1"/>
          </p:cNvSpPr>
          <p:nvPr/>
        </p:nvSpPr>
        <p:spPr bwMode="auto">
          <a:xfrm flipH="1">
            <a:off x="10463213" y="2680494"/>
            <a:ext cx="416082" cy="24130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492832" y="2707305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349592" y="2477838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870120" y="2535062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728156" y="1375584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100725" y="1672108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8240865" y="1954972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9725023" y="2268818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0869612" y="2609600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9844088" y="17584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2- </a:t>
            </a:r>
            <a:r>
              <a:rPr lang="en-US" dirty="0" err="1" smtClean="0"/>
              <a:t>RaceGen</a:t>
            </a:r>
            <a:endParaRPr lang="en-US" dirty="0"/>
          </a:p>
        </p:txBody>
      </p:sp>
      <p:sp>
        <p:nvSpPr>
          <p:cNvPr id="223" name="Rectangle 222"/>
          <p:cNvSpPr/>
          <p:nvPr/>
        </p:nvSpPr>
        <p:spPr>
          <a:xfrm>
            <a:off x="1844045" y="6166338"/>
            <a:ext cx="8514393" cy="515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4192814" y="6095669"/>
            <a:ext cx="3877282" cy="498475"/>
            <a:chOff x="382588" y="5416550"/>
            <a:chExt cx="3877282" cy="498475"/>
          </a:xfrm>
        </p:grpSpPr>
        <p:sp>
          <p:nvSpPr>
            <p:cNvPr id="225" name="Rectangle 67"/>
            <p:cNvSpPr>
              <a:spLocks noChangeArrowheads="1"/>
            </p:cNvSpPr>
            <p:nvPr/>
          </p:nvSpPr>
          <p:spPr bwMode="auto">
            <a:xfrm>
              <a:off x="382588" y="5416550"/>
              <a:ext cx="3122613" cy="49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68"/>
            <p:cNvSpPr>
              <a:spLocks noChangeArrowheads="1"/>
            </p:cNvSpPr>
            <p:nvPr/>
          </p:nvSpPr>
          <p:spPr bwMode="auto">
            <a:xfrm>
              <a:off x="517526" y="5601335"/>
              <a:ext cx="1637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Target Gender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Rectangle 70"/>
            <p:cNvSpPr>
              <a:spLocks noChangeArrowheads="1"/>
            </p:cNvSpPr>
            <p:nvPr/>
          </p:nvSpPr>
          <p:spPr bwMode="auto">
            <a:xfrm>
              <a:off x="2324707" y="5549900"/>
              <a:ext cx="201613" cy="201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72"/>
            <p:cNvSpPr>
              <a:spLocks noChangeArrowheads="1"/>
            </p:cNvSpPr>
            <p:nvPr/>
          </p:nvSpPr>
          <p:spPr bwMode="auto">
            <a:xfrm>
              <a:off x="3397857" y="5549900"/>
              <a:ext cx="200025" cy="20161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73"/>
            <p:cNvSpPr>
              <a:spLocks noChangeArrowheads="1"/>
            </p:cNvSpPr>
            <p:nvPr/>
          </p:nvSpPr>
          <p:spPr bwMode="auto">
            <a:xfrm>
              <a:off x="2659670" y="5549900"/>
              <a:ext cx="6889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female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74"/>
            <p:cNvSpPr>
              <a:spLocks noChangeArrowheads="1"/>
            </p:cNvSpPr>
            <p:nvPr/>
          </p:nvSpPr>
          <p:spPr bwMode="auto">
            <a:xfrm>
              <a:off x="3732820" y="5549900"/>
              <a:ext cx="527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1" name="Oval 230"/>
          <p:cNvSpPr/>
          <p:nvPr/>
        </p:nvSpPr>
        <p:spPr>
          <a:xfrm>
            <a:off x="7255403" y="6522528"/>
            <a:ext cx="115889" cy="123973"/>
          </a:xfrm>
          <a:prstGeom prst="ellipse">
            <a:avLst/>
          </a:prstGeom>
          <a:solidFill>
            <a:srgbClr val="3145FF"/>
          </a:solidFill>
          <a:ln>
            <a:solidFill>
              <a:srgbClr val="314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45"/>
          <p:cNvSpPr>
            <a:spLocks noChangeArrowheads="1"/>
          </p:cNvSpPr>
          <p:nvPr/>
        </p:nvSpPr>
        <p:spPr bwMode="auto">
          <a:xfrm>
            <a:off x="6167804" y="6522528"/>
            <a:ext cx="100012" cy="104775"/>
          </a:xfrm>
          <a:prstGeom prst="ellipse">
            <a:avLst/>
          </a:prstGeom>
          <a:noFill/>
          <a:ln w="9525" cap="rnd">
            <a:solidFill>
              <a:srgbClr val="3145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Rectangle 73"/>
          <p:cNvSpPr>
            <a:spLocks noChangeArrowheads="1"/>
          </p:cNvSpPr>
          <p:nvPr/>
        </p:nvSpPr>
        <p:spPr bwMode="auto">
          <a:xfrm>
            <a:off x="6468746" y="6442844"/>
            <a:ext cx="688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female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4" name="Rectangle 74"/>
          <p:cNvSpPr>
            <a:spLocks noChangeArrowheads="1"/>
          </p:cNvSpPr>
          <p:nvPr/>
        </p:nvSpPr>
        <p:spPr bwMode="auto">
          <a:xfrm>
            <a:off x="7541896" y="6442844"/>
            <a:ext cx="527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2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515399"/>
            <a:ext cx="11458737" cy="6342601"/>
            <a:chOff x="1" y="515399"/>
            <a:chExt cx="11458737" cy="63426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738" y="759344"/>
              <a:ext cx="6096000" cy="60986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759344"/>
              <a:ext cx="6096000" cy="609865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73952" y="515399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Race categorization task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6454" y="515399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Gender categorization task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9963" y="1447800"/>
              <a:ext cx="104937" cy="397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214"/>
          <p:cNvSpPr>
            <a:spLocks noChangeArrowheads="1"/>
          </p:cNvSpPr>
          <p:nvPr/>
        </p:nvSpPr>
        <p:spPr bwMode="auto">
          <a:xfrm>
            <a:off x="1774826" y="1378568"/>
            <a:ext cx="17463" cy="1079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15"/>
          <p:cNvSpPr>
            <a:spLocks noChangeArrowheads="1"/>
          </p:cNvSpPr>
          <p:nvPr/>
        </p:nvSpPr>
        <p:spPr bwMode="auto">
          <a:xfrm>
            <a:off x="1765301" y="1378568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6"/>
          <p:cNvSpPr>
            <a:spLocks noChangeArrowheads="1"/>
          </p:cNvSpPr>
          <p:nvPr/>
        </p:nvSpPr>
        <p:spPr bwMode="auto">
          <a:xfrm>
            <a:off x="1765301" y="1478581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7"/>
          <p:cNvSpPr>
            <a:spLocks noChangeArrowheads="1"/>
          </p:cNvSpPr>
          <p:nvPr/>
        </p:nvSpPr>
        <p:spPr bwMode="auto">
          <a:xfrm>
            <a:off x="1757363" y="138650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8"/>
          <p:cNvSpPr>
            <a:spLocks noChangeArrowheads="1"/>
          </p:cNvSpPr>
          <p:nvPr/>
        </p:nvSpPr>
        <p:spPr bwMode="auto">
          <a:xfrm>
            <a:off x="1757363" y="146905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19"/>
          <p:cNvSpPr>
            <a:spLocks noChangeArrowheads="1"/>
          </p:cNvSpPr>
          <p:nvPr/>
        </p:nvSpPr>
        <p:spPr bwMode="auto">
          <a:xfrm>
            <a:off x="1747838" y="139603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0"/>
          <p:cNvSpPr>
            <a:spLocks noChangeArrowheads="1"/>
          </p:cNvSpPr>
          <p:nvPr/>
        </p:nvSpPr>
        <p:spPr bwMode="auto">
          <a:xfrm>
            <a:off x="1747838" y="145953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1"/>
          <p:cNvSpPr>
            <a:spLocks noChangeArrowheads="1"/>
          </p:cNvSpPr>
          <p:nvPr/>
        </p:nvSpPr>
        <p:spPr bwMode="auto">
          <a:xfrm>
            <a:off x="1739901" y="140555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22"/>
          <p:cNvSpPr>
            <a:spLocks noChangeArrowheads="1"/>
          </p:cNvSpPr>
          <p:nvPr/>
        </p:nvSpPr>
        <p:spPr bwMode="auto">
          <a:xfrm>
            <a:off x="1739901" y="145000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23"/>
          <p:cNvSpPr>
            <a:spLocks noChangeArrowheads="1"/>
          </p:cNvSpPr>
          <p:nvPr/>
        </p:nvSpPr>
        <p:spPr bwMode="auto">
          <a:xfrm>
            <a:off x="1731963" y="1415081"/>
            <a:ext cx="103188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24"/>
          <p:cNvSpPr>
            <a:spLocks noChangeArrowheads="1"/>
          </p:cNvSpPr>
          <p:nvPr/>
        </p:nvSpPr>
        <p:spPr bwMode="auto">
          <a:xfrm>
            <a:off x="1731963" y="1432543"/>
            <a:ext cx="103188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5"/>
          <p:cNvSpPr>
            <a:spLocks noChangeArrowheads="1"/>
          </p:cNvSpPr>
          <p:nvPr/>
        </p:nvSpPr>
        <p:spPr bwMode="auto">
          <a:xfrm>
            <a:off x="1731963" y="1432543"/>
            <a:ext cx="1031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1731963" y="1423018"/>
            <a:ext cx="1031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27"/>
          <p:cNvSpPr>
            <a:spLocks noChangeArrowheads="1"/>
          </p:cNvSpPr>
          <p:nvPr/>
        </p:nvSpPr>
        <p:spPr bwMode="auto">
          <a:xfrm>
            <a:off x="1217613" y="2004043"/>
            <a:ext cx="95250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28"/>
          <p:cNvSpPr>
            <a:spLocks noChangeArrowheads="1"/>
          </p:cNvSpPr>
          <p:nvPr/>
        </p:nvSpPr>
        <p:spPr bwMode="auto">
          <a:xfrm>
            <a:off x="2916238" y="2540618"/>
            <a:ext cx="17463" cy="1079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29"/>
          <p:cNvSpPr>
            <a:spLocks noChangeArrowheads="1"/>
          </p:cNvSpPr>
          <p:nvPr/>
        </p:nvSpPr>
        <p:spPr bwMode="auto">
          <a:xfrm>
            <a:off x="2908301" y="2540618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30"/>
          <p:cNvSpPr>
            <a:spLocks noChangeArrowheads="1"/>
          </p:cNvSpPr>
          <p:nvPr/>
        </p:nvSpPr>
        <p:spPr bwMode="auto">
          <a:xfrm>
            <a:off x="2908301" y="2639043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31"/>
          <p:cNvSpPr>
            <a:spLocks noChangeArrowheads="1"/>
          </p:cNvSpPr>
          <p:nvPr/>
        </p:nvSpPr>
        <p:spPr bwMode="auto">
          <a:xfrm>
            <a:off x="2898776" y="254855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32"/>
          <p:cNvSpPr>
            <a:spLocks noChangeArrowheads="1"/>
          </p:cNvSpPr>
          <p:nvPr/>
        </p:nvSpPr>
        <p:spPr bwMode="auto">
          <a:xfrm>
            <a:off x="2898776" y="2631106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33"/>
          <p:cNvSpPr>
            <a:spLocks noChangeArrowheads="1"/>
          </p:cNvSpPr>
          <p:nvPr/>
        </p:nvSpPr>
        <p:spPr bwMode="auto">
          <a:xfrm>
            <a:off x="2890838" y="255808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34"/>
          <p:cNvSpPr>
            <a:spLocks noChangeArrowheads="1"/>
          </p:cNvSpPr>
          <p:nvPr/>
        </p:nvSpPr>
        <p:spPr bwMode="auto">
          <a:xfrm>
            <a:off x="2890838" y="262158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235"/>
          <p:cNvSpPr>
            <a:spLocks noChangeArrowheads="1"/>
          </p:cNvSpPr>
          <p:nvPr/>
        </p:nvSpPr>
        <p:spPr bwMode="auto">
          <a:xfrm>
            <a:off x="2881313" y="2567606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236"/>
          <p:cNvSpPr>
            <a:spLocks noChangeArrowheads="1"/>
          </p:cNvSpPr>
          <p:nvPr/>
        </p:nvSpPr>
        <p:spPr bwMode="auto">
          <a:xfrm>
            <a:off x="2881313" y="261205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237"/>
          <p:cNvSpPr>
            <a:spLocks noChangeArrowheads="1"/>
          </p:cNvSpPr>
          <p:nvPr/>
        </p:nvSpPr>
        <p:spPr bwMode="auto">
          <a:xfrm>
            <a:off x="2873376" y="2575543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38"/>
          <p:cNvSpPr>
            <a:spLocks noChangeArrowheads="1"/>
          </p:cNvSpPr>
          <p:nvPr/>
        </p:nvSpPr>
        <p:spPr bwMode="auto">
          <a:xfrm>
            <a:off x="2873376" y="2594593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239"/>
          <p:cNvSpPr>
            <a:spLocks noChangeArrowheads="1"/>
          </p:cNvSpPr>
          <p:nvPr/>
        </p:nvSpPr>
        <p:spPr bwMode="auto">
          <a:xfrm>
            <a:off x="2873376" y="2594593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240"/>
          <p:cNvSpPr>
            <a:spLocks noChangeArrowheads="1"/>
          </p:cNvSpPr>
          <p:nvPr/>
        </p:nvSpPr>
        <p:spPr bwMode="auto">
          <a:xfrm>
            <a:off x="2873376" y="2585068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41"/>
          <p:cNvSpPr>
            <a:spLocks noChangeArrowheads="1"/>
          </p:cNvSpPr>
          <p:nvPr/>
        </p:nvSpPr>
        <p:spPr bwMode="auto">
          <a:xfrm>
            <a:off x="2359026" y="2367581"/>
            <a:ext cx="95250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242"/>
          <p:cNvSpPr>
            <a:spLocks noChangeShapeType="1"/>
          </p:cNvSpPr>
          <p:nvPr/>
        </p:nvSpPr>
        <p:spPr bwMode="auto">
          <a:xfrm>
            <a:off x="1722438" y="1315068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3"/>
          <p:cNvSpPr>
            <a:spLocks noChangeShapeType="1"/>
          </p:cNvSpPr>
          <p:nvPr/>
        </p:nvSpPr>
        <p:spPr bwMode="auto">
          <a:xfrm>
            <a:off x="1782763" y="1315068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244"/>
          <p:cNvSpPr>
            <a:spLocks noChangeShapeType="1"/>
          </p:cNvSpPr>
          <p:nvPr/>
        </p:nvSpPr>
        <p:spPr bwMode="auto">
          <a:xfrm>
            <a:off x="1722438" y="1559543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45"/>
          <p:cNvSpPr>
            <a:spLocks noChangeShapeType="1"/>
          </p:cNvSpPr>
          <p:nvPr/>
        </p:nvSpPr>
        <p:spPr bwMode="auto">
          <a:xfrm>
            <a:off x="1208088" y="193260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46"/>
          <p:cNvSpPr>
            <a:spLocks noChangeShapeType="1"/>
          </p:cNvSpPr>
          <p:nvPr/>
        </p:nvSpPr>
        <p:spPr bwMode="auto">
          <a:xfrm>
            <a:off x="1268413" y="1932606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47"/>
          <p:cNvSpPr>
            <a:spLocks noChangeShapeType="1"/>
          </p:cNvSpPr>
          <p:nvPr/>
        </p:nvSpPr>
        <p:spPr bwMode="auto">
          <a:xfrm>
            <a:off x="1208088" y="218660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248"/>
          <p:cNvSpPr>
            <a:spLocks noChangeShapeType="1"/>
          </p:cNvSpPr>
          <p:nvPr/>
        </p:nvSpPr>
        <p:spPr bwMode="auto">
          <a:xfrm>
            <a:off x="2863851" y="2467593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249"/>
          <p:cNvSpPr>
            <a:spLocks noChangeShapeType="1"/>
          </p:cNvSpPr>
          <p:nvPr/>
        </p:nvSpPr>
        <p:spPr bwMode="auto">
          <a:xfrm>
            <a:off x="2925763" y="2467593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250"/>
          <p:cNvSpPr>
            <a:spLocks noChangeShapeType="1"/>
          </p:cNvSpPr>
          <p:nvPr/>
        </p:nvSpPr>
        <p:spPr bwMode="auto">
          <a:xfrm>
            <a:off x="2863851" y="271206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251"/>
          <p:cNvSpPr>
            <a:spLocks noChangeShapeType="1"/>
          </p:cNvSpPr>
          <p:nvPr/>
        </p:nvSpPr>
        <p:spPr bwMode="auto">
          <a:xfrm>
            <a:off x="2349501" y="2304081"/>
            <a:ext cx="1222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252"/>
          <p:cNvSpPr>
            <a:spLocks noChangeShapeType="1"/>
          </p:cNvSpPr>
          <p:nvPr/>
        </p:nvSpPr>
        <p:spPr bwMode="auto">
          <a:xfrm>
            <a:off x="2411413" y="2304081"/>
            <a:ext cx="0" cy="236538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53"/>
          <p:cNvSpPr>
            <a:spLocks noChangeShapeType="1"/>
          </p:cNvSpPr>
          <p:nvPr/>
        </p:nvSpPr>
        <p:spPr bwMode="auto">
          <a:xfrm>
            <a:off x="2349501" y="2540618"/>
            <a:ext cx="1222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256"/>
          <p:cNvSpPr>
            <a:spLocks noChangeArrowheads="1"/>
          </p:cNvSpPr>
          <p:nvPr/>
        </p:nvSpPr>
        <p:spPr bwMode="auto">
          <a:xfrm>
            <a:off x="4398963" y="2485056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257"/>
          <p:cNvSpPr>
            <a:spLocks noChangeArrowheads="1"/>
          </p:cNvSpPr>
          <p:nvPr/>
        </p:nvSpPr>
        <p:spPr bwMode="auto">
          <a:xfrm>
            <a:off x="4389438" y="2485056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258"/>
          <p:cNvSpPr>
            <a:spLocks noChangeArrowheads="1"/>
          </p:cNvSpPr>
          <p:nvPr/>
        </p:nvSpPr>
        <p:spPr bwMode="auto">
          <a:xfrm>
            <a:off x="4389438" y="2585068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259"/>
          <p:cNvSpPr>
            <a:spLocks noChangeArrowheads="1"/>
          </p:cNvSpPr>
          <p:nvPr/>
        </p:nvSpPr>
        <p:spPr bwMode="auto">
          <a:xfrm>
            <a:off x="4381501" y="2494581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260"/>
          <p:cNvSpPr>
            <a:spLocks noChangeArrowheads="1"/>
          </p:cNvSpPr>
          <p:nvPr/>
        </p:nvSpPr>
        <p:spPr bwMode="auto">
          <a:xfrm>
            <a:off x="4381501" y="2575543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261"/>
          <p:cNvSpPr>
            <a:spLocks noChangeArrowheads="1"/>
          </p:cNvSpPr>
          <p:nvPr/>
        </p:nvSpPr>
        <p:spPr bwMode="auto">
          <a:xfrm>
            <a:off x="4371976" y="2504106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262"/>
          <p:cNvSpPr>
            <a:spLocks noChangeArrowheads="1"/>
          </p:cNvSpPr>
          <p:nvPr/>
        </p:nvSpPr>
        <p:spPr bwMode="auto">
          <a:xfrm>
            <a:off x="4371976" y="2567606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263"/>
          <p:cNvSpPr>
            <a:spLocks noChangeArrowheads="1"/>
          </p:cNvSpPr>
          <p:nvPr/>
        </p:nvSpPr>
        <p:spPr bwMode="auto">
          <a:xfrm>
            <a:off x="4364038" y="2512043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264"/>
          <p:cNvSpPr>
            <a:spLocks noChangeArrowheads="1"/>
          </p:cNvSpPr>
          <p:nvPr/>
        </p:nvSpPr>
        <p:spPr bwMode="auto">
          <a:xfrm>
            <a:off x="4364038" y="255808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265"/>
          <p:cNvSpPr>
            <a:spLocks noChangeArrowheads="1"/>
          </p:cNvSpPr>
          <p:nvPr/>
        </p:nvSpPr>
        <p:spPr bwMode="auto">
          <a:xfrm>
            <a:off x="4354513" y="2521568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266"/>
          <p:cNvSpPr>
            <a:spLocks noChangeArrowheads="1"/>
          </p:cNvSpPr>
          <p:nvPr/>
        </p:nvSpPr>
        <p:spPr bwMode="auto">
          <a:xfrm>
            <a:off x="4354513" y="2540618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267"/>
          <p:cNvSpPr>
            <a:spLocks noChangeArrowheads="1"/>
          </p:cNvSpPr>
          <p:nvPr/>
        </p:nvSpPr>
        <p:spPr bwMode="auto">
          <a:xfrm>
            <a:off x="4354513" y="2540618"/>
            <a:ext cx="10477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268"/>
          <p:cNvSpPr>
            <a:spLocks noChangeArrowheads="1"/>
          </p:cNvSpPr>
          <p:nvPr/>
        </p:nvSpPr>
        <p:spPr bwMode="auto">
          <a:xfrm>
            <a:off x="4354513" y="2531093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269"/>
          <p:cNvSpPr>
            <a:spLocks noChangeArrowheads="1"/>
          </p:cNvSpPr>
          <p:nvPr/>
        </p:nvSpPr>
        <p:spPr bwMode="auto">
          <a:xfrm>
            <a:off x="3840163" y="2612056"/>
            <a:ext cx="96838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270"/>
          <p:cNvSpPr>
            <a:spLocks noChangeArrowheads="1"/>
          </p:cNvSpPr>
          <p:nvPr/>
        </p:nvSpPr>
        <p:spPr bwMode="auto">
          <a:xfrm>
            <a:off x="5540376" y="2712068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271"/>
          <p:cNvSpPr>
            <a:spLocks noChangeArrowheads="1"/>
          </p:cNvSpPr>
          <p:nvPr/>
        </p:nvSpPr>
        <p:spPr bwMode="auto">
          <a:xfrm>
            <a:off x="5532438" y="2712068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272"/>
          <p:cNvSpPr>
            <a:spLocks noChangeArrowheads="1"/>
          </p:cNvSpPr>
          <p:nvPr/>
        </p:nvSpPr>
        <p:spPr bwMode="auto">
          <a:xfrm>
            <a:off x="5532438" y="281208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273"/>
          <p:cNvSpPr>
            <a:spLocks noChangeArrowheads="1"/>
          </p:cNvSpPr>
          <p:nvPr/>
        </p:nvSpPr>
        <p:spPr bwMode="auto">
          <a:xfrm>
            <a:off x="5522913" y="2721593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274"/>
          <p:cNvSpPr>
            <a:spLocks noChangeArrowheads="1"/>
          </p:cNvSpPr>
          <p:nvPr/>
        </p:nvSpPr>
        <p:spPr bwMode="auto">
          <a:xfrm>
            <a:off x="5522913" y="280255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275"/>
          <p:cNvSpPr>
            <a:spLocks noChangeArrowheads="1"/>
          </p:cNvSpPr>
          <p:nvPr/>
        </p:nvSpPr>
        <p:spPr bwMode="auto">
          <a:xfrm>
            <a:off x="5514976" y="2731118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276"/>
          <p:cNvSpPr>
            <a:spLocks noChangeArrowheads="1"/>
          </p:cNvSpPr>
          <p:nvPr/>
        </p:nvSpPr>
        <p:spPr bwMode="auto">
          <a:xfrm>
            <a:off x="5514976" y="2794618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277"/>
          <p:cNvSpPr>
            <a:spLocks noChangeArrowheads="1"/>
          </p:cNvSpPr>
          <p:nvPr/>
        </p:nvSpPr>
        <p:spPr bwMode="auto">
          <a:xfrm>
            <a:off x="5505451" y="273905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278"/>
          <p:cNvSpPr>
            <a:spLocks noChangeArrowheads="1"/>
          </p:cNvSpPr>
          <p:nvPr/>
        </p:nvSpPr>
        <p:spPr bwMode="auto">
          <a:xfrm>
            <a:off x="5505451" y="2785093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279"/>
          <p:cNvSpPr>
            <a:spLocks noChangeArrowheads="1"/>
          </p:cNvSpPr>
          <p:nvPr/>
        </p:nvSpPr>
        <p:spPr bwMode="auto">
          <a:xfrm>
            <a:off x="5497513" y="2748581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5497513" y="2767631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81"/>
          <p:cNvSpPr>
            <a:spLocks noChangeArrowheads="1"/>
          </p:cNvSpPr>
          <p:nvPr/>
        </p:nvSpPr>
        <p:spPr bwMode="auto">
          <a:xfrm>
            <a:off x="5497513" y="2767631"/>
            <a:ext cx="10477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82"/>
          <p:cNvSpPr>
            <a:spLocks noChangeArrowheads="1"/>
          </p:cNvSpPr>
          <p:nvPr/>
        </p:nvSpPr>
        <p:spPr bwMode="auto">
          <a:xfrm>
            <a:off x="5497513" y="2758106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283"/>
          <p:cNvSpPr>
            <a:spLocks noChangeArrowheads="1"/>
          </p:cNvSpPr>
          <p:nvPr/>
        </p:nvSpPr>
        <p:spPr bwMode="auto">
          <a:xfrm>
            <a:off x="4991101" y="3056556"/>
            <a:ext cx="96838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284"/>
          <p:cNvSpPr>
            <a:spLocks noChangeShapeType="1"/>
          </p:cNvSpPr>
          <p:nvPr/>
        </p:nvSpPr>
        <p:spPr bwMode="auto">
          <a:xfrm>
            <a:off x="4354513" y="2421556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285"/>
          <p:cNvSpPr>
            <a:spLocks noChangeShapeType="1"/>
          </p:cNvSpPr>
          <p:nvPr/>
        </p:nvSpPr>
        <p:spPr bwMode="auto">
          <a:xfrm>
            <a:off x="4406901" y="2421556"/>
            <a:ext cx="0" cy="22701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286"/>
          <p:cNvSpPr>
            <a:spLocks noChangeShapeType="1"/>
          </p:cNvSpPr>
          <p:nvPr/>
        </p:nvSpPr>
        <p:spPr bwMode="auto">
          <a:xfrm>
            <a:off x="4354513" y="264856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287"/>
          <p:cNvSpPr>
            <a:spLocks noChangeShapeType="1"/>
          </p:cNvSpPr>
          <p:nvPr/>
        </p:nvSpPr>
        <p:spPr bwMode="auto">
          <a:xfrm>
            <a:off x="3840163" y="254061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288"/>
          <p:cNvSpPr>
            <a:spLocks noChangeShapeType="1"/>
          </p:cNvSpPr>
          <p:nvPr/>
        </p:nvSpPr>
        <p:spPr bwMode="auto">
          <a:xfrm>
            <a:off x="3892551" y="2540618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289"/>
          <p:cNvSpPr>
            <a:spLocks noChangeShapeType="1"/>
          </p:cNvSpPr>
          <p:nvPr/>
        </p:nvSpPr>
        <p:spPr bwMode="auto">
          <a:xfrm>
            <a:off x="3840163" y="279461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290"/>
          <p:cNvSpPr>
            <a:spLocks noChangeShapeType="1"/>
          </p:cNvSpPr>
          <p:nvPr/>
        </p:nvSpPr>
        <p:spPr bwMode="auto">
          <a:xfrm>
            <a:off x="5497513" y="2639043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291"/>
          <p:cNvSpPr>
            <a:spLocks noChangeShapeType="1"/>
          </p:cNvSpPr>
          <p:nvPr/>
        </p:nvSpPr>
        <p:spPr bwMode="auto">
          <a:xfrm>
            <a:off x="5549901" y="2639043"/>
            <a:ext cx="0" cy="2460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292"/>
          <p:cNvSpPr>
            <a:spLocks noChangeShapeType="1"/>
          </p:cNvSpPr>
          <p:nvPr/>
        </p:nvSpPr>
        <p:spPr bwMode="auto">
          <a:xfrm>
            <a:off x="5497513" y="288510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293"/>
          <p:cNvSpPr>
            <a:spLocks noChangeShapeType="1"/>
          </p:cNvSpPr>
          <p:nvPr/>
        </p:nvSpPr>
        <p:spPr bwMode="auto">
          <a:xfrm>
            <a:off x="4983163" y="2985118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294"/>
          <p:cNvSpPr>
            <a:spLocks noChangeShapeType="1"/>
          </p:cNvSpPr>
          <p:nvPr/>
        </p:nvSpPr>
        <p:spPr bwMode="auto">
          <a:xfrm>
            <a:off x="5043488" y="2985118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295"/>
          <p:cNvSpPr>
            <a:spLocks noChangeShapeType="1"/>
          </p:cNvSpPr>
          <p:nvPr/>
        </p:nvSpPr>
        <p:spPr bwMode="auto">
          <a:xfrm>
            <a:off x="4983163" y="3229593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349"/>
          <p:cNvSpPr>
            <a:spLocks noChangeArrowheads="1"/>
          </p:cNvSpPr>
          <p:nvPr/>
        </p:nvSpPr>
        <p:spPr bwMode="auto">
          <a:xfrm>
            <a:off x="7150101" y="1677018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350"/>
          <p:cNvSpPr>
            <a:spLocks noChangeArrowheads="1"/>
          </p:cNvSpPr>
          <p:nvPr/>
        </p:nvSpPr>
        <p:spPr bwMode="auto">
          <a:xfrm>
            <a:off x="7140576" y="1677018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351"/>
          <p:cNvSpPr>
            <a:spLocks noChangeArrowheads="1"/>
          </p:cNvSpPr>
          <p:nvPr/>
        </p:nvSpPr>
        <p:spPr bwMode="auto">
          <a:xfrm>
            <a:off x="7140576" y="177703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352"/>
          <p:cNvSpPr>
            <a:spLocks noChangeArrowheads="1"/>
          </p:cNvSpPr>
          <p:nvPr/>
        </p:nvSpPr>
        <p:spPr bwMode="auto">
          <a:xfrm>
            <a:off x="7132638" y="1686543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353"/>
          <p:cNvSpPr>
            <a:spLocks noChangeArrowheads="1"/>
          </p:cNvSpPr>
          <p:nvPr/>
        </p:nvSpPr>
        <p:spPr bwMode="auto">
          <a:xfrm>
            <a:off x="7132638" y="1769093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354"/>
          <p:cNvSpPr>
            <a:spLocks noChangeArrowheads="1"/>
          </p:cNvSpPr>
          <p:nvPr/>
        </p:nvSpPr>
        <p:spPr bwMode="auto">
          <a:xfrm>
            <a:off x="7123113" y="1696068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355"/>
          <p:cNvSpPr>
            <a:spLocks noChangeArrowheads="1"/>
          </p:cNvSpPr>
          <p:nvPr/>
        </p:nvSpPr>
        <p:spPr bwMode="auto">
          <a:xfrm>
            <a:off x="7123113" y="1759568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356"/>
          <p:cNvSpPr>
            <a:spLocks noChangeArrowheads="1"/>
          </p:cNvSpPr>
          <p:nvPr/>
        </p:nvSpPr>
        <p:spPr bwMode="auto">
          <a:xfrm>
            <a:off x="7115176" y="1705593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357"/>
          <p:cNvSpPr>
            <a:spLocks noChangeArrowheads="1"/>
          </p:cNvSpPr>
          <p:nvPr/>
        </p:nvSpPr>
        <p:spPr bwMode="auto">
          <a:xfrm>
            <a:off x="7115176" y="1750043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358"/>
          <p:cNvSpPr>
            <a:spLocks noChangeArrowheads="1"/>
          </p:cNvSpPr>
          <p:nvPr/>
        </p:nvSpPr>
        <p:spPr bwMode="auto">
          <a:xfrm>
            <a:off x="7107238" y="1713531"/>
            <a:ext cx="103188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359"/>
          <p:cNvSpPr>
            <a:spLocks noChangeArrowheads="1"/>
          </p:cNvSpPr>
          <p:nvPr/>
        </p:nvSpPr>
        <p:spPr bwMode="auto">
          <a:xfrm>
            <a:off x="7107238" y="1732581"/>
            <a:ext cx="103188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360"/>
          <p:cNvSpPr>
            <a:spLocks noChangeArrowheads="1"/>
          </p:cNvSpPr>
          <p:nvPr/>
        </p:nvSpPr>
        <p:spPr bwMode="auto">
          <a:xfrm>
            <a:off x="7107238" y="1732581"/>
            <a:ext cx="1031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361"/>
          <p:cNvSpPr>
            <a:spLocks noChangeArrowheads="1"/>
          </p:cNvSpPr>
          <p:nvPr/>
        </p:nvSpPr>
        <p:spPr bwMode="auto">
          <a:xfrm>
            <a:off x="7107238" y="1723056"/>
            <a:ext cx="1031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362"/>
          <p:cNvSpPr>
            <a:spLocks noChangeArrowheads="1"/>
          </p:cNvSpPr>
          <p:nvPr/>
        </p:nvSpPr>
        <p:spPr bwMode="auto">
          <a:xfrm>
            <a:off x="6592888" y="1796081"/>
            <a:ext cx="95250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363"/>
          <p:cNvSpPr>
            <a:spLocks noChangeArrowheads="1"/>
          </p:cNvSpPr>
          <p:nvPr/>
        </p:nvSpPr>
        <p:spPr bwMode="auto">
          <a:xfrm>
            <a:off x="8291513" y="1967531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364"/>
          <p:cNvSpPr>
            <a:spLocks noChangeArrowheads="1"/>
          </p:cNvSpPr>
          <p:nvPr/>
        </p:nvSpPr>
        <p:spPr bwMode="auto">
          <a:xfrm>
            <a:off x="8283576" y="196753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365"/>
          <p:cNvSpPr>
            <a:spLocks noChangeArrowheads="1"/>
          </p:cNvSpPr>
          <p:nvPr/>
        </p:nvSpPr>
        <p:spPr bwMode="auto">
          <a:xfrm>
            <a:off x="8283576" y="2067543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366"/>
          <p:cNvSpPr>
            <a:spLocks noChangeArrowheads="1"/>
          </p:cNvSpPr>
          <p:nvPr/>
        </p:nvSpPr>
        <p:spPr bwMode="auto">
          <a:xfrm>
            <a:off x="8274051" y="1977056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367"/>
          <p:cNvSpPr>
            <a:spLocks noChangeArrowheads="1"/>
          </p:cNvSpPr>
          <p:nvPr/>
        </p:nvSpPr>
        <p:spPr bwMode="auto">
          <a:xfrm>
            <a:off x="8274051" y="2059606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368"/>
          <p:cNvSpPr>
            <a:spLocks noChangeArrowheads="1"/>
          </p:cNvSpPr>
          <p:nvPr/>
        </p:nvSpPr>
        <p:spPr bwMode="auto">
          <a:xfrm>
            <a:off x="8266113" y="198658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369"/>
          <p:cNvSpPr>
            <a:spLocks noChangeArrowheads="1"/>
          </p:cNvSpPr>
          <p:nvPr/>
        </p:nvSpPr>
        <p:spPr bwMode="auto">
          <a:xfrm>
            <a:off x="8266113" y="205008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370"/>
          <p:cNvSpPr>
            <a:spLocks noChangeArrowheads="1"/>
          </p:cNvSpPr>
          <p:nvPr/>
        </p:nvSpPr>
        <p:spPr bwMode="auto">
          <a:xfrm>
            <a:off x="8256588" y="1996106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371"/>
          <p:cNvSpPr>
            <a:spLocks noChangeArrowheads="1"/>
          </p:cNvSpPr>
          <p:nvPr/>
        </p:nvSpPr>
        <p:spPr bwMode="auto">
          <a:xfrm>
            <a:off x="8256588" y="2040556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372"/>
          <p:cNvSpPr>
            <a:spLocks noChangeArrowheads="1"/>
          </p:cNvSpPr>
          <p:nvPr/>
        </p:nvSpPr>
        <p:spPr bwMode="auto">
          <a:xfrm>
            <a:off x="8248651" y="2004043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373"/>
          <p:cNvSpPr>
            <a:spLocks noChangeArrowheads="1"/>
          </p:cNvSpPr>
          <p:nvPr/>
        </p:nvSpPr>
        <p:spPr bwMode="auto">
          <a:xfrm>
            <a:off x="8248651" y="2023093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374"/>
          <p:cNvSpPr>
            <a:spLocks noChangeArrowheads="1"/>
          </p:cNvSpPr>
          <p:nvPr/>
        </p:nvSpPr>
        <p:spPr bwMode="auto">
          <a:xfrm>
            <a:off x="8248651" y="2023093"/>
            <a:ext cx="10477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375"/>
          <p:cNvSpPr>
            <a:spLocks noChangeArrowheads="1"/>
          </p:cNvSpPr>
          <p:nvPr/>
        </p:nvSpPr>
        <p:spPr bwMode="auto">
          <a:xfrm>
            <a:off x="8248651" y="2013568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376"/>
          <p:cNvSpPr>
            <a:spLocks noChangeArrowheads="1"/>
          </p:cNvSpPr>
          <p:nvPr/>
        </p:nvSpPr>
        <p:spPr bwMode="auto">
          <a:xfrm>
            <a:off x="7734301" y="2540618"/>
            <a:ext cx="95250" cy="98425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377"/>
          <p:cNvSpPr>
            <a:spLocks noChangeShapeType="1"/>
          </p:cNvSpPr>
          <p:nvPr/>
        </p:nvSpPr>
        <p:spPr bwMode="auto">
          <a:xfrm>
            <a:off x="7097713" y="1605581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378"/>
          <p:cNvSpPr>
            <a:spLocks noChangeShapeType="1"/>
          </p:cNvSpPr>
          <p:nvPr/>
        </p:nvSpPr>
        <p:spPr bwMode="auto">
          <a:xfrm>
            <a:off x="7158038" y="1605581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379"/>
          <p:cNvSpPr>
            <a:spLocks noChangeShapeType="1"/>
          </p:cNvSpPr>
          <p:nvPr/>
        </p:nvSpPr>
        <p:spPr bwMode="auto">
          <a:xfrm>
            <a:off x="7097713" y="1859581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380"/>
          <p:cNvSpPr>
            <a:spLocks noChangeShapeType="1"/>
          </p:cNvSpPr>
          <p:nvPr/>
        </p:nvSpPr>
        <p:spPr bwMode="auto">
          <a:xfrm>
            <a:off x="6583363" y="172305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381"/>
          <p:cNvSpPr>
            <a:spLocks noChangeShapeType="1"/>
          </p:cNvSpPr>
          <p:nvPr/>
        </p:nvSpPr>
        <p:spPr bwMode="auto">
          <a:xfrm>
            <a:off x="6643688" y="1723056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382"/>
          <p:cNvSpPr>
            <a:spLocks noChangeShapeType="1"/>
          </p:cNvSpPr>
          <p:nvPr/>
        </p:nvSpPr>
        <p:spPr bwMode="auto">
          <a:xfrm>
            <a:off x="6583363" y="197705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383"/>
          <p:cNvSpPr>
            <a:spLocks noChangeShapeType="1"/>
          </p:cNvSpPr>
          <p:nvPr/>
        </p:nvSpPr>
        <p:spPr bwMode="auto">
          <a:xfrm>
            <a:off x="8239126" y="1896093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384"/>
          <p:cNvSpPr>
            <a:spLocks noChangeShapeType="1"/>
          </p:cNvSpPr>
          <p:nvPr/>
        </p:nvSpPr>
        <p:spPr bwMode="auto">
          <a:xfrm>
            <a:off x="8301038" y="1896093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385"/>
          <p:cNvSpPr>
            <a:spLocks noChangeShapeType="1"/>
          </p:cNvSpPr>
          <p:nvPr/>
        </p:nvSpPr>
        <p:spPr bwMode="auto">
          <a:xfrm>
            <a:off x="8239126" y="214056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386"/>
          <p:cNvSpPr>
            <a:spLocks noChangeShapeType="1"/>
          </p:cNvSpPr>
          <p:nvPr/>
        </p:nvSpPr>
        <p:spPr bwMode="auto">
          <a:xfrm>
            <a:off x="7724776" y="2477118"/>
            <a:ext cx="1222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387"/>
          <p:cNvSpPr>
            <a:spLocks noChangeShapeType="1"/>
          </p:cNvSpPr>
          <p:nvPr/>
        </p:nvSpPr>
        <p:spPr bwMode="auto">
          <a:xfrm>
            <a:off x="7786688" y="2477118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388"/>
          <p:cNvSpPr>
            <a:spLocks noChangeShapeType="1"/>
          </p:cNvSpPr>
          <p:nvPr/>
        </p:nvSpPr>
        <p:spPr bwMode="auto">
          <a:xfrm>
            <a:off x="7724776" y="2721593"/>
            <a:ext cx="1222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91"/>
          <p:cNvSpPr>
            <a:spLocks noChangeArrowheads="1"/>
          </p:cNvSpPr>
          <p:nvPr/>
        </p:nvSpPr>
        <p:spPr bwMode="auto">
          <a:xfrm>
            <a:off x="9774238" y="2277093"/>
            <a:ext cx="17463" cy="1079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92"/>
          <p:cNvSpPr>
            <a:spLocks noChangeArrowheads="1"/>
          </p:cNvSpPr>
          <p:nvPr/>
        </p:nvSpPr>
        <p:spPr bwMode="auto">
          <a:xfrm>
            <a:off x="9764713" y="2277093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93"/>
          <p:cNvSpPr>
            <a:spLocks noChangeArrowheads="1"/>
          </p:cNvSpPr>
          <p:nvPr/>
        </p:nvSpPr>
        <p:spPr bwMode="auto">
          <a:xfrm>
            <a:off x="9764713" y="2377106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394"/>
          <p:cNvSpPr>
            <a:spLocks noChangeArrowheads="1"/>
          </p:cNvSpPr>
          <p:nvPr/>
        </p:nvSpPr>
        <p:spPr bwMode="auto">
          <a:xfrm>
            <a:off x="9756776" y="2285031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395"/>
          <p:cNvSpPr>
            <a:spLocks noChangeArrowheads="1"/>
          </p:cNvSpPr>
          <p:nvPr/>
        </p:nvSpPr>
        <p:spPr bwMode="auto">
          <a:xfrm>
            <a:off x="9756776" y="2367581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396"/>
          <p:cNvSpPr>
            <a:spLocks noChangeArrowheads="1"/>
          </p:cNvSpPr>
          <p:nvPr/>
        </p:nvSpPr>
        <p:spPr bwMode="auto">
          <a:xfrm>
            <a:off x="9747251" y="2294556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397"/>
          <p:cNvSpPr>
            <a:spLocks noChangeArrowheads="1"/>
          </p:cNvSpPr>
          <p:nvPr/>
        </p:nvSpPr>
        <p:spPr bwMode="auto">
          <a:xfrm>
            <a:off x="9747251" y="2358056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398"/>
          <p:cNvSpPr>
            <a:spLocks noChangeArrowheads="1"/>
          </p:cNvSpPr>
          <p:nvPr/>
        </p:nvSpPr>
        <p:spPr bwMode="auto">
          <a:xfrm>
            <a:off x="9739313" y="230408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399"/>
          <p:cNvSpPr>
            <a:spLocks noChangeArrowheads="1"/>
          </p:cNvSpPr>
          <p:nvPr/>
        </p:nvSpPr>
        <p:spPr bwMode="auto">
          <a:xfrm>
            <a:off x="9739313" y="2350118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00"/>
          <p:cNvSpPr>
            <a:spLocks noChangeArrowheads="1"/>
          </p:cNvSpPr>
          <p:nvPr/>
        </p:nvSpPr>
        <p:spPr bwMode="auto">
          <a:xfrm>
            <a:off x="9729788" y="2313606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01"/>
          <p:cNvSpPr>
            <a:spLocks noChangeArrowheads="1"/>
          </p:cNvSpPr>
          <p:nvPr/>
        </p:nvSpPr>
        <p:spPr bwMode="auto">
          <a:xfrm>
            <a:off x="9729788" y="2331068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402"/>
          <p:cNvSpPr>
            <a:spLocks noChangeArrowheads="1"/>
          </p:cNvSpPr>
          <p:nvPr/>
        </p:nvSpPr>
        <p:spPr bwMode="auto">
          <a:xfrm>
            <a:off x="9729788" y="2331068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403"/>
          <p:cNvSpPr>
            <a:spLocks noChangeArrowheads="1"/>
          </p:cNvSpPr>
          <p:nvPr/>
        </p:nvSpPr>
        <p:spPr bwMode="auto">
          <a:xfrm>
            <a:off x="9729788" y="2321543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404"/>
          <p:cNvSpPr>
            <a:spLocks noChangeArrowheads="1"/>
          </p:cNvSpPr>
          <p:nvPr/>
        </p:nvSpPr>
        <p:spPr bwMode="auto">
          <a:xfrm>
            <a:off x="9215438" y="2621581"/>
            <a:ext cx="96838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405"/>
          <p:cNvSpPr>
            <a:spLocks noChangeArrowheads="1"/>
          </p:cNvSpPr>
          <p:nvPr/>
        </p:nvSpPr>
        <p:spPr bwMode="auto">
          <a:xfrm>
            <a:off x="10915651" y="2621581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406"/>
          <p:cNvSpPr>
            <a:spLocks noChangeArrowheads="1"/>
          </p:cNvSpPr>
          <p:nvPr/>
        </p:nvSpPr>
        <p:spPr bwMode="auto">
          <a:xfrm>
            <a:off x="10907713" y="262158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407"/>
          <p:cNvSpPr>
            <a:spLocks noChangeArrowheads="1"/>
          </p:cNvSpPr>
          <p:nvPr/>
        </p:nvSpPr>
        <p:spPr bwMode="auto">
          <a:xfrm>
            <a:off x="10907713" y="2721593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408"/>
          <p:cNvSpPr>
            <a:spLocks noChangeArrowheads="1"/>
          </p:cNvSpPr>
          <p:nvPr/>
        </p:nvSpPr>
        <p:spPr bwMode="auto">
          <a:xfrm>
            <a:off x="10898188" y="2631106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409"/>
          <p:cNvSpPr>
            <a:spLocks noChangeArrowheads="1"/>
          </p:cNvSpPr>
          <p:nvPr/>
        </p:nvSpPr>
        <p:spPr bwMode="auto">
          <a:xfrm>
            <a:off x="10898188" y="2712068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410"/>
          <p:cNvSpPr>
            <a:spLocks noChangeArrowheads="1"/>
          </p:cNvSpPr>
          <p:nvPr/>
        </p:nvSpPr>
        <p:spPr bwMode="auto">
          <a:xfrm>
            <a:off x="10890251" y="2639043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411"/>
          <p:cNvSpPr>
            <a:spLocks noChangeArrowheads="1"/>
          </p:cNvSpPr>
          <p:nvPr/>
        </p:nvSpPr>
        <p:spPr bwMode="auto">
          <a:xfrm>
            <a:off x="10890251" y="2702543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412"/>
          <p:cNvSpPr>
            <a:spLocks noChangeArrowheads="1"/>
          </p:cNvSpPr>
          <p:nvPr/>
        </p:nvSpPr>
        <p:spPr bwMode="auto">
          <a:xfrm>
            <a:off x="10880726" y="2648568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413"/>
          <p:cNvSpPr>
            <a:spLocks noChangeArrowheads="1"/>
          </p:cNvSpPr>
          <p:nvPr/>
        </p:nvSpPr>
        <p:spPr bwMode="auto">
          <a:xfrm>
            <a:off x="10880726" y="2694606"/>
            <a:ext cx="8731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414"/>
          <p:cNvSpPr>
            <a:spLocks noChangeArrowheads="1"/>
          </p:cNvSpPr>
          <p:nvPr/>
        </p:nvSpPr>
        <p:spPr bwMode="auto">
          <a:xfrm>
            <a:off x="10872788" y="2658093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415"/>
          <p:cNvSpPr>
            <a:spLocks noChangeArrowheads="1"/>
          </p:cNvSpPr>
          <p:nvPr/>
        </p:nvSpPr>
        <p:spPr bwMode="auto">
          <a:xfrm>
            <a:off x="10872788" y="2675556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416"/>
          <p:cNvSpPr>
            <a:spLocks noChangeArrowheads="1"/>
          </p:cNvSpPr>
          <p:nvPr/>
        </p:nvSpPr>
        <p:spPr bwMode="auto">
          <a:xfrm>
            <a:off x="10872788" y="2675556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417"/>
          <p:cNvSpPr>
            <a:spLocks noChangeArrowheads="1"/>
          </p:cNvSpPr>
          <p:nvPr/>
        </p:nvSpPr>
        <p:spPr bwMode="auto">
          <a:xfrm>
            <a:off x="10872788" y="2667618"/>
            <a:ext cx="10477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418"/>
          <p:cNvSpPr>
            <a:spLocks noChangeArrowheads="1"/>
          </p:cNvSpPr>
          <p:nvPr/>
        </p:nvSpPr>
        <p:spPr bwMode="auto">
          <a:xfrm>
            <a:off x="10366376" y="2866056"/>
            <a:ext cx="96838" cy="100013"/>
          </a:xfrm>
          <a:prstGeom prst="ellipse">
            <a:avLst/>
          </a:prstGeom>
          <a:noFill/>
          <a:ln w="793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419"/>
          <p:cNvSpPr>
            <a:spLocks noChangeShapeType="1"/>
          </p:cNvSpPr>
          <p:nvPr/>
        </p:nvSpPr>
        <p:spPr bwMode="auto">
          <a:xfrm>
            <a:off x="9729788" y="2204068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420"/>
          <p:cNvSpPr>
            <a:spLocks noChangeShapeType="1"/>
          </p:cNvSpPr>
          <p:nvPr/>
        </p:nvSpPr>
        <p:spPr bwMode="auto">
          <a:xfrm>
            <a:off x="9782176" y="2204068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421"/>
          <p:cNvSpPr>
            <a:spLocks noChangeShapeType="1"/>
          </p:cNvSpPr>
          <p:nvPr/>
        </p:nvSpPr>
        <p:spPr bwMode="auto">
          <a:xfrm>
            <a:off x="9729788" y="2448543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422"/>
          <p:cNvSpPr>
            <a:spLocks noChangeShapeType="1"/>
          </p:cNvSpPr>
          <p:nvPr/>
        </p:nvSpPr>
        <p:spPr bwMode="auto">
          <a:xfrm>
            <a:off x="9215438" y="2558081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423"/>
          <p:cNvSpPr>
            <a:spLocks noChangeShapeType="1"/>
          </p:cNvSpPr>
          <p:nvPr/>
        </p:nvSpPr>
        <p:spPr bwMode="auto">
          <a:xfrm>
            <a:off x="9267826" y="2558081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424"/>
          <p:cNvSpPr>
            <a:spLocks noChangeShapeType="1"/>
          </p:cNvSpPr>
          <p:nvPr/>
        </p:nvSpPr>
        <p:spPr bwMode="auto">
          <a:xfrm>
            <a:off x="9215438" y="2802556"/>
            <a:ext cx="1143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425"/>
          <p:cNvSpPr>
            <a:spLocks noChangeShapeType="1"/>
          </p:cNvSpPr>
          <p:nvPr/>
        </p:nvSpPr>
        <p:spPr bwMode="auto">
          <a:xfrm>
            <a:off x="10872788" y="2558081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426"/>
          <p:cNvSpPr>
            <a:spLocks noChangeShapeType="1"/>
          </p:cNvSpPr>
          <p:nvPr/>
        </p:nvSpPr>
        <p:spPr bwMode="auto">
          <a:xfrm>
            <a:off x="10925176" y="2558081"/>
            <a:ext cx="0" cy="2444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427"/>
          <p:cNvSpPr>
            <a:spLocks noChangeShapeType="1"/>
          </p:cNvSpPr>
          <p:nvPr/>
        </p:nvSpPr>
        <p:spPr bwMode="auto">
          <a:xfrm>
            <a:off x="10872788" y="2802556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428"/>
          <p:cNvSpPr>
            <a:spLocks noChangeShapeType="1"/>
          </p:cNvSpPr>
          <p:nvPr/>
        </p:nvSpPr>
        <p:spPr bwMode="auto">
          <a:xfrm>
            <a:off x="10358438" y="2794618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Line 429"/>
          <p:cNvSpPr>
            <a:spLocks noChangeShapeType="1"/>
          </p:cNvSpPr>
          <p:nvPr/>
        </p:nvSpPr>
        <p:spPr bwMode="auto">
          <a:xfrm>
            <a:off x="10418763" y="2794618"/>
            <a:ext cx="0" cy="25400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Line 430"/>
          <p:cNvSpPr>
            <a:spLocks noChangeShapeType="1"/>
          </p:cNvSpPr>
          <p:nvPr/>
        </p:nvSpPr>
        <p:spPr bwMode="auto">
          <a:xfrm>
            <a:off x="10358438" y="3048618"/>
            <a:ext cx="1127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Line 447"/>
          <p:cNvSpPr>
            <a:spLocks noChangeShapeType="1"/>
          </p:cNvSpPr>
          <p:nvPr/>
        </p:nvSpPr>
        <p:spPr bwMode="auto">
          <a:xfrm>
            <a:off x="11360151" y="3239118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Line 448"/>
          <p:cNvSpPr>
            <a:spLocks noChangeShapeType="1"/>
          </p:cNvSpPr>
          <p:nvPr/>
        </p:nvSpPr>
        <p:spPr bwMode="auto">
          <a:xfrm>
            <a:off x="11360151" y="228503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3" name="Line 449"/>
          <p:cNvSpPr>
            <a:spLocks noChangeShapeType="1"/>
          </p:cNvSpPr>
          <p:nvPr/>
        </p:nvSpPr>
        <p:spPr bwMode="auto">
          <a:xfrm>
            <a:off x="11360151" y="133253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6" name="Rectangle 452"/>
          <p:cNvSpPr>
            <a:spLocks noChangeArrowheads="1"/>
          </p:cNvSpPr>
          <p:nvPr/>
        </p:nvSpPr>
        <p:spPr bwMode="auto">
          <a:xfrm>
            <a:off x="11464926" y="3147043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453"/>
          <p:cNvSpPr>
            <a:spLocks noChangeArrowheads="1"/>
          </p:cNvSpPr>
          <p:nvPr/>
        </p:nvSpPr>
        <p:spPr bwMode="auto">
          <a:xfrm>
            <a:off x="11464926" y="2194543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454"/>
          <p:cNvSpPr>
            <a:spLocks noChangeArrowheads="1"/>
          </p:cNvSpPr>
          <p:nvPr/>
        </p:nvSpPr>
        <p:spPr bwMode="auto">
          <a:xfrm>
            <a:off x="11464926" y="1242043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457"/>
          <p:cNvSpPr>
            <a:spLocks noChangeArrowheads="1"/>
          </p:cNvSpPr>
          <p:nvPr/>
        </p:nvSpPr>
        <p:spPr bwMode="auto">
          <a:xfrm rot="5400000">
            <a:off x="11053338" y="2138837"/>
            <a:ext cx="14266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80377" y="1723056"/>
            <a:ext cx="539261" cy="3079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Line 353"/>
          <p:cNvSpPr>
            <a:spLocks noChangeShapeType="1"/>
          </p:cNvSpPr>
          <p:nvPr/>
        </p:nvSpPr>
        <p:spPr bwMode="auto">
          <a:xfrm flipV="1">
            <a:off x="1319215" y="1457943"/>
            <a:ext cx="422436" cy="601661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Line 353"/>
          <p:cNvSpPr>
            <a:spLocks noChangeShapeType="1"/>
          </p:cNvSpPr>
          <p:nvPr/>
        </p:nvSpPr>
        <p:spPr bwMode="auto">
          <a:xfrm>
            <a:off x="1825626" y="1432542"/>
            <a:ext cx="533399" cy="98901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Line 353"/>
          <p:cNvSpPr>
            <a:spLocks noChangeShapeType="1"/>
          </p:cNvSpPr>
          <p:nvPr/>
        </p:nvSpPr>
        <p:spPr bwMode="auto">
          <a:xfrm>
            <a:off x="2452688" y="2421555"/>
            <a:ext cx="436561" cy="180975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353"/>
          <p:cNvSpPr>
            <a:spLocks noChangeShapeType="1"/>
          </p:cNvSpPr>
          <p:nvPr/>
        </p:nvSpPr>
        <p:spPr bwMode="auto">
          <a:xfrm flipV="1">
            <a:off x="3940174" y="2548555"/>
            <a:ext cx="419261" cy="109536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353"/>
          <p:cNvSpPr>
            <a:spLocks noChangeShapeType="1"/>
          </p:cNvSpPr>
          <p:nvPr/>
        </p:nvSpPr>
        <p:spPr bwMode="auto">
          <a:xfrm>
            <a:off x="4448337" y="2548556"/>
            <a:ext cx="542764" cy="55659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353"/>
          <p:cNvSpPr>
            <a:spLocks noChangeShapeType="1"/>
          </p:cNvSpPr>
          <p:nvPr/>
        </p:nvSpPr>
        <p:spPr bwMode="auto">
          <a:xfrm flipH="1">
            <a:off x="5086349" y="2767631"/>
            <a:ext cx="430211" cy="34704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353"/>
          <p:cNvSpPr>
            <a:spLocks noChangeShapeType="1"/>
          </p:cNvSpPr>
          <p:nvPr/>
        </p:nvSpPr>
        <p:spPr bwMode="auto">
          <a:xfrm flipH="1">
            <a:off x="6694488" y="1732581"/>
            <a:ext cx="422435" cy="107949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353"/>
          <p:cNvSpPr>
            <a:spLocks noChangeShapeType="1"/>
          </p:cNvSpPr>
          <p:nvPr/>
        </p:nvSpPr>
        <p:spPr bwMode="auto">
          <a:xfrm flipH="1" flipV="1">
            <a:off x="7208676" y="1730967"/>
            <a:ext cx="527209" cy="863625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Line 353"/>
          <p:cNvSpPr>
            <a:spLocks noChangeShapeType="1"/>
          </p:cNvSpPr>
          <p:nvPr/>
        </p:nvSpPr>
        <p:spPr bwMode="auto">
          <a:xfrm flipH="1">
            <a:off x="7834475" y="2023093"/>
            <a:ext cx="417510" cy="571498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Line 353"/>
          <p:cNvSpPr>
            <a:spLocks noChangeShapeType="1"/>
          </p:cNvSpPr>
          <p:nvPr/>
        </p:nvSpPr>
        <p:spPr bwMode="auto">
          <a:xfrm flipH="1">
            <a:off x="9320213" y="2339005"/>
            <a:ext cx="417512" cy="336551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Line 353"/>
          <p:cNvSpPr>
            <a:spLocks noChangeShapeType="1"/>
          </p:cNvSpPr>
          <p:nvPr/>
        </p:nvSpPr>
        <p:spPr bwMode="auto">
          <a:xfrm flipH="1" flipV="1">
            <a:off x="9827418" y="2326481"/>
            <a:ext cx="532767" cy="59302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Line 353"/>
          <p:cNvSpPr>
            <a:spLocks noChangeShapeType="1"/>
          </p:cNvSpPr>
          <p:nvPr/>
        </p:nvSpPr>
        <p:spPr bwMode="auto">
          <a:xfrm flipH="1">
            <a:off x="10463213" y="2680494"/>
            <a:ext cx="416082" cy="24130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492832" y="2707305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349592" y="247783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870120" y="2535062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728156" y="1375584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100725" y="167210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8240865" y="1954972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9725023" y="226881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0869612" y="2609600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59169" y="6260123"/>
            <a:ext cx="8911982" cy="5627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4192814" y="6095669"/>
            <a:ext cx="3877282" cy="498475"/>
            <a:chOff x="382588" y="5416550"/>
            <a:chExt cx="3877282" cy="498475"/>
          </a:xfrm>
        </p:grpSpPr>
        <p:sp>
          <p:nvSpPr>
            <p:cNvPr id="198" name="Rectangle 67"/>
            <p:cNvSpPr>
              <a:spLocks noChangeArrowheads="1"/>
            </p:cNvSpPr>
            <p:nvPr/>
          </p:nvSpPr>
          <p:spPr bwMode="auto">
            <a:xfrm>
              <a:off x="382588" y="5416550"/>
              <a:ext cx="3122613" cy="49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68"/>
            <p:cNvSpPr>
              <a:spLocks noChangeArrowheads="1"/>
            </p:cNvSpPr>
            <p:nvPr/>
          </p:nvSpPr>
          <p:spPr bwMode="auto">
            <a:xfrm>
              <a:off x="517526" y="5601335"/>
              <a:ext cx="1637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Target Gender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70"/>
            <p:cNvSpPr>
              <a:spLocks noChangeArrowheads="1"/>
            </p:cNvSpPr>
            <p:nvPr/>
          </p:nvSpPr>
          <p:spPr bwMode="auto">
            <a:xfrm>
              <a:off x="2324707" y="5549900"/>
              <a:ext cx="201613" cy="201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72"/>
            <p:cNvSpPr>
              <a:spLocks noChangeArrowheads="1"/>
            </p:cNvSpPr>
            <p:nvPr/>
          </p:nvSpPr>
          <p:spPr bwMode="auto">
            <a:xfrm>
              <a:off x="3397857" y="5549900"/>
              <a:ext cx="200025" cy="20161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73"/>
            <p:cNvSpPr>
              <a:spLocks noChangeArrowheads="1"/>
            </p:cNvSpPr>
            <p:nvPr/>
          </p:nvSpPr>
          <p:spPr bwMode="auto">
            <a:xfrm>
              <a:off x="2659670" y="5549900"/>
              <a:ext cx="6889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female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" name="Rectangle 74"/>
            <p:cNvSpPr>
              <a:spLocks noChangeArrowheads="1"/>
            </p:cNvSpPr>
            <p:nvPr/>
          </p:nvSpPr>
          <p:spPr bwMode="auto">
            <a:xfrm>
              <a:off x="3732820" y="5549900"/>
              <a:ext cx="527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Oval 223"/>
          <p:cNvSpPr/>
          <p:nvPr/>
        </p:nvSpPr>
        <p:spPr>
          <a:xfrm>
            <a:off x="7255403" y="652252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45"/>
          <p:cNvSpPr>
            <a:spLocks noChangeArrowheads="1"/>
          </p:cNvSpPr>
          <p:nvPr/>
        </p:nvSpPr>
        <p:spPr bwMode="auto">
          <a:xfrm>
            <a:off x="6167804" y="6522528"/>
            <a:ext cx="100012" cy="104775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Rectangle 73"/>
          <p:cNvSpPr>
            <a:spLocks noChangeArrowheads="1"/>
          </p:cNvSpPr>
          <p:nvPr/>
        </p:nvSpPr>
        <p:spPr bwMode="auto">
          <a:xfrm>
            <a:off x="6468746" y="6442844"/>
            <a:ext cx="688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female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74"/>
          <p:cNvSpPr>
            <a:spLocks noChangeArrowheads="1"/>
          </p:cNvSpPr>
          <p:nvPr/>
        </p:nvSpPr>
        <p:spPr bwMode="auto">
          <a:xfrm>
            <a:off x="7541896" y="6442844"/>
            <a:ext cx="527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844088" y="17584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2- </a:t>
            </a:r>
            <a:r>
              <a:rPr lang="en-US" dirty="0" err="1" smtClean="0"/>
              <a:t>RaceGen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1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41" y="715108"/>
            <a:ext cx="6140216" cy="61428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08"/>
            <a:ext cx="6140217" cy="6142892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82888" y="1854696"/>
            <a:ext cx="17462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4950" y="1854696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74950" y="1954709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765425" y="1862634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765425" y="1945184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757488" y="1872159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57488" y="1937246"/>
            <a:ext cx="698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963" y="1881684"/>
            <a:ext cx="873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963" y="1927721"/>
            <a:ext cx="873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740025" y="1891209"/>
            <a:ext cx="104775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740025" y="1908671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740025" y="1908671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740025" y="1899146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677988" y="1908671"/>
            <a:ext cx="95250" cy="101600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135563" y="2202359"/>
            <a:ext cx="17462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126038" y="2202359"/>
            <a:ext cx="349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126038" y="2302371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18100" y="2210296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118100" y="2292846"/>
            <a:ext cx="52387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108575" y="221982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108575" y="2283321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100638" y="2229346"/>
            <a:ext cx="8731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5100638" y="2275384"/>
            <a:ext cx="873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091113" y="2238871"/>
            <a:ext cx="106362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091113" y="2256334"/>
            <a:ext cx="106362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091113" y="2256334"/>
            <a:ext cx="1063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5091113" y="2246809"/>
            <a:ext cx="106362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4029075" y="2265859"/>
            <a:ext cx="96837" cy="10001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2678113" y="1772146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792413" y="1772146"/>
            <a:ext cx="0" cy="274638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2678113" y="2046784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616075" y="1826121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1730375" y="1826121"/>
            <a:ext cx="0" cy="2841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616075" y="2110284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5029200" y="2119809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143500" y="2119809"/>
            <a:ext cx="0" cy="27305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5029200" y="2392859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3968750" y="2183309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4081463" y="2183309"/>
            <a:ext cx="0" cy="274638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968750" y="2457946"/>
            <a:ext cx="236537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8070850" y="2375396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8061325" y="2375396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8061325" y="2475409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94"/>
          <p:cNvSpPr>
            <a:spLocks noChangeArrowheads="1"/>
          </p:cNvSpPr>
          <p:nvPr/>
        </p:nvSpPr>
        <p:spPr bwMode="auto">
          <a:xfrm>
            <a:off x="8053388" y="2384921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95"/>
          <p:cNvSpPr>
            <a:spLocks noChangeArrowheads="1"/>
          </p:cNvSpPr>
          <p:nvPr/>
        </p:nvSpPr>
        <p:spPr bwMode="auto">
          <a:xfrm>
            <a:off x="8053388" y="2467471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96"/>
          <p:cNvSpPr>
            <a:spLocks noChangeArrowheads="1"/>
          </p:cNvSpPr>
          <p:nvPr/>
        </p:nvSpPr>
        <p:spPr bwMode="auto">
          <a:xfrm>
            <a:off x="8043863" y="2392859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97"/>
          <p:cNvSpPr>
            <a:spLocks noChangeArrowheads="1"/>
          </p:cNvSpPr>
          <p:nvPr/>
        </p:nvSpPr>
        <p:spPr bwMode="auto">
          <a:xfrm>
            <a:off x="8043863" y="2457946"/>
            <a:ext cx="698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98"/>
          <p:cNvSpPr>
            <a:spLocks noChangeArrowheads="1"/>
          </p:cNvSpPr>
          <p:nvPr/>
        </p:nvSpPr>
        <p:spPr bwMode="auto">
          <a:xfrm>
            <a:off x="8035925" y="2402384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99"/>
          <p:cNvSpPr>
            <a:spLocks noChangeArrowheads="1"/>
          </p:cNvSpPr>
          <p:nvPr/>
        </p:nvSpPr>
        <p:spPr bwMode="auto">
          <a:xfrm>
            <a:off x="8035925" y="244842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100"/>
          <p:cNvSpPr>
            <a:spLocks noChangeArrowheads="1"/>
          </p:cNvSpPr>
          <p:nvPr/>
        </p:nvSpPr>
        <p:spPr bwMode="auto">
          <a:xfrm>
            <a:off x="8026400" y="2411909"/>
            <a:ext cx="106363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101"/>
          <p:cNvSpPr>
            <a:spLocks noChangeArrowheads="1"/>
          </p:cNvSpPr>
          <p:nvPr/>
        </p:nvSpPr>
        <p:spPr bwMode="auto">
          <a:xfrm>
            <a:off x="8026400" y="2430959"/>
            <a:ext cx="106363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02"/>
          <p:cNvSpPr>
            <a:spLocks noChangeArrowheads="1"/>
          </p:cNvSpPr>
          <p:nvPr/>
        </p:nvSpPr>
        <p:spPr bwMode="auto">
          <a:xfrm>
            <a:off x="8026400" y="2430959"/>
            <a:ext cx="10636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103"/>
          <p:cNvSpPr>
            <a:spLocks noChangeArrowheads="1"/>
          </p:cNvSpPr>
          <p:nvPr/>
        </p:nvSpPr>
        <p:spPr bwMode="auto">
          <a:xfrm>
            <a:off x="8026400" y="2421434"/>
            <a:ext cx="1063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04"/>
          <p:cNvSpPr>
            <a:spLocks noChangeArrowheads="1"/>
          </p:cNvSpPr>
          <p:nvPr/>
        </p:nvSpPr>
        <p:spPr bwMode="auto">
          <a:xfrm>
            <a:off x="6964363" y="2202359"/>
            <a:ext cx="96838" cy="10001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105"/>
          <p:cNvSpPr>
            <a:spLocks noChangeArrowheads="1"/>
          </p:cNvSpPr>
          <p:nvPr/>
        </p:nvSpPr>
        <p:spPr bwMode="auto">
          <a:xfrm>
            <a:off x="10421938" y="2750046"/>
            <a:ext cx="17463" cy="1095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106"/>
          <p:cNvSpPr>
            <a:spLocks noChangeArrowheads="1"/>
          </p:cNvSpPr>
          <p:nvPr/>
        </p:nvSpPr>
        <p:spPr bwMode="auto">
          <a:xfrm>
            <a:off x="10414000" y="2750046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107"/>
          <p:cNvSpPr>
            <a:spLocks noChangeArrowheads="1"/>
          </p:cNvSpPr>
          <p:nvPr/>
        </p:nvSpPr>
        <p:spPr bwMode="auto">
          <a:xfrm>
            <a:off x="10414000" y="2850059"/>
            <a:ext cx="349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08"/>
          <p:cNvSpPr>
            <a:spLocks noChangeArrowheads="1"/>
          </p:cNvSpPr>
          <p:nvPr/>
        </p:nvSpPr>
        <p:spPr bwMode="auto">
          <a:xfrm>
            <a:off x="10404475" y="2759571"/>
            <a:ext cx="5238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109"/>
          <p:cNvSpPr>
            <a:spLocks noChangeArrowheads="1"/>
          </p:cNvSpPr>
          <p:nvPr/>
        </p:nvSpPr>
        <p:spPr bwMode="auto">
          <a:xfrm>
            <a:off x="10404475" y="2842121"/>
            <a:ext cx="523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10"/>
          <p:cNvSpPr>
            <a:spLocks noChangeArrowheads="1"/>
          </p:cNvSpPr>
          <p:nvPr/>
        </p:nvSpPr>
        <p:spPr bwMode="auto">
          <a:xfrm>
            <a:off x="10394950" y="2769096"/>
            <a:ext cx="714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11"/>
          <p:cNvSpPr>
            <a:spLocks noChangeArrowheads="1"/>
          </p:cNvSpPr>
          <p:nvPr/>
        </p:nvSpPr>
        <p:spPr bwMode="auto">
          <a:xfrm>
            <a:off x="10394950" y="2832596"/>
            <a:ext cx="714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112"/>
          <p:cNvSpPr>
            <a:spLocks noChangeArrowheads="1"/>
          </p:cNvSpPr>
          <p:nvPr/>
        </p:nvSpPr>
        <p:spPr bwMode="auto">
          <a:xfrm>
            <a:off x="10387013" y="2777034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113"/>
          <p:cNvSpPr>
            <a:spLocks noChangeArrowheads="1"/>
          </p:cNvSpPr>
          <p:nvPr/>
        </p:nvSpPr>
        <p:spPr bwMode="auto">
          <a:xfrm>
            <a:off x="10387013" y="2823071"/>
            <a:ext cx="873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114"/>
          <p:cNvSpPr>
            <a:spLocks noChangeArrowheads="1"/>
          </p:cNvSpPr>
          <p:nvPr/>
        </p:nvSpPr>
        <p:spPr bwMode="auto">
          <a:xfrm>
            <a:off x="10377488" y="2786559"/>
            <a:ext cx="106363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115"/>
          <p:cNvSpPr>
            <a:spLocks noChangeArrowheads="1"/>
          </p:cNvSpPr>
          <p:nvPr/>
        </p:nvSpPr>
        <p:spPr bwMode="auto">
          <a:xfrm>
            <a:off x="10377488" y="2805609"/>
            <a:ext cx="106363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116"/>
          <p:cNvSpPr>
            <a:spLocks noChangeArrowheads="1"/>
          </p:cNvSpPr>
          <p:nvPr/>
        </p:nvSpPr>
        <p:spPr bwMode="auto">
          <a:xfrm>
            <a:off x="10377488" y="2805609"/>
            <a:ext cx="10636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17"/>
          <p:cNvSpPr>
            <a:spLocks noChangeArrowheads="1"/>
          </p:cNvSpPr>
          <p:nvPr/>
        </p:nvSpPr>
        <p:spPr bwMode="auto">
          <a:xfrm>
            <a:off x="10377488" y="2796084"/>
            <a:ext cx="1063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118"/>
          <p:cNvSpPr>
            <a:spLocks noChangeArrowheads="1"/>
          </p:cNvSpPr>
          <p:nvPr/>
        </p:nvSpPr>
        <p:spPr bwMode="auto">
          <a:xfrm>
            <a:off x="9317038" y="2832596"/>
            <a:ext cx="95250" cy="10001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119"/>
          <p:cNvSpPr>
            <a:spLocks noChangeShapeType="1"/>
          </p:cNvSpPr>
          <p:nvPr/>
        </p:nvSpPr>
        <p:spPr bwMode="auto">
          <a:xfrm>
            <a:off x="7964488" y="2283321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120"/>
          <p:cNvSpPr>
            <a:spLocks noChangeShapeType="1"/>
          </p:cNvSpPr>
          <p:nvPr/>
        </p:nvSpPr>
        <p:spPr bwMode="auto">
          <a:xfrm>
            <a:off x="8078788" y="2283321"/>
            <a:ext cx="0" cy="2841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121"/>
          <p:cNvSpPr>
            <a:spLocks noChangeShapeType="1"/>
          </p:cNvSpPr>
          <p:nvPr/>
        </p:nvSpPr>
        <p:spPr bwMode="auto">
          <a:xfrm>
            <a:off x="7964488" y="2567484"/>
            <a:ext cx="228600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122"/>
          <p:cNvSpPr>
            <a:spLocks noChangeShapeType="1"/>
          </p:cNvSpPr>
          <p:nvPr/>
        </p:nvSpPr>
        <p:spPr bwMode="auto">
          <a:xfrm>
            <a:off x="6904038" y="2119809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23"/>
          <p:cNvSpPr>
            <a:spLocks noChangeShapeType="1"/>
          </p:cNvSpPr>
          <p:nvPr/>
        </p:nvSpPr>
        <p:spPr bwMode="auto">
          <a:xfrm>
            <a:off x="7018338" y="2119809"/>
            <a:ext cx="0" cy="2825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124"/>
          <p:cNvSpPr>
            <a:spLocks noChangeShapeType="1"/>
          </p:cNvSpPr>
          <p:nvPr/>
        </p:nvSpPr>
        <p:spPr bwMode="auto">
          <a:xfrm>
            <a:off x="6904038" y="2402384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125"/>
          <p:cNvSpPr>
            <a:spLocks noChangeShapeType="1"/>
          </p:cNvSpPr>
          <p:nvPr/>
        </p:nvSpPr>
        <p:spPr bwMode="auto">
          <a:xfrm>
            <a:off x="10317163" y="2659559"/>
            <a:ext cx="2270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126"/>
          <p:cNvSpPr>
            <a:spLocks noChangeShapeType="1"/>
          </p:cNvSpPr>
          <p:nvPr/>
        </p:nvSpPr>
        <p:spPr bwMode="auto">
          <a:xfrm>
            <a:off x="10431463" y="2659559"/>
            <a:ext cx="0" cy="282575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27"/>
          <p:cNvSpPr>
            <a:spLocks noChangeShapeType="1"/>
          </p:cNvSpPr>
          <p:nvPr/>
        </p:nvSpPr>
        <p:spPr bwMode="auto">
          <a:xfrm>
            <a:off x="10317163" y="2942134"/>
            <a:ext cx="227013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28"/>
          <p:cNvSpPr>
            <a:spLocks noChangeShapeType="1"/>
          </p:cNvSpPr>
          <p:nvPr/>
        </p:nvSpPr>
        <p:spPr bwMode="auto">
          <a:xfrm>
            <a:off x="9255125" y="2740521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129"/>
          <p:cNvSpPr>
            <a:spLocks noChangeShapeType="1"/>
          </p:cNvSpPr>
          <p:nvPr/>
        </p:nvSpPr>
        <p:spPr bwMode="auto">
          <a:xfrm>
            <a:off x="9369425" y="2740521"/>
            <a:ext cx="0" cy="284163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130"/>
          <p:cNvSpPr>
            <a:spLocks noChangeShapeType="1"/>
          </p:cNvSpPr>
          <p:nvPr/>
        </p:nvSpPr>
        <p:spPr bwMode="auto">
          <a:xfrm>
            <a:off x="9255125" y="3024684"/>
            <a:ext cx="236538" cy="0"/>
          </a:xfrm>
          <a:prstGeom prst="line">
            <a:avLst/>
          </a:prstGeom>
          <a:noFill/>
          <a:ln w="17463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132"/>
          <p:cNvSpPr>
            <a:spLocks noChangeShapeType="1"/>
          </p:cNvSpPr>
          <p:nvPr/>
        </p:nvSpPr>
        <p:spPr bwMode="auto">
          <a:xfrm>
            <a:off x="11317288" y="3920034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133"/>
          <p:cNvSpPr>
            <a:spLocks noChangeShapeType="1"/>
          </p:cNvSpPr>
          <p:nvPr/>
        </p:nvSpPr>
        <p:spPr bwMode="auto">
          <a:xfrm>
            <a:off x="11317288" y="2869109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134"/>
          <p:cNvSpPr>
            <a:spLocks noChangeShapeType="1"/>
          </p:cNvSpPr>
          <p:nvPr/>
        </p:nvSpPr>
        <p:spPr bwMode="auto">
          <a:xfrm>
            <a:off x="11317288" y="182612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137"/>
          <p:cNvSpPr>
            <a:spLocks noChangeArrowheads="1"/>
          </p:cNvSpPr>
          <p:nvPr/>
        </p:nvSpPr>
        <p:spPr bwMode="auto">
          <a:xfrm>
            <a:off x="11422063" y="3829546"/>
            <a:ext cx="1936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138"/>
          <p:cNvSpPr>
            <a:spLocks noChangeArrowheads="1"/>
          </p:cNvSpPr>
          <p:nvPr/>
        </p:nvSpPr>
        <p:spPr bwMode="auto">
          <a:xfrm>
            <a:off x="11422063" y="2778621"/>
            <a:ext cx="1936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139"/>
          <p:cNvSpPr>
            <a:spLocks noChangeArrowheads="1"/>
          </p:cNvSpPr>
          <p:nvPr/>
        </p:nvSpPr>
        <p:spPr bwMode="auto">
          <a:xfrm>
            <a:off x="11422063" y="1735634"/>
            <a:ext cx="1936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147"/>
          <p:cNvSpPr>
            <a:spLocks noChangeArrowheads="1"/>
          </p:cNvSpPr>
          <p:nvPr/>
        </p:nvSpPr>
        <p:spPr bwMode="auto">
          <a:xfrm rot="5400000">
            <a:off x="11057367" y="2546637"/>
            <a:ext cx="14266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733039" y="185239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88578" y="219617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22589" y="2370179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377488" y="2742426"/>
            <a:ext cx="115889" cy="123973"/>
          </a:xfrm>
          <a:prstGeom prst="ellipse">
            <a:avLst/>
          </a:prstGeom>
          <a:solidFill>
            <a:srgbClr val="31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073952" y="51539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Race categorization task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306454" y="51539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Gender categorization task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16075" y="6201508"/>
            <a:ext cx="9227771" cy="504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192814" y="6095669"/>
            <a:ext cx="3877282" cy="498475"/>
            <a:chOff x="382588" y="5416550"/>
            <a:chExt cx="3877282" cy="498475"/>
          </a:xfrm>
        </p:grpSpPr>
        <p:sp>
          <p:nvSpPr>
            <p:cNvPr id="109" name="Rectangle 67"/>
            <p:cNvSpPr>
              <a:spLocks noChangeArrowheads="1"/>
            </p:cNvSpPr>
            <p:nvPr/>
          </p:nvSpPr>
          <p:spPr bwMode="auto">
            <a:xfrm>
              <a:off x="382588" y="5416550"/>
              <a:ext cx="3122613" cy="49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68"/>
            <p:cNvSpPr>
              <a:spLocks noChangeArrowheads="1"/>
            </p:cNvSpPr>
            <p:nvPr/>
          </p:nvSpPr>
          <p:spPr bwMode="auto">
            <a:xfrm>
              <a:off x="517526" y="5601335"/>
              <a:ext cx="1637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Target Gender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70"/>
            <p:cNvSpPr>
              <a:spLocks noChangeArrowheads="1"/>
            </p:cNvSpPr>
            <p:nvPr/>
          </p:nvSpPr>
          <p:spPr bwMode="auto">
            <a:xfrm>
              <a:off x="2324707" y="5549900"/>
              <a:ext cx="201613" cy="201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72"/>
            <p:cNvSpPr>
              <a:spLocks noChangeArrowheads="1"/>
            </p:cNvSpPr>
            <p:nvPr/>
          </p:nvSpPr>
          <p:spPr bwMode="auto">
            <a:xfrm>
              <a:off x="3397857" y="5549900"/>
              <a:ext cx="200025" cy="20161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73"/>
            <p:cNvSpPr>
              <a:spLocks noChangeArrowheads="1"/>
            </p:cNvSpPr>
            <p:nvPr/>
          </p:nvSpPr>
          <p:spPr bwMode="auto">
            <a:xfrm>
              <a:off x="2659670" y="5549900"/>
              <a:ext cx="6889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female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74"/>
            <p:cNvSpPr>
              <a:spLocks noChangeArrowheads="1"/>
            </p:cNvSpPr>
            <p:nvPr/>
          </p:nvSpPr>
          <p:spPr bwMode="auto">
            <a:xfrm>
              <a:off x="3732820" y="5549900"/>
              <a:ext cx="527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5" name="Oval 114"/>
          <p:cNvSpPr/>
          <p:nvPr/>
        </p:nvSpPr>
        <p:spPr>
          <a:xfrm>
            <a:off x="7255403" y="6522528"/>
            <a:ext cx="115889" cy="123973"/>
          </a:xfrm>
          <a:prstGeom prst="ellipse">
            <a:avLst/>
          </a:prstGeom>
          <a:solidFill>
            <a:srgbClr val="3145FF"/>
          </a:solidFill>
          <a:ln>
            <a:solidFill>
              <a:srgbClr val="314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245"/>
          <p:cNvSpPr>
            <a:spLocks noChangeArrowheads="1"/>
          </p:cNvSpPr>
          <p:nvPr/>
        </p:nvSpPr>
        <p:spPr bwMode="auto">
          <a:xfrm>
            <a:off x="6167804" y="6522528"/>
            <a:ext cx="100012" cy="104775"/>
          </a:xfrm>
          <a:prstGeom prst="ellipse">
            <a:avLst/>
          </a:prstGeom>
          <a:noFill/>
          <a:ln w="9525" cap="rnd">
            <a:solidFill>
              <a:srgbClr val="3145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73"/>
          <p:cNvSpPr>
            <a:spLocks noChangeArrowheads="1"/>
          </p:cNvSpPr>
          <p:nvPr/>
        </p:nvSpPr>
        <p:spPr bwMode="auto">
          <a:xfrm>
            <a:off x="6468746" y="6442844"/>
            <a:ext cx="688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female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7541896" y="6442844"/>
            <a:ext cx="527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353"/>
          <p:cNvSpPr>
            <a:spLocks noChangeShapeType="1"/>
          </p:cNvSpPr>
          <p:nvPr/>
        </p:nvSpPr>
        <p:spPr bwMode="auto">
          <a:xfrm flipV="1">
            <a:off x="1780223" y="1918195"/>
            <a:ext cx="959801" cy="3651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353"/>
          <p:cNvSpPr>
            <a:spLocks noChangeShapeType="1"/>
          </p:cNvSpPr>
          <p:nvPr/>
        </p:nvSpPr>
        <p:spPr bwMode="auto">
          <a:xfrm>
            <a:off x="2829871" y="1908670"/>
            <a:ext cx="1206195" cy="411481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353"/>
          <p:cNvSpPr>
            <a:spLocks noChangeShapeType="1"/>
          </p:cNvSpPr>
          <p:nvPr/>
        </p:nvSpPr>
        <p:spPr bwMode="auto">
          <a:xfrm flipV="1">
            <a:off x="4122905" y="2264272"/>
            <a:ext cx="965673" cy="5524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353"/>
          <p:cNvSpPr>
            <a:spLocks noChangeShapeType="1"/>
          </p:cNvSpPr>
          <p:nvPr/>
        </p:nvSpPr>
        <p:spPr bwMode="auto">
          <a:xfrm>
            <a:off x="7063622" y="2253644"/>
            <a:ext cx="977065" cy="18525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353"/>
          <p:cNvSpPr>
            <a:spLocks noChangeShapeType="1"/>
          </p:cNvSpPr>
          <p:nvPr/>
        </p:nvSpPr>
        <p:spPr bwMode="auto">
          <a:xfrm>
            <a:off x="8129755" y="2438896"/>
            <a:ext cx="1184272" cy="45035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353"/>
          <p:cNvSpPr>
            <a:spLocks noChangeShapeType="1"/>
          </p:cNvSpPr>
          <p:nvPr/>
        </p:nvSpPr>
        <p:spPr bwMode="auto">
          <a:xfrm flipV="1">
            <a:off x="9420225" y="2813547"/>
            <a:ext cx="955838" cy="7570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9844088" y="17584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3- </a:t>
            </a:r>
            <a:r>
              <a:rPr lang="en-US" dirty="0" err="1" smtClean="0"/>
              <a:t>Diss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41" y="715108"/>
            <a:ext cx="6140216" cy="61428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08"/>
            <a:ext cx="6140217" cy="6142892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82888" y="1854696"/>
            <a:ext cx="17462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4950" y="1854696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74950" y="1954709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765425" y="1862634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765425" y="1945184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757488" y="1872159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757488" y="1937246"/>
            <a:ext cx="69850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747963" y="1881684"/>
            <a:ext cx="873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747963" y="1927721"/>
            <a:ext cx="873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740025" y="1891209"/>
            <a:ext cx="104775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740025" y="1908671"/>
            <a:ext cx="104775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740025" y="1908671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740025" y="1899146"/>
            <a:ext cx="10477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677988" y="1908671"/>
            <a:ext cx="95250" cy="10160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135563" y="2202359"/>
            <a:ext cx="17462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126038" y="2202359"/>
            <a:ext cx="34925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126038" y="2302371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18100" y="2210296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118100" y="2292846"/>
            <a:ext cx="52387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108575" y="221982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108575" y="2283321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100638" y="2229346"/>
            <a:ext cx="8731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5100638" y="2275384"/>
            <a:ext cx="87312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091113" y="2238871"/>
            <a:ext cx="106362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091113" y="2256334"/>
            <a:ext cx="106362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091113" y="2256334"/>
            <a:ext cx="1063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5091113" y="2246809"/>
            <a:ext cx="106362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4029075" y="2265859"/>
            <a:ext cx="96837" cy="10001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2678113" y="1772146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792413" y="1772146"/>
            <a:ext cx="0" cy="274638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2678113" y="2046784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616075" y="1826121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1730375" y="1826121"/>
            <a:ext cx="0" cy="2841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616075" y="2110284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5029200" y="2119809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143500" y="2119809"/>
            <a:ext cx="0" cy="27305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5029200" y="2392859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3968750" y="2183309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4081463" y="2183309"/>
            <a:ext cx="0" cy="274638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968750" y="2457946"/>
            <a:ext cx="236537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8070850" y="2375396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8061325" y="2375396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8061325" y="2475409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94"/>
          <p:cNvSpPr>
            <a:spLocks noChangeArrowheads="1"/>
          </p:cNvSpPr>
          <p:nvPr/>
        </p:nvSpPr>
        <p:spPr bwMode="auto">
          <a:xfrm>
            <a:off x="8053388" y="2384921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95"/>
          <p:cNvSpPr>
            <a:spLocks noChangeArrowheads="1"/>
          </p:cNvSpPr>
          <p:nvPr/>
        </p:nvSpPr>
        <p:spPr bwMode="auto">
          <a:xfrm>
            <a:off x="8053388" y="2467471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96"/>
          <p:cNvSpPr>
            <a:spLocks noChangeArrowheads="1"/>
          </p:cNvSpPr>
          <p:nvPr/>
        </p:nvSpPr>
        <p:spPr bwMode="auto">
          <a:xfrm>
            <a:off x="8043863" y="2392859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97"/>
          <p:cNvSpPr>
            <a:spLocks noChangeArrowheads="1"/>
          </p:cNvSpPr>
          <p:nvPr/>
        </p:nvSpPr>
        <p:spPr bwMode="auto">
          <a:xfrm>
            <a:off x="8043863" y="2457946"/>
            <a:ext cx="69850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98"/>
          <p:cNvSpPr>
            <a:spLocks noChangeArrowheads="1"/>
          </p:cNvSpPr>
          <p:nvPr/>
        </p:nvSpPr>
        <p:spPr bwMode="auto">
          <a:xfrm>
            <a:off x="8035925" y="2402384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99"/>
          <p:cNvSpPr>
            <a:spLocks noChangeArrowheads="1"/>
          </p:cNvSpPr>
          <p:nvPr/>
        </p:nvSpPr>
        <p:spPr bwMode="auto">
          <a:xfrm>
            <a:off x="8035925" y="244842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100"/>
          <p:cNvSpPr>
            <a:spLocks noChangeArrowheads="1"/>
          </p:cNvSpPr>
          <p:nvPr/>
        </p:nvSpPr>
        <p:spPr bwMode="auto">
          <a:xfrm>
            <a:off x="8026400" y="2411909"/>
            <a:ext cx="106363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101"/>
          <p:cNvSpPr>
            <a:spLocks noChangeArrowheads="1"/>
          </p:cNvSpPr>
          <p:nvPr/>
        </p:nvSpPr>
        <p:spPr bwMode="auto">
          <a:xfrm>
            <a:off x="8026400" y="2430959"/>
            <a:ext cx="106363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02"/>
          <p:cNvSpPr>
            <a:spLocks noChangeArrowheads="1"/>
          </p:cNvSpPr>
          <p:nvPr/>
        </p:nvSpPr>
        <p:spPr bwMode="auto">
          <a:xfrm>
            <a:off x="8026400" y="2430959"/>
            <a:ext cx="10636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103"/>
          <p:cNvSpPr>
            <a:spLocks noChangeArrowheads="1"/>
          </p:cNvSpPr>
          <p:nvPr/>
        </p:nvSpPr>
        <p:spPr bwMode="auto">
          <a:xfrm>
            <a:off x="8026400" y="2421434"/>
            <a:ext cx="10636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04"/>
          <p:cNvSpPr>
            <a:spLocks noChangeArrowheads="1"/>
          </p:cNvSpPr>
          <p:nvPr/>
        </p:nvSpPr>
        <p:spPr bwMode="auto">
          <a:xfrm>
            <a:off x="6964363" y="2202359"/>
            <a:ext cx="96838" cy="10001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105"/>
          <p:cNvSpPr>
            <a:spLocks noChangeArrowheads="1"/>
          </p:cNvSpPr>
          <p:nvPr/>
        </p:nvSpPr>
        <p:spPr bwMode="auto">
          <a:xfrm>
            <a:off x="10421938" y="2750046"/>
            <a:ext cx="17463" cy="1095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106"/>
          <p:cNvSpPr>
            <a:spLocks noChangeArrowheads="1"/>
          </p:cNvSpPr>
          <p:nvPr/>
        </p:nvSpPr>
        <p:spPr bwMode="auto">
          <a:xfrm>
            <a:off x="10414000" y="2750046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107"/>
          <p:cNvSpPr>
            <a:spLocks noChangeArrowheads="1"/>
          </p:cNvSpPr>
          <p:nvPr/>
        </p:nvSpPr>
        <p:spPr bwMode="auto">
          <a:xfrm>
            <a:off x="10414000" y="2850059"/>
            <a:ext cx="34925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08"/>
          <p:cNvSpPr>
            <a:spLocks noChangeArrowheads="1"/>
          </p:cNvSpPr>
          <p:nvPr/>
        </p:nvSpPr>
        <p:spPr bwMode="auto">
          <a:xfrm>
            <a:off x="10404475" y="2759571"/>
            <a:ext cx="5238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109"/>
          <p:cNvSpPr>
            <a:spLocks noChangeArrowheads="1"/>
          </p:cNvSpPr>
          <p:nvPr/>
        </p:nvSpPr>
        <p:spPr bwMode="auto">
          <a:xfrm>
            <a:off x="10404475" y="2842121"/>
            <a:ext cx="5238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10"/>
          <p:cNvSpPr>
            <a:spLocks noChangeArrowheads="1"/>
          </p:cNvSpPr>
          <p:nvPr/>
        </p:nvSpPr>
        <p:spPr bwMode="auto">
          <a:xfrm>
            <a:off x="10394950" y="2769096"/>
            <a:ext cx="71438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11"/>
          <p:cNvSpPr>
            <a:spLocks noChangeArrowheads="1"/>
          </p:cNvSpPr>
          <p:nvPr/>
        </p:nvSpPr>
        <p:spPr bwMode="auto">
          <a:xfrm>
            <a:off x="10394950" y="2832596"/>
            <a:ext cx="71438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112"/>
          <p:cNvSpPr>
            <a:spLocks noChangeArrowheads="1"/>
          </p:cNvSpPr>
          <p:nvPr/>
        </p:nvSpPr>
        <p:spPr bwMode="auto">
          <a:xfrm>
            <a:off x="10387013" y="2777034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113"/>
          <p:cNvSpPr>
            <a:spLocks noChangeArrowheads="1"/>
          </p:cNvSpPr>
          <p:nvPr/>
        </p:nvSpPr>
        <p:spPr bwMode="auto">
          <a:xfrm>
            <a:off x="10387013" y="2823071"/>
            <a:ext cx="8731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114"/>
          <p:cNvSpPr>
            <a:spLocks noChangeArrowheads="1"/>
          </p:cNvSpPr>
          <p:nvPr/>
        </p:nvSpPr>
        <p:spPr bwMode="auto">
          <a:xfrm>
            <a:off x="10377488" y="2786559"/>
            <a:ext cx="106363" cy="190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115"/>
          <p:cNvSpPr>
            <a:spLocks noChangeArrowheads="1"/>
          </p:cNvSpPr>
          <p:nvPr/>
        </p:nvSpPr>
        <p:spPr bwMode="auto">
          <a:xfrm>
            <a:off x="10377488" y="2805609"/>
            <a:ext cx="106363" cy="174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116"/>
          <p:cNvSpPr>
            <a:spLocks noChangeArrowheads="1"/>
          </p:cNvSpPr>
          <p:nvPr/>
        </p:nvSpPr>
        <p:spPr bwMode="auto">
          <a:xfrm>
            <a:off x="10377488" y="2805609"/>
            <a:ext cx="106363" cy="79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17"/>
          <p:cNvSpPr>
            <a:spLocks noChangeArrowheads="1"/>
          </p:cNvSpPr>
          <p:nvPr/>
        </p:nvSpPr>
        <p:spPr bwMode="auto">
          <a:xfrm>
            <a:off x="10377488" y="2796084"/>
            <a:ext cx="106363" cy="95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118"/>
          <p:cNvSpPr>
            <a:spLocks noChangeArrowheads="1"/>
          </p:cNvSpPr>
          <p:nvPr/>
        </p:nvSpPr>
        <p:spPr bwMode="auto">
          <a:xfrm>
            <a:off x="9317038" y="2832596"/>
            <a:ext cx="95250" cy="100013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119"/>
          <p:cNvSpPr>
            <a:spLocks noChangeShapeType="1"/>
          </p:cNvSpPr>
          <p:nvPr/>
        </p:nvSpPr>
        <p:spPr bwMode="auto">
          <a:xfrm>
            <a:off x="7964488" y="2283321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120"/>
          <p:cNvSpPr>
            <a:spLocks noChangeShapeType="1"/>
          </p:cNvSpPr>
          <p:nvPr/>
        </p:nvSpPr>
        <p:spPr bwMode="auto">
          <a:xfrm>
            <a:off x="8078788" y="2283321"/>
            <a:ext cx="0" cy="2841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121"/>
          <p:cNvSpPr>
            <a:spLocks noChangeShapeType="1"/>
          </p:cNvSpPr>
          <p:nvPr/>
        </p:nvSpPr>
        <p:spPr bwMode="auto">
          <a:xfrm>
            <a:off x="7964488" y="2567484"/>
            <a:ext cx="228600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122"/>
          <p:cNvSpPr>
            <a:spLocks noChangeShapeType="1"/>
          </p:cNvSpPr>
          <p:nvPr/>
        </p:nvSpPr>
        <p:spPr bwMode="auto">
          <a:xfrm>
            <a:off x="6904038" y="2119809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23"/>
          <p:cNvSpPr>
            <a:spLocks noChangeShapeType="1"/>
          </p:cNvSpPr>
          <p:nvPr/>
        </p:nvSpPr>
        <p:spPr bwMode="auto">
          <a:xfrm>
            <a:off x="7018338" y="2119809"/>
            <a:ext cx="0" cy="2825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124"/>
          <p:cNvSpPr>
            <a:spLocks noChangeShapeType="1"/>
          </p:cNvSpPr>
          <p:nvPr/>
        </p:nvSpPr>
        <p:spPr bwMode="auto">
          <a:xfrm>
            <a:off x="6904038" y="2402384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125"/>
          <p:cNvSpPr>
            <a:spLocks noChangeShapeType="1"/>
          </p:cNvSpPr>
          <p:nvPr/>
        </p:nvSpPr>
        <p:spPr bwMode="auto">
          <a:xfrm>
            <a:off x="10317163" y="2659559"/>
            <a:ext cx="2270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126"/>
          <p:cNvSpPr>
            <a:spLocks noChangeShapeType="1"/>
          </p:cNvSpPr>
          <p:nvPr/>
        </p:nvSpPr>
        <p:spPr bwMode="auto">
          <a:xfrm>
            <a:off x="10431463" y="2659559"/>
            <a:ext cx="0" cy="282575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27"/>
          <p:cNvSpPr>
            <a:spLocks noChangeShapeType="1"/>
          </p:cNvSpPr>
          <p:nvPr/>
        </p:nvSpPr>
        <p:spPr bwMode="auto">
          <a:xfrm>
            <a:off x="10317163" y="2942134"/>
            <a:ext cx="227013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28"/>
          <p:cNvSpPr>
            <a:spLocks noChangeShapeType="1"/>
          </p:cNvSpPr>
          <p:nvPr/>
        </p:nvSpPr>
        <p:spPr bwMode="auto">
          <a:xfrm>
            <a:off x="9255125" y="2740521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129"/>
          <p:cNvSpPr>
            <a:spLocks noChangeShapeType="1"/>
          </p:cNvSpPr>
          <p:nvPr/>
        </p:nvSpPr>
        <p:spPr bwMode="auto">
          <a:xfrm>
            <a:off x="9369425" y="2740521"/>
            <a:ext cx="0" cy="284163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130"/>
          <p:cNvSpPr>
            <a:spLocks noChangeShapeType="1"/>
          </p:cNvSpPr>
          <p:nvPr/>
        </p:nvSpPr>
        <p:spPr bwMode="auto">
          <a:xfrm>
            <a:off x="9255125" y="3024684"/>
            <a:ext cx="236538" cy="0"/>
          </a:xfrm>
          <a:prstGeom prst="line">
            <a:avLst/>
          </a:prstGeom>
          <a:noFill/>
          <a:ln w="174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132"/>
          <p:cNvSpPr>
            <a:spLocks noChangeShapeType="1"/>
          </p:cNvSpPr>
          <p:nvPr/>
        </p:nvSpPr>
        <p:spPr bwMode="auto">
          <a:xfrm>
            <a:off x="11317288" y="3920034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0" name="Line 133"/>
          <p:cNvSpPr>
            <a:spLocks noChangeShapeType="1"/>
          </p:cNvSpPr>
          <p:nvPr/>
        </p:nvSpPr>
        <p:spPr bwMode="auto">
          <a:xfrm>
            <a:off x="11317288" y="2869109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1" name="Line 134"/>
          <p:cNvSpPr>
            <a:spLocks noChangeShapeType="1"/>
          </p:cNvSpPr>
          <p:nvPr/>
        </p:nvSpPr>
        <p:spPr bwMode="auto">
          <a:xfrm>
            <a:off x="11317288" y="1826121"/>
            <a:ext cx="52388" cy="0"/>
          </a:xfrm>
          <a:prstGeom prst="line">
            <a:avLst/>
          </a:prstGeom>
          <a:noFill/>
          <a:ln w="17463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Rectangle 137"/>
          <p:cNvSpPr>
            <a:spLocks noChangeArrowheads="1"/>
          </p:cNvSpPr>
          <p:nvPr/>
        </p:nvSpPr>
        <p:spPr bwMode="auto">
          <a:xfrm>
            <a:off x="11422063" y="3829546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138"/>
          <p:cNvSpPr>
            <a:spLocks noChangeArrowheads="1"/>
          </p:cNvSpPr>
          <p:nvPr/>
        </p:nvSpPr>
        <p:spPr bwMode="auto">
          <a:xfrm>
            <a:off x="11422063" y="2778621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139"/>
          <p:cNvSpPr>
            <a:spLocks noChangeArrowheads="1"/>
          </p:cNvSpPr>
          <p:nvPr/>
        </p:nvSpPr>
        <p:spPr bwMode="auto">
          <a:xfrm>
            <a:off x="11422063" y="1735634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147"/>
          <p:cNvSpPr>
            <a:spLocks noChangeArrowheads="1"/>
          </p:cNvSpPr>
          <p:nvPr/>
        </p:nvSpPr>
        <p:spPr bwMode="auto">
          <a:xfrm rot="5400000">
            <a:off x="11057367" y="2546637"/>
            <a:ext cx="14266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733039" y="185239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88578" y="219617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22589" y="2370179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377488" y="2742426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073952" y="51539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Race categorization task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306454" y="51539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Gender categorization task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16075" y="6201508"/>
            <a:ext cx="9227771" cy="504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192814" y="6095669"/>
            <a:ext cx="3877282" cy="498475"/>
            <a:chOff x="382588" y="5416550"/>
            <a:chExt cx="3877282" cy="498475"/>
          </a:xfrm>
        </p:grpSpPr>
        <p:sp>
          <p:nvSpPr>
            <p:cNvPr id="109" name="Rectangle 67"/>
            <p:cNvSpPr>
              <a:spLocks noChangeArrowheads="1"/>
            </p:cNvSpPr>
            <p:nvPr/>
          </p:nvSpPr>
          <p:spPr bwMode="auto">
            <a:xfrm>
              <a:off x="382588" y="5416550"/>
              <a:ext cx="3122613" cy="49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68"/>
            <p:cNvSpPr>
              <a:spLocks noChangeArrowheads="1"/>
            </p:cNvSpPr>
            <p:nvPr/>
          </p:nvSpPr>
          <p:spPr bwMode="auto">
            <a:xfrm>
              <a:off x="517526" y="5601335"/>
              <a:ext cx="1637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Target Gender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70"/>
            <p:cNvSpPr>
              <a:spLocks noChangeArrowheads="1"/>
            </p:cNvSpPr>
            <p:nvPr/>
          </p:nvSpPr>
          <p:spPr bwMode="auto">
            <a:xfrm>
              <a:off x="2324707" y="5549900"/>
              <a:ext cx="201613" cy="201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72"/>
            <p:cNvSpPr>
              <a:spLocks noChangeArrowheads="1"/>
            </p:cNvSpPr>
            <p:nvPr/>
          </p:nvSpPr>
          <p:spPr bwMode="auto">
            <a:xfrm>
              <a:off x="3397857" y="5549900"/>
              <a:ext cx="200025" cy="20161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73"/>
            <p:cNvSpPr>
              <a:spLocks noChangeArrowheads="1"/>
            </p:cNvSpPr>
            <p:nvPr/>
          </p:nvSpPr>
          <p:spPr bwMode="auto">
            <a:xfrm>
              <a:off x="2659670" y="5549900"/>
              <a:ext cx="6889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female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74"/>
            <p:cNvSpPr>
              <a:spLocks noChangeArrowheads="1"/>
            </p:cNvSpPr>
            <p:nvPr/>
          </p:nvSpPr>
          <p:spPr bwMode="auto">
            <a:xfrm>
              <a:off x="3732820" y="5549900"/>
              <a:ext cx="527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5" name="Oval 114"/>
          <p:cNvSpPr/>
          <p:nvPr/>
        </p:nvSpPr>
        <p:spPr>
          <a:xfrm>
            <a:off x="7255403" y="6522528"/>
            <a:ext cx="115889" cy="123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245"/>
          <p:cNvSpPr>
            <a:spLocks noChangeArrowheads="1"/>
          </p:cNvSpPr>
          <p:nvPr/>
        </p:nvSpPr>
        <p:spPr bwMode="auto">
          <a:xfrm>
            <a:off x="6167804" y="6522528"/>
            <a:ext cx="100012" cy="104775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73"/>
          <p:cNvSpPr>
            <a:spLocks noChangeArrowheads="1"/>
          </p:cNvSpPr>
          <p:nvPr/>
        </p:nvSpPr>
        <p:spPr bwMode="auto">
          <a:xfrm>
            <a:off x="6468746" y="6442844"/>
            <a:ext cx="688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female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7541896" y="6442844"/>
            <a:ext cx="527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353"/>
          <p:cNvSpPr>
            <a:spLocks noChangeShapeType="1"/>
          </p:cNvSpPr>
          <p:nvPr/>
        </p:nvSpPr>
        <p:spPr bwMode="auto">
          <a:xfrm flipV="1">
            <a:off x="1780223" y="1918195"/>
            <a:ext cx="959801" cy="3651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353"/>
          <p:cNvSpPr>
            <a:spLocks noChangeShapeType="1"/>
          </p:cNvSpPr>
          <p:nvPr/>
        </p:nvSpPr>
        <p:spPr bwMode="auto">
          <a:xfrm>
            <a:off x="2829871" y="1908670"/>
            <a:ext cx="1206195" cy="411481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353"/>
          <p:cNvSpPr>
            <a:spLocks noChangeShapeType="1"/>
          </p:cNvSpPr>
          <p:nvPr/>
        </p:nvSpPr>
        <p:spPr bwMode="auto">
          <a:xfrm flipV="1">
            <a:off x="4122905" y="2264272"/>
            <a:ext cx="965673" cy="55247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353"/>
          <p:cNvSpPr>
            <a:spLocks noChangeShapeType="1"/>
          </p:cNvSpPr>
          <p:nvPr/>
        </p:nvSpPr>
        <p:spPr bwMode="auto">
          <a:xfrm>
            <a:off x="7063622" y="2253644"/>
            <a:ext cx="977065" cy="185252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353"/>
          <p:cNvSpPr>
            <a:spLocks noChangeShapeType="1"/>
          </p:cNvSpPr>
          <p:nvPr/>
        </p:nvSpPr>
        <p:spPr bwMode="auto">
          <a:xfrm>
            <a:off x="8129755" y="2438896"/>
            <a:ext cx="1184272" cy="450354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353"/>
          <p:cNvSpPr>
            <a:spLocks noChangeShapeType="1"/>
          </p:cNvSpPr>
          <p:nvPr/>
        </p:nvSpPr>
        <p:spPr bwMode="auto">
          <a:xfrm flipV="1">
            <a:off x="9420225" y="2813547"/>
            <a:ext cx="955838" cy="75703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9844088" y="17584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3- </a:t>
            </a:r>
            <a:r>
              <a:rPr lang="en-US" dirty="0" err="1" smtClean="0"/>
              <a:t>Diss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5170" y="10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5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232</Words>
  <Application>Microsoft Office PowerPoint</Application>
  <PresentationFormat>Widescreen</PresentationFormat>
  <Paragraphs>116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 Psyc Bartholowlab</dc:creator>
  <cp:lastModifiedBy>Mu Psyc Bartholowlab</cp:lastModifiedBy>
  <cp:revision>27</cp:revision>
  <dcterms:created xsi:type="dcterms:W3CDTF">2019-09-12T16:15:31Z</dcterms:created>
  <dcterms:modified xsi:type="dcterms:W3CDTF">2019-09-13T23:22:05Z</dcterms:modified>
</cp:coreProperties>
</file>