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2377281" y="1495425"/>
            <a:ext cx="5943600" cy="4572000"/>
            <a:chOff x="2377281" y="1495425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2377281" y="1495425"/>
              <a:ext cx="5943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77281" y="1495425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03807" y="2247857"/>
              <a:ext cx="2519364" cy="2351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89866" y="2432692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874541" y="2619960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535031" y="2655756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19707" y="3052293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91310" y="2393349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48568" y="2393349"/>
              <a:ext cx="0" cy="196090"/>
            </a:xfrm>
            <a:custGeom>
              <a:avLst/>
              <a:pathLst>
                <a:path w="0" h="196090">
                  <a:moveTo>
                    <a:pt x="0" y="0"/>
                  </a:moveTo>
                  <a:lnTo>
                    <a:pt x="0" y="19609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91310" y="258944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5985" y="2574584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33244" y="2574584"/>
              <a:ext cx="0" cy="208158"/>
            </a:xfrm>
            <a:custGeom>
              <a:avLst/>
              <a:pathLst>
                <a:path w="0" h="208158">
                  <a:moveTo>
                    <a:pt x="0" y="0"/>
                  </a:moveTo>
                  <a:lnTo>
                    <a:pt x="0" y="20815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5985" y="2782742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6476" y="2612866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93734" y="2612866"/>
              <a:ext cx="0" cy="203185"/>
            </a:xfrm>
            <a:custGeom>
              <a:avLst/>
              <a:pathLst>
                <a:path w="0" h="203185">
                  <a:moveTo>
                    <a:pt x="0" y="0"/>
                  </a:moveTo>
                  <a:lnTo>
                    <a:pt x="0" y="203185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6476" y="2816051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1151" y="3009906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78409" y="3009906"/>
              <a:ext cx="0" cy="202178"/>
            </a:xfrm>
            <a:custGeom>
              <a:avLst/>
              <a:pathLst>
                <a:path w="0" h="202178">
                  <a:moveTo>
                    <a:pt x="0" y="0"/>
                  </a:moveTo>
                  <a:lnTo>
                    <a:pt x="0" y="20217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21151" y="3212085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03807" y="2247857"/>
              <a:ext cx="2519364" cy="2351190"/>
            </a:xfrm>
            <a:prstGeom prst="rect">
              <a:avLst/>
            </a:prstGeom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149697" y="2247857"/>
              <a:ext cx="2519364" cy="2351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35756" y="2798874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20431" y="3123028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180921" y="3215666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665597" y="3389973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037200" y="2757413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094458" y="2757413"/>
              <a:ext cx="0" cy="200327"/>
            </a:xfrm>
            <a:custGeom>
              <a:avLst/>
              <a:pathLst>
                <a:path w="0" h="200327">
                  <a:moveTo>
                    <a:pt x="0" y="0"/>
                  </a:moveTo>
                  <a:lnTo>
                    <a:pt x="0" y="200327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7200" y="295774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521875" y="307980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579134" y="3079808"/>
              <a:ext cx="0" cy="203843"/>
            </a:xfrm>
            <a:custGeom>
              <a:avLst/>
              <a:pathLst>
                <a:path w="0" h="203843">
                  <a:moveTo>
                    <a:pt x="0" y="0"/>
                  </a:moveTo>
                  <a:lnTo>
                    <a:pt x="0" y="203843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521875" y="3283652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82366" y="317756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239624" y="3177568"/>
              <a:ext cx="0" cy="193601"/>
            </a:xfrm>
            <a:custGeom>
              <a:avLst/>
              <a:pathLst>
                <a:path w="0" h="193601">
                  <a:moveTo>
                    <a:pt x="0" y="0"/>
                  </a:moveTo>
                  <a:lnTo>
                    <a:pt x="0" y="193601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82366" y="3371169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67041" y="3344851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24299" y="3344851"/>
              <a:ext cx="0" cy="207648"/>
            </a:xfrm>
            <a:custGeom>
              <a:avLst/>
              <a:pathLst>
                <a:path w="0" h="207648">
                  <a:moveTo>
                    <a:pt x="0" y="0"/>
                  </a:moveTo>
                  <a:lnTo>
                    <a:pt x="0" y="20764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667041" y="3552499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149697" y="2247857"/>
              <a:ext cx="2519364" cy="2351190"/>
            </a:xfrm>
            <a:prstGeom prst="rect">
              <a:avLst/>
            </a:prstGeom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03807" y="1857098"/>
              <a:ext cx="2519364" cy="39075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187474" y="1934308"/>
              <a:ext cx="1152028" cy="190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Eyes fixation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5149697" y="1857098"/>
              <a:ext cx="2519364" cy="39075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5624311" y="1974789"/>
              <a:ext cx="1570136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Forehead fixation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190906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336072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942462" y="4710539"/>
              <a:ext cx="49688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76367" y="4710539"/>
              <a:ext cx="5194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836796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981962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88352" y="4710539"/>
              <a:ext cx="49688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722257" y="4710539"/>
              <a:ext cx="5194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7669061" y="449217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669061" y="39578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669061" y="34234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669061" y="28890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669061" y="235472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782934" y="4418852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782934" y="3884491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82934" y="334754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82934" y="281636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82934" y="2281406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99456" y="4961523"/>
              <a:ext cx="973956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TarRace</a:t>
              </a:r>
            </a:p>
          </p:txBody>
        </p:sp>
        <p:sp>
          <p:nvSpPr>
            <p:cNvPr id="64" name="tx64"/>
            <p:cNvSpPr/>
            <p:nvPr/>
          </p:nvSpPr>
          <p:spPr>
            <a:xfrm rot="5400000">
              <a:off x="7747970" y="3331079"/>
              <a:ext cx="607218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348134" y="5452699"/>
              <a:ext cx="3476598" cy="488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474660" y="5599565"/>
              <a:ext cx="1228204" cy="188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TarGender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4829390" y="557922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80415" y="5630251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11794" y="55792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62820" y="5630251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175371" y="5611265"/>
              <a:ext cx="609897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57776" y="5613844"/>
              <a:ext cx="44043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78310" y="1645663"/>
              <a:ext cx="1016248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White Ps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2377281" y="1495425"/>
            <a:ext cx="5943600" cy="4572000"/>
            <a:chOff x="2377281" y="1495425"/>
            <a:chExt cx="5943600" cy="4572000"/>
          </a:xfrm>
        </p:grpSpPr>
        <p:sp>
          <p:nvSpPr>
            <p:cNvPr id="3" name="rc3"/>
            <p:cNvSpPr/>
            <p:nvPr/>
          </p:nvSpPr>
          <p:spPr>
            <a:xfrm>
              <a:off x="2377281" y="1495425"/>
              <a:ext cx="5943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77281" y="1495425"/>
              <a:ext cx="5943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4637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03807" y="2247857"/>
              <a:ext cx="2519364" cy="2351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389866" y="3685569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874541" y="3656083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535031" y="3852856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19707" y="4025214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91310" y="364562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48568" y="3645628"/>
              <a:ext cx="0" cy="197285"/>
            </a:xfrm>
            <a:custGeom>
              <a:avLst/>
              <a:pathLst>
                <a:path w="0" h="197285">
                  <a:moveTo>
                    <a:pt x="0" y="0"/>
                  </a:moveTo>
                  <a:lnTo>
                    <a:pt x="0" y="197285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91310" y="3842914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5985" y="3617124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33244" y="3617124"/>
              <a:ext cx="0" cy="195322"/>
            </a:xfrm>
            <a:custGeom>
              <a:avLst/>
              <a:pathLst>
                <a:path w="0" h="195322">
                  <a:moveTo>
                    <a:pt x="0" y="0"/>
                  </a:moveTo>
                  <a:lnTo>
                    <a:pt x="0" y="195322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5985" y="3812447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36476" y="3815683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93734" y="3815683"/>
              <a:ext cx="0" cy="191752"/>
            </a:xfrm>
            <a:custGeom>
              <a:avLst/>
              <a:pathLst>
                <a:path w="0" h="191752">
                  <a:moveTo>
                    <a:pt x="0" y="0"/>
                  </a:moveTo>
                  <a:lnTo>
                    <a:pt x="0" y="191752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6476" y="4007435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1151" y="3990233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78409" y="3990233"/>
              <a:ext cx="0" cy="187367"/>
            </a:xfrm>
            <a:custGeom>
              <a:avLst/>
              <a:pathLst>
                <a:path w="0" h="187367">
                  <a:moveTo>
                    <a:pt x="0" y="0"/>
                  </a:moveTo>
                  <a:lnTo>
                    <a:pt x="0" y="187367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21151" y="4177601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03807" y="2247857"/>
              <a:ext cx="2519364" cy="2351190"/>
            </a:xfrm>
            <a:prstGeom prst="rect">
              <a:avLst/>
            </a:prstGeom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149697" y="2247857"/>
              <a:ext cx="2519364" cy="23511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35756" y="3984650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20431" y="4063272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180921" y="3977386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665597" y="4062903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037200" y="3953966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094458" y="3953966"/>
              <a:ext cx="0" cy="178774"/>
            </a:xfrm>
            <a:custGeom>
              <a:avLst/>
              <a:pathLst>
                <a:path w="0" h="178774">
                  <a:moveTo>
                    <a:pt x="0" y="0"/>
                  </a:moveTo>
                  <a:lnTo>
                    <a:pt x="0" y="178774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37200" y="413274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521875" y="403078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579134" y="4030780"/>
              <a:ext cx="0" cy="182387"/>
            </a:xfrm>
            <a:custGeom>
              <a:avLst/>
              <a:pathLst>
                <a:path w="0" h="182387">
                  <a:moveTo>
                    <a:pt x="0" y="0"/>
                  </a:moveTo>
                  <a:lnTo>
                    <a:pt x="0" y="182387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521875" y="4213168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182366" y="394353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239624" y="3943530"/>
              <a:ext cx="0" cy="185116"/>
            </a:xfrm>
            <a:custGeom>
              <a:avLst/>
              <a:pathLst>
                <a:path w="0" h="185116">
                  <a:moveTo>
                    <a:pt x="0" y="0"/>
                  </a:moveTo>
                  <a:lnTo>
                    <a:pt x="0" y="185116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182366" y="4128647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667041" y="4030750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24299" y="4030750"/>
              <a:ext cx="0" cy="181711"/>
            </a:xfrm>
            <a:custGeom>
              <a:avLst/>
              <a:pathLst>
                <a:path w="0" h="181711">
                  <a:moveTo>
                    <a:pt x="0" y="0"/>
                  </a:moveTo>
                  <a:lnTo>
                    <a:pt x="0" y="181711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667041" y="4212461"/>
              <a:ext cx="114516" cy="0"/>
            </a:xfrm>
            <a:custGeom>
              <a:avLst/>
              <a:pathLst>
                <a:path w="114516" h="0">
                  <a:moveTo>
                    <a:pt x="0" y="0"/>
                  </a:moveTo>
                  <a:lnTo>
                    <a:pt x="11451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149697" y="2247857"/>
              <a:ext cx="2519364" cy="2351190"/>
            </a:xfrm>
            <a:prstGeom prst="rect">
              <a:avLst/>
            </a:prstGeom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03807" y="1857098"/>
              <a:ext cx="2519364" cy="39075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187474" y="1934308"/>
              <a:ext cx="1152028" cy="190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Eyes fixation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5149697" y="1857098"/>
              <a:ext cx="2519364" cy="39075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24637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5624311" y="1974789"/>
              <a:ext cx="1570136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Forehead fixation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190906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336072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942462" y="4710539"/>
              <a:ext cx="49688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76367" y="4710539"/>
              <a:ext cx="5194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836796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981962" y="4599047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88352" y="4710539"/>
              <a:ext cx="49688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Black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722257" y="4710539"/>
              <a:ext cx="51941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White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7669061" y="4492175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669061" y="3957813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669061" y="342345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669061" y="288909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669061" y="235472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7782934" y="4418852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782934" y="3884491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82934" y="3347549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82934" y="281636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82934" y="2281406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99456" y="4961523"/>
              <a:ext cx="973956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TarRace</a:t>
              </a:r>
            </a:p>
          </p:txBody>
        </p:sp>
        <p:sp>
          <p:nvSpPr>
            <p:cNvPr id="64" name="tx64"/>
            <p:cNvSpPr/>
            <p:nvPr/>
          </p:nvSpPr>
          <p:spPr>
            <a:xfrm rot="5400000">
              <a:off x="7747970" y="3331079"/>
              <a:ext cx="607218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348134" y="5452699"/>
              <a:ext cx="3476598" cy="488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474660" y="5599565"/>
              <a:ext cx="1228204" cy="188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TarGender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4829390" y="557922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80415" y="5630251"/>
              <a:ext cx="117405" cy="117405"/>
            </a:xfrm>
            <a:prstGeom prst="ellipse">
              <a:avLst/>
            </a:prstGeom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11794" y="55792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62820" y="5630251"/>
              <a:ext cx="117405" cy="11740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175371" y="5611265"/>
              <a:ext cx="609897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57776" y="5613844"/>
              <a:ext cx="44043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92386" y="1645663"/>
              <a:ext cx="988094" cy="18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Black Ps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hiv8r3</cp:lastModifiedBy>
  <cp:revision>5</cp:revision>
  <dcterms:created xsi:type="dcterms:W3CDTF">2015-07-14T21:05:00Z</dcterms:created>
  <dcterms:modified xsi:type="dcterms:W3CDTF">2019-10-31T14:48:22Z</dcterms:modified>
</cp:coreProperties>
</file>