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2377281" y="1495425"/>
            <a:ext cx="5943600" cy="4572000"/>
            <a:chOff x="2377281" y="1495425"/>
            <a:chExt cx="5943600" cy="4572000"/>
          </a:xfrm>
        </p:grpSpPr>
        <p:sp>
          <p:nvSpPr>
            <p:cNvPr id="3" name="rc3"/>
            <p:cNvSpPr/>
            <p:nvPr/>
          </p:nvSpPr>
          <p:spPr>
            <a:xfrm>
              <a:off x="2377281" y="1495425"/>
              <a:ext cx="5943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77281" y="1495425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03807" y="2247857"/>
              <a:ext cx="2519364" cy="2351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389866" y="2466592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874541" y="2739744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535031" y="3122170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019707" y="2995112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91310" y="2422109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48568" y="2422109"/>
              <a:ext cx="0" cy="206370"/>
            </a:xfrm>
            <a:custGeom>
              <a:avLst/>
              <a:pathLst>
                <a:path w="0" h="206370">
                  <a:moveTo>
                    <a:pt x="0" y="0"/>
                  </a:moveTo>
                  <a:lnTo>
                    <a:pt x="0" y="20637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91310" y="2628479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75985" y="2695736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33244" y="2695736"/>
              <a:ext cx="0" cy="205420"/>
            </a:xfrm>
            <a:custGeom>
              <a:avLst/>
              <a:pathLst>
                <a:path w="0" h="205420">
                  <a:moveTo>
                    <a:pt x="0" y="0"/>
                  </a:moveTo>
                  <a:lnTo>
                    <a:pt x="0" y="20542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5985" y="2901157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6476" y="3078234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93734" y="3078234"/>
              <a:ext cx="0" cy="205277"/>
            </a:xfrm>
            <a:custGeom>
              <a:avLst/>
              <a:pathLst>
                <a:path w="0" h="205277">
                  <a:moveTo>
                    <a:pt x="0" y="0"/>
                  </a:moveTo>
                  <a:lnTo>
                    <a:pt x="0" y="205277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6476" y="3283511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1151" y="2956706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78409" y="2956706"/>
              <a:ext cx="0" cy="194218"/>
            </a:xfrm>
            <a:custGeom>
              <a:avLst/>
              <a:pathLst>
                <a:path w="0" h="194218">
                  <a:moveTo>
                    <a:pt x="0" y="0"/>
                  </a:moveTo>
                  <a:lnTo>
                    <a:pt x="0" y="194218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21151" y="3150924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03807" y="2247857"/>
              <a:ext cx="2519364" cy="2351190"/>
            </a:xfrm>
            <a:prstGeom prst="rect">
              <a:avLst/>
            </a:prstGeom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149697" y="2247857"/>
              <a:ext cx="2519364" cy="2351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35756" y="3058587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20431" y="3249830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180921" y="3147086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665597" y="3326728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037200" y="3022071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094458" y="3022071"/>
              <a:ext cx="0" cy="190436"/>
            </a:xfrm>
            <a:custGeom>
              <a:avLst/>
              <a:pathLst>
                <a:path w="0" h="190436">
                  <a:moveTo>
                    <a:pt x="0" y="0"/>
                  </a:moveTo>
                  <a:lnTo>
                    <a:pt x="0" y="190436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37200" y="3212508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521875" y="321047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579134" y="3210470"/>
              <a:ext cx="0" cy="196125"/>
            </a:xfrm>
            <a:custGeom>
              <a:avLst/>
              <a:pathLst>
                <a:path w="0" h="196125">
                  <a:moveTo>
                    <a:pt x="0" y="0"/>
                  </a:moveTo>
                  <a:lnTo>
                    <a:pt x="0" y="196125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521875" y="3406595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182366" y="3108198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239624" y="3108198"/>
              <a:ext cx="0" cy="195180"/>
            </a:xfrm>
            <a:custGeom>
              <a:avLst/>
              <a:pathLst>
                <a:path w="0" h="195180">
                  <a:moveTo>
                    <a:pt x="0" y="0"/>
                  </a:moveTo>
                  <a:lnTo>
                    <a:pt x="0" y="19518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82366" y="3303378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667041" y="328377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24299" y="3283770"/>
              <a:ext cx="0" cy="203320"/>
            </a:xfrm>
            <a:custGeom>
              <a:avLst/>
              <a:pathLst>
                <a:path w="0" h="203320">
                  <a:moveTo>
                    <a:pt x="0" y="0"/>
                  </a:moveTo>
                  <a:lnTo>
                    <a:pt x="0" y="20332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667041" y="348709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149697" y="2247857"/>
              <a:ext cx="2519364" cy="2351190"/>
            </a:xfrm>
            <a:prstGeom prst="rect">
              <a:avLst/>
            </a:prstGeom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03807" y="1857098"/>
              <a:ext cx="2519364" cy="39075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187474" y="1934308"/>
              <a:ext cx="1152028" cy="190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Eyes fixation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5149697" y="1857098"/>
              <a:ext cx="2519364" cy="39075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5624311" y="1974789"/>
              <a:ext cx="1570136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Forehead fixation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190906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336072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942462" y="4710539"/>
              <a:ext cx="496887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76367" y="4710539"/>
              <a:ext cx="51941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836796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981962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88352" y="4710539"/>
              <a:ext cx="496887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722257" y="4710539"/>
              <a:ext cx="51941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7669061" y="449217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669061" y="395781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669061" y="342345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669061" y="28890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669061" y="235472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782934" y="4418852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782934" y="3884491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82934" y="3347549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82934" y="2816363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82934" y="2281406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99456" y="4961523"/>
              <a:ext cx="973956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TarRace</a:t>
              </a:r>
            </a:p>
          </p:txBody>
        </p:sp>
        <p:sp>
          <p:nvSpPr>
            <p:cNvPr id="64" name="tx64"/>
            <p:cNvSpPr/>
            <p:nvPr/>
          </p:nvSpPr>
          <p:spPr>
            <a:xfrm rot="5400000">
              <a:off x="7747970" y="3331079"/>
              <a:ext cx="607218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348134" y="5452699"/>
              <a:ext cx="3476598" cy="488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474660" y="5599565"/>
              <a:ext cx="1228204" cy="188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TarGender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4829390" y="557922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80415" y="5630251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11794" y="55792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62820" y="5630251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175371" y="5611265"/>
              <a:ext cx="609897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257776" y="5613844"/>
              <a:ext cx="44043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78310" y="1645663"/>
              <a:ext cx="1016248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White Ps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2377281" y="1495425"/>
            <a:ext cx="5943600" cy="4572000"/>
            <a:chOff x="2377281" y="1495425"/>
            <a:chExt cx="5943600" cy="4572000"/>
          </a:xfrm>
        </p:grpSpPr>
        <p:sp>
          <p:nvSpPr>
            <p:cNvPr id="3" name="rc3"/>
            <p:cNvSpPr/>
            <p:nvPr/>
          </p:nvSpPr>
          <p:spPr>
            <a:xfrm>
              <a:off x="2377281" y="1495425"/>
              <a:ext cx="5943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77281" y="1495425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03807" y="2247857"/>
              <a:ext cx="2519364" cy="2351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389866" y="3291640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874541" y="3733310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535031" y="3959613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019707" y="3870784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91310" y="3257843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48568" y="3257843"/>
              <a:ext cx="0" cy="184999"/>
            </a:xfrm>
            <a:custGeom>
              <a:avLst/>
              <a:pathLst>
                <a:path w="0" h="184999">
                  <a:moveTo>
                    <a:pt x="0" y="0"/>
                  </a:moveTo>
                  <a:lnTo>
                    <a:pt x="0" y="184999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91310" y="3442842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75985" y="3699356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33244" y="3699356"/>
              <a:ext cx="0" cy="185314"/>
            </a:xfrm>
            <a:custGeom>
              <a:avLst/>
              <a:pathLst>
                <a:path w="0" h="185314">
                  <a:moveTo>
                    <a:pt x="0" y="0"/>
                  </a:moveTo>
                  <a:lnTo>
                    <a:pt x="0" y="185314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5985" y="388467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6476" y="392681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93734" y="3926810"/>
              <a:ext cx="0" cy="183009"/>
            </a:xfrm>
            <a:custGeom>
              <a:avLst/>
              <a:pathLst>
                <a:path w="0" h="183009">
                  <a:moveTo>
                    <a:pt x="0" y="0"/>
                  </a:moveTo>
                  <a:lnTo>
                    <a:pt x="0" y="183009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6476" y="410982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1151" y="3841748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78409" y="3841748"/>
              <a:ext cx="0" cy="175476"/>
            </a:xfrm>
            <a:custGeom>
              <a:avLst/>
              <a:pathLst>
                <a:path w="0" h="175476">
                  <a:moveTo>
                    <a:pt x="0" y="0"/>
                  </a:moveTo>
                  <a:lnTo>
                    <a:pt x="0" y="175476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21151" y="4017225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03807" y="2247857"/>
              <a:ext cx="2519364" cy="2351190"/>
            </a:xfrm>
            <a:prstGeom prst="rect">
              <a:avLst/>
            </a:prstGeom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149697" y="2247857"/>
              <a:ext cx="2519364" cy="2351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35756" y="3965392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20431" y="3906120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180921" y="4122961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665597" y="4303487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037200" y="3936007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094458" y="3936007"/>
              <a:ext cx="0" cy="176175"/>
            </a:xfrm>
            <a:custGeom>
              <a:avLst/>
              <a:pathLst>
                <a:path w="0" h="176175">
                  <a:moveTo>
                    <a:pt x="0" y="0"/>
                  </a:moveTo>
                  <a:lnTo>
                    <a:pt x="0" y="176175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37200" y="4112182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521875" y="3863826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579134" y="3863826"/>
              <a:ext cx="0" cy="201991"/>
            </a:xfrm>
            <a:custGeom>
              <a:avLst/>
              <a:pathLst>
                <a:path w="0" h="201991">
                  <a:moveTo>
                    <a:pt x="0" y="0"/>
                  </a:moveTo>
                  <a:lnTo>
                    <a:pt x="0" y="201991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521875" y="4065818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182366" y="4087361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239624" y="4087361"/>
              <a:ext cx="0" cy="188604"/>
            </a:xfrm>
            <a:custGeom>
              <a:avLst/>
              <a:pathLst>
                <a:path w="0" h="188604">
                  <a:moveTo>
                    <a:pt x="0" y="0"/>
                  </a:moveTo>
                  <a:lnTo>
                    <a:pt x="0" y="188604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82366" y="4275966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667041" y="4273363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24299" y="4273363"/>
              <a:ext cx="0" cy="177652"/>
            </a:xfrm>
            <a:custGeom>
              <a:avLst/>
              <a:pathLst>
                <a:path w="0" h="177652">
                  <a:moveTo>
                    <a:pt x="0" y="0"/>
                  </a:moveTo>
                  <a:lnTo>
                    <a:pt x="0" y="177652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667041" y="4451015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149697" y="2247857"/>
              <a:ext cx="2519364" cy="2351190"/>
            </a:xfrm>
            <a:prstGeom prst="rect">
              <a:avLst/>
            </a:prstGeom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03807" y="1857098"/>
              <a:ext cx="2519364" cy="39075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187474" y="1934308"/>
              <a:ext cx="1152028" cy="190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Eyes fixation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5149697" y="1857098"/>
              <a:ext cx="2519364" cy="39075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5624311" y="1974789"/>
              <a:ext cx="1570136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Forehead fixation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190906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336072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942462" y="4710539"/>
              <a:ext cx="496887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76367" y="4710539"/>
              <a:ext cx="51941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836796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981962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88352" y="4710539"/>
              <a:ext cx="496887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722257" y="4710539"/>
              <a:ext cx="51941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7669061" y="449217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669061" y="395781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669061" y="342345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669061" y="28890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669061" y="235472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782934" y="4418852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782934" y="3884491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82934" y="3347549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82934" y="2816363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82934" y="2281406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99456" y="4961523"/>
              <a:ext cx="973956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TarRace</a:t>
              </a:r>
            </a:p>
          </p:txBody>
        </p:sp>
        <p:sp>
          <p:nvSpPr>
            <p:cNvPr id="64" name="tx64"/>
            <p:cNvSpPr/>
            <p:nvPr/>
          </p:nvSpPr>
          <p:spPr>
            <a:xfrm rot="5400000">
              <a:off x="7747970" y="3331079"/>
              <a:ext cx="607218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348134" y="5452699"/>
              <a:ext cx="3476598" cy="488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474660" y="5599565"/>
              <a:ext cx="1228204" cy="188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TarGender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4829390" y="557922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80415" y="5630251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11794" y="55792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62820" y="5630251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175371" y="5611265"/>
              <a:ext cx="609897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257776" y="5613844"/>
              <a:ext cx="44043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92386" y="1645663"/>
              <a:ext cx="988094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 Ps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hiv8r3</cp:lastModifiedBy>
  <cp:revision>5</cp:revision>
  <dcterms:created xsi:type="dcterms:W3CDTF">2015-07-14T21:05:00Z</dcterms:created>
  <dcterms:modified xsi:type="dcterms:W3CDTF">2019-10-31T14:48:58Z</dcterms:modified>
</cp:coreProperties>
</file>