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1" r:id="rId4"/>
    <p:sldId id="262" r:id="rId5"/>
    <p:sldId id="263" r:id="rId6"/>
    <p:sldId id="264" r:id="rId7"/>
    <p:sldId id="267" r:id="rId8"/>
    <p:sldId id="268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4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285" autoAdjust="0"/>
  </p:normalViewPr>
  <p:slideViewPr>
    <p:cSldViewPr snapToGrid="0">
      <p:cViewPr varScale="1">
        <p:scale>
          <a:sx n="104" d="100"/>
          <a:sy n="104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51680-D32F-E546-845E-98E89AB5FD73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4378C-FD4C-BF41-A2E2-408F19AF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6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separate legend for P2 amp</a:t>
            </a:r>
          </a:p>
          <a:p>
            <a:endParaRPr lang="en-US" dirty="0"/>
          </a:p>
          <a:p>
            <a:r>
              <a:rPr lang="en-US" dirty="0"/>
              <a:t>Change dots for different levels of fix</a:t>
            </a:r>
          </a:p>
          <a:p>
            <a:endParaRPr lang="en-US" dirty="0"/>
          </a:p>
          <a:p>
            <a:r>
              <a:rPr lang="en-US" dirty="0"/>
              <a:t>Move P2 amp up, truncate axis so they don’t overlap</a:t>
            </a:r>
          </a:p>
          <a:p>
            <a:endParaRPr lang="en-US" dirty="0"/>
          </a:p>
          <a:p>
            <a:r>
              <a:rPr lang="en-US" dirty="0"/>
              <a:t>Change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4378C-FD4C-BF41-A2E2-408F19AF33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86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separate legend for P2 amp</a:t>
            </a:r>
          </a:p>
          <a:p>
            <a:endParaRPr lang="en-US" dirty="0"/>
          </a:p>
          <a:p>
            <a:r>
              <a:rPr lang="en-US" dirty="0"/>
              <a:t>Change dots for different levels of fix</a:t>
            </a:r>
          </a:p>
          <a:p>
            <a:endParaRPr lang="en-US" dirty="0"/>
          </a:p>
          <a:p>
            <a:r>
              <a:rPr lang="en-US" dirty="0"/>
              <a:t>Move P2 amp up, truncate axis so they don’t overlap</a:t>
            </a:r>
          </a:p>
          <a:p>
            <a:endParaRPr lang="en-US" dirty="0"/>
          </a:p>
          <a:p>
            <a:r>
              <a:rPr lang="en-US" dirty="0"/>
              <a:t>Change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4378C-FD4C-BF41-A2E2-408F19AF33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80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separate legend for P2 amp</a:t>
            </a:r>
          </a:p>
          <a:p>
            <a:endParaRPr lang="en-US" dirty="0"/>
          </a:p>
          <a:p>
            <a:r>
              <a:rPr lang="en-US" dirty="0"/>
              <a:t>Change dots for different levels of fix</a:t>
            </a:r>
          </a:p>
          <a:p>
            <a:endParaRPr lang="en-US" dirty="0"/>
          </a:p>
          <a:p>
            <a:r>
              <a:rPr lang="en-US" dirty="0"/>
              <a:t>Move P2 amp up, truncate axis so they don’t overlap</a:t>
            </a:r>
          </a:p>
          <a:p>
            <a:endParaRPr lang="en-US" dirty="0"/>
          </a:p>
          <a:p>
            <a:r>
              <a:rPr lang="en-US" dirty="0"/>
              <a:t>Change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4378C-FD4C-BF41-A2E2-408F19AF33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separate legend for P2 amp</a:t>
            </a:r>
          </a:p>
          <a:p>
            <a:endParaRPr lang="en-US" dirty="0"/>
          </a:p>
          <a:p>
            <a:r>
              <a:rPr lang="en-US" dirty="0"/>
              <a:t>Change dots for different levels of fix</a:t>
            </a:r>
          </a:p>
          <a:p>
            <a:endParaRPr lang="en-US" dirty="0"/>
          </a:p>
          <a:p>
            <a:r>
              <a:rPr lang="en-US" dirty="0"/>
              <a:t>Move P2 amp up, truncate axis so they don’t overlap</a:t>
            </a:r>
          </a:p>
          <a:p>
            <a:endParaRPr lang="en-US" dirty="0"/>
          </a:p>
          <a:p>
            <a:r>
              <a:rPr lang="en-US" dirty="0"/>
              <a:t>Change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4378C-FD4C-BF41-A2E2-408F19AF33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3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7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7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2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3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6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4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F667E-FEDB-4508-9100-34D4F9C2ECB0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3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utoShape 68"/>
          <p:cNvSpPr>
            <a:spLocks noChangeAspect="1" noChangeArrowheads="1" noTextEdit="1"/>
          </p:cNvSpPr>
          <p:nvPr/>
        </p:nvSpPr>
        <p:spPr bwMode="auto">
          <a:xfrm>
            <a:off x="4340225" y="1440493"/>
            <a:ext cx="4679290" cy="468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Line 74"/>
          <p:cNvSpPr>
            <a:spLocks noChangeShapeType="1"/>
          </p:cNvSpPr>
          <p:nvPr/>
        </p:nvSpPr>
        <p:spPr bwMode="auto">
          <a:xfrm>
            <a:off x="4402554" y="4150649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Line 75"/>
          <p:cNvSpPr>
            <a:spLocks noChangeShapeType="1"/>
          </p:cNvSpPr>
          <p:nvPr/>
        </p:nvSpPr>
        <p:spPr bwMode="auto">
          <a:xfrm>
            <a:off x="4402554" y="3216869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76"/>
          <p:cNvSpPr>
            <a:spLocks noChangeShapeType="1"/>
          </p:cNvSpPr>
          <p:nvPr/>
        </p:nvSpPr>
        <p:spPr bwMode="auto">
          <a:xfrm>
            <a:off x="4402554" y="2283088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78"/>
          <p:cNvSpPr>
            <a:spLocks noChangeShapeType="1"/>
          </p:cNvSpPr>
          <p:nvPr/>
        </p:nvSpPr>
        <p:spPr bwMode="auto">
          <a:xfrm>
            <a:off x="4402554" y="4616962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79"/>
          <p:cNvSpPr>
            <a:spLocks noChangeShapeType="1"/>
          </p:cNvSpPr>
          <p:nvPr/>
        </p:nvSpPr>
        <p:spPr bwMode="auto">
          <a:xfrm>
            <a:off x="4402554" y="3684336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80"/>
          <p:cNvSpPr>
            <a:spLocks noChangeShapeType="1"/>
          </p:cNvSpPr>
          <p:nvPr/>
        </p:nvSpPr>
        <p:spPr bwMode="auto">
          <a:xfrm>
            <a:off x="4402554" y="2750556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81"/>
          <p:cNvSpPr>
            <a:spLocks noChangeShapeType="1"/>
          </p:cNvSpPr>
          <p:nvPr/>
        </p:nvSpPr>
        <p:spPr bwMode="auto">
          <a:xfrm>
            <a:off x="4402554" y="1823701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633"/>
            <a:ext cx="6435563" cy="6438367"/>
          </a:xfrm>
          <a:prstGeom prst="rect">
            <a:avLst/>
          </a:prstGeom>
        </p:spPr>
      </p:pic>
      <p:sp>
        <p:nvSpPr>
          <p:cNvPr id="325" name="Rectangle 307"/>
          <p:cNvSpPr>
            <a:spLocks noChangeArrowheads="1"/>
          </p:cNvSpPr>
          <p:nvPr/>
        </p:nvSpPr>
        <p:spPr bwMode="auto">
          <a:xfrm>
            <a:off x="2927612" y="2888940"/>
            <a:ext cx="269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" name="Rectangle 308"/>
          <p:cNvSpPr>
            <a:spLocks noChangeArrowheads="1"/>
          </p:cNvSpPr>
          <p:nvPr/>
        </p:nvSpPr>
        <p:spPr bwMode="auto">
          <a:xfrm>
            <a:off x="2927612" y="2955615"/>
            <a:ext cx="269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" name="Rectangle 309"/>
          <p:cNvSpPr>
            <a:spLocks noChangeArrowheads="1"/>
          </p:cNvSpPr>
          <p:nvPr/>
        </p:nvSpPr>
        <p:spPr bwMode="auto">
          <a:xfrm>
            <a:off x="2908562" y="2896877"/>
            <a:ext cx="65088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" name="Rectangle 310"/>
          <p:cNvSpPr>
            <a:spLocks noChangeArrowheads="1"/>
          </p:cNvSpPr>
          <p:nvPr/>
        </p:nvSpPr>
        <p:spPr bwMode="auto">
          <a:xfrm>
            <a:off x="2908562" y="2939740"/>
            <a:ext cx="65088" cy="158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" name="Rectangle 311"/>
          <p:cNvSpPr>
            <a:spLocks noChangeArrowheads="1"/>
          </p:cNvSpPr>
          <p:nvPr/>
        </p:nvSpPr>
        <p:spPr bwMode="auto">
          <a:xfrm>
            <a:off x="2899037" y="2914340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" name="Rectangle 312"/>
          <p:cNvSpPr>
            <a:spLocks noChangeArrowheads="1"/>
          </p:cNvSpPr>
          <p:nvPr/>
        </p:nvSpPr>
        <p:spPr bwMode="auto">
          <a:xfrm>
            <a:off x="2899037" y="2930215"/>
            <a:ext cx="8413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Rectangle 313"/>
          <p:cNvSpPr>
            <a:spLocks noChangeArrowheads="1"/>
          </p:cNvSpPr>
          <p:nvPr/>
        </p:nvSpPr>
        <p:spPr bwMode="auto">
          <a:xfrm>
            <a:off x="2899037" y="2922277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2" name="Rectangle 314"/>
          <p:cNvSpPr>
            <a:spLocks noChangeArrowheads="1"/>
          </p:cNvSpPr>
          <p:nvPr/>
        </p:nvSpPr>
        <p:spPr bwMode="auto">
          <a:xfrm>
            <a:off x="2899037" y="2922277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Oval 315"/>
          <p:cNvSpPr>
            <a:spLocks noChangeArrowheads="1"/>
          </p:cNvSpPr>
          <p:nvPr/>
        </p:nvSpPr>
        <p:spPr bwMode="auto">
          <a:xfrm>
            <a:off x="2899037" y="2888940"/>
            <a:ext cx="74613" cy="66675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4" name="Rectangle 316"/>
          <p:cNvSpPr>
            <a:spLocks noChangeArrowheads="1"/>
          </p:cNvSpPr>
          <p:nvPr/>
        </p:nvSpPr>
        <p:spPr bwMode="auto">
          <a:xfrm>
            <a:off x="1814774" y="2160277"/>
            <a:ext cx="2857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Rectangle 317"/>
          <p:cNvSpPr>
            <a:spLocks noChangeArrowheads="1"/>
          </p:cNvSpPr>
          <p:nvPr/>
        </p:nvSpPr>
        <p:spPr bwMode="auto">
          <a:xfrm>
            <a:off x="1814774" y="2226952"/>
            <a:ext cx="2857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" name="Rectangle 318"/>
          <p:cNvSpPr>
            <a:spLocks noChangeArrowheads="1"/>
          </p:cNvSpPr>
          <p:nvPr/>
        </p:nvSpPr>
        <p:spPr bwMode="auto">
          <a:xfrm>
            <a:off x="1797312" y="2168215"/>
            <a:ext cx="63500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Rectangle 319"/>
          <p:cNvSpPr>
            <a:spLocks noChangeArrowheads="1"/>
          </p:cNvSpPr>
          <p:nvPr/>
        </p:nvSpPr>
        <p:spPr bwMode="auto">
          <a:xfrm>
            <a:off x="1797312" y="2211077"/>
            <a:ext cx="63500" cy="158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Rectangle 320"/>
          <p:cNvSpPr>
            <a:spLocks noChangeArrowheads="1"/>
          </p:cNvSpPr>
          <p:nvPr/>
        </p:nvSpPr>
        <p:spPr bwMode="auto">
          <a:xfrm>
            <a:off x="1787787" y="2185677"/>
            <a:ext cx="825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Rectangle 321"/>
          <p:cNvSpPr>
            <a:spLocks noChangeArrowheads="1"/>
          </p:cNvSpPr>
          <p:nvPr/>
        </p:nvSpPr>
        <p:spPr bwMode="auto">
          <a:xfrm>
            <a:off x="1787787" y="2201552"/>
            <a:ext cx="825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" name="Rectangle 322"/>
          <p:cNvSpPr>
            <a:spLocks noChangeArrowheads="1"/>
          </p:cNvSpPr>
          <p:nvPr/>
        </p:nvSpPr>
        <p:spPr bwMode="auto">
          <a:xfrm>
            <a:off x="1787787" y="2193615"/>
            <a:ext cx="825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" name="Rectangle 323"/>
          <p:cNvSpPr>
            <a:spLocks noChangeArrowheads="1"/>
          </p:cNvSpPr>
          <p:nvPr/>
        </p:nvSpPr>
        <p:spPr bwMode="auto">
          <a:xfrm>
            <a:off x="1787787" y="2193615"/>
            <a:ext cx="825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" name="Oval 324"/>
          <p:cNvSpPr>
            <a:spLocks noChangeArrowheads="1"/>
          </p:cNvSpPr>
          <p:nvPr/>
        </p:nvSpPr>
        <p:spPr bwMode="auto">
          <a:xfrm>
            <a:off x="1787787" y="2160277"/>
            <a:ext cx="73025" cy="66675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" name="Rectangle 325"/>
          <p:cNvSpPr>
            <a:spLocks noChangeArrowheads="1"/>
          </p:cNvSpPr>
          <p:nvPr/>
        </p:nvSpPr>
        <p:spPr bwMode="auto">
          <a:xfrm>
            <a:off x="5389824" y="3876365"/>
            <a:ext cx="285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" name="Rectangle 326"/>
          <p:cNvSpPr>
            <a:spLocks noChangeArrowheads="1"/>
          </p:cNvSpPr>
          <p:nvPr/>
        </p:nvSpPr>
        <p:spPr bwMode="auto">
          <a:xfrm>
            <a:off x="5389824" y="3944627"/>
            <a:ext cx="2857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Rectangle 327"/>
          <p:cNvSpPr>
            <a:spLocks noChangeArrowheads="1"/>
          </p:cNvSpPr>
          <p:nvPr/>
        </p:nvSpPr>
        <p:spPr bwMode="auto">
          <a:xfrm>
            <a:off x="5372362" y="3885890"/>
            <a:ext cx="63500" cy="158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" name="Rectangle 328"/>
          <p:cNvSpPr>
            <a:spLocks noChangeArrowheads="1"/>
          </p:cNvSpPr>
          <p:nvPr/>
        </p:nvSpPr>
        <p:spPr bwMode="auto">
          <a:xfrm>
            <a:off x="5372362" y="3927165"/>
            <a:ext cx="63500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7" name="Rectangle 329"/>
          <p:cNvSpPr>
            <a:spLocks noChangeArrowheads="1"/>
          </p:cNvSpPr>
          <p:nvPr/>
        </p:nvSpPr>
        <p:spPr bwMode="auto">
          <a:xfrm>
            <a:off x="5362837" y="3901765"/>
            <a:ext cx="825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" name="Rectangle 330"/>
          <p:cNvSpPr>
            <a:spLocks noChangeArrowheads="1"/>
          </p:cNvSpPr>
          <p:nvPr/>
        </p:nvSpPr>
        <p:spPr bwMode="auto">
          <a:xfrm>
            <a:off x="5362837" y="3919227"/>
            <a:ext cx="825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Rectangle 331"/>
          <p:cNvSpPr>
            <a:spLocks noChangeArrowheads="1"/>
          </p:cNvSpPr>
          <p:nvPr/>
        </p:nvSpPr>
        <p:spPr bwMode="auto">
          <a:xfrm>
            <a:off x="5362837" y="3909702"/>
            <a:ext cx="825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" name="Rectangle 332"/>
          <p:cNvSpPr>
            <a:spLocks noChangeArrowheads="1"/>
          </p:cNvSpPr>
          <p:nvPr/>
        </p:nvSpPr>
        <p:spPr bwMode="auto">
          <a:xfrm>
            <a:off x="5362837" y="3909702"/>
            <a:ext cx="825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Oval 333"/>
          <p:cNvSpPr>
            <a:spLocks noChangeArrowheads="1"/>
          </p:cNvSpPr>
          <p:nvPr/>
        </p:nvSpPr>
        <p:spPr bwMode="auto">
          <a:xfrm>
            <a:off x="5362837" y="3876365"/>
            <a:ext cx="73025" cy="68263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" name="Rectangle 334"/>
          <p:cNvSpPr>
            <a:spLocks noChangeArrowheads="1"/>
          </p:cNvSpPr>
          <p:nvPr/>
        </p:nvSpPr>
        <p:spPr bwMode="auto">
          <a:xfrm>
            <a:off x="4278574" y="3433452"/>
            <a:ext cx="269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" name="Rectangle 335"/>
          <p:cNvSpPr>
            <a:spLocks noChangeArrowheads="1"/>
          </p:cNvSpPr>
          <p:nvPr/>
        </p:nvSpPr>
        <p:spPr bwMode="auto">
          <a:xfrm>
            <a:off x="4278574" y="3500127"/>
            <a:ext cx="269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" name="Rectangle 336"/>
          <p:cNvSpPr>
            <a:spLocks noChangeArrowheads="1"/>
          </p:cNvSpPr>
          <p:nvPr/>
        </p:nvSpPr>
        <p:spPr bwMode="auto">
          <a:xfrm>
            <a:off x="4259524" y="3441390"/>
            <a:ext cx="65088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Rectangle 337"/>
          <p:cNvSpPr>
            <a:spLocks noChangeArrowheads="1"/>
          </p:cNvSpPr>
          <p:nvPr/>
        </p:nvSpPr>
        <p:spPr bwMode="auto">
          <a:xfrm>
            <a:off x="4259524" y="3482665"/>
            <a:ext cx="65088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" name="Rectangle 338"/>
          <p:cNvSpPr>
            <a:spLocks noChangeArrowheads="1"/>
          </p:cNvSpPr>
          <p:nvPr/>
        </p:nvSpPr>
        <p:spPr bwMode="auto">
          <a:xfrm>
            <a:off x="4249999" y="3458852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Rectangle 339"/>
          <p:cNvSpPr>
            <a:spLocks noChangeArrowheads="1"/>
          </p:cNvSpPr>
          <p:nvPr/>
        </p:nvSpPr>
        <p:spPr bwMode="auto">
          <a:xfrm>
            <a:off x="4249999" y="3474727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" name="Rectangle 340"/>
          <p:cNvSpPr>
            <a:spLocks noChangeArrowheads="1"/>
          </p:cNvSpPr>
          <p:nvPr/>
        </p:nvSpPr>
        <p:spPr bwMode="auto">
          <a:xfrm>
            <a:off x="4249999" y="3466790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" name="Rectangle 341"/>
          <p:cNvSpPr>
            <a:spLocks noChangeArrowheads="1"/>
          </p:cNvSpPr>
          <p:nvPr/>
        </p:nvSpPr>
        <p:spPr bwMode="auto">
          <a:xfrm>
            <a:off x="4249999" y="3466790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" name="Oval 342"/>
          <p:cNvSpPr>
            <a:spLocks noChangeArrowheads="1"/>
          </p:cNvSpPr>
          <p:nvPr/>
        </p:nvSpPr>
        <p:spPr bwMode="auto">
          <a:xfrm>
            <a:off x="4249999" y="3433452"/>
            <a:ext cx="74613" cy="66675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" name="Line 343"/>
          <p:cNvSpPr>
            <a:spLocks noChangeShapeType="1"/>
          </p:cNvSpPr>
          <p:nvPr/>
        </p:nvSpPr>
        <p:spPr bwMode="auto">
          <a:xfrm>
            <a:off x="2816487" y="2788927"/>
            <a:ext cx="239713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" name="Line 344"/>
          <p:cNvSpPr>
            <a:spLocks noChangeShapeType="1"/>
          </p:cNvSpPr>
          <p:nvPr/>
        </p:nvSpPr>
        <p:spPr bwMode="auto">
          <a:xfrm>
            <a:off x="2937137" y="2788927"/>
            <a:ext cx="0" cy="258763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Line 345"/>
          <p:cNvSpPr>
            <a:spLocks noChangeShapeType="1"/>
          </p:cNvSpPr>
          <p:nvPr/>
        </p:nvSpPr>
        <p:spPr bwMode="auto">
          <a:xfrm>
            <a:off x="2816487" y="3047690"/>
            <a:ext cx="239713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" name="Line 346"/>
          <p:cNvSpPr>
            <a:spLocks noChangeShapeType="1"/>
          </p:cNvSpPr>
          <p:nvPr/>
        </p:nvSpPr>
        <p:spPr bwMode="auto">
          <a:xfrm>
            <a:off x="1705237" y="2060265"/>
            <a:ext cx="247650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5" name="Line 347"/>
          <p:cNvSpPr>
            <a:spLocks noChangeShapeType="1"/>
          </p:cNvSpPr>
          <p:nvPr/>
        </p:nvSpPr>
        <p:spPr bwMode="auto">
          <a:xfrm>
            <a:off x="1824299" y="2060265"/>
            <a:ext cx="0" cy="258763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6" name="Line 348"/>
          <p:cNvSpPr>
            <a:spLocks noChangeShapeType="1"/>
          </p:cNvSpPr>
          <p:nvPr/>
        </p:nvSpPr>
        <p:spPr bwMode="auto">
          <a:xfrm>
            <a:off x="1705237" y="2319027"/>
            <a:ext cx="247650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Line 349"/>
          <p:cNvSpPr>
            <a:spLocks noChangeShapeType="1"/>
          </p:cNvSpPr>
          <p:nvPr/>
        </p:nvSpPr>
        <p:spPr bwMode="auto">
          <a:xfrm>
            <a:off x="5280287" y="3776352"/>
            <a:ext cx="238125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" name="Line 350"/>
          <p:cNvSpPr>
            <a:spLocks noChangeShapeType="1"/>
          </p:cNvSpPr>
          <p:nvPr/>
        </p:nvSpPr>
        <p:spPr bwMode="auto">
          <a:xfrm>
            <a:off x="5399349" y="3776352"/>
            <a:ext cx="0" cy="26035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" name="Line 351"/>
          <p:cNvSpPr>
            <a:spLocks noChangeShapeType="1"/>
          </p:cNvSpPr>
          <p:nvPr/>
        </p:nvSpPr>
        <p:spPr bwMode="auto">
          <a:xfrm>
            <a:off x="5280287" y="4036702"/>
            <a:ext cx="238125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0" name="Line 352"/>
          <p:cNvSpPr>
            <a:spLocks noChangeShapeType="1"/>
          </p:cNvSpPr>
          <p:nvPr/>
        </p:nvSpPr>
        <p:spPr bwMode="auto">
          <a:xfrm>
            <a:off x="4167449" y="3341377"/>
            <a:ext cx="249238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" name="Line 353"/>
          <p:cNvSpPr>
            <a:spLocks noChangeShapeType="1"/>
          </p:cNvSpPr>
          <p:nvPr/>
        </p:nvSpPr>
        <p:spPr bwMode="auto">
          <a:xfrm>
            <a:off x="4288099" y="3341377"/>
            <a:ext cx="0" cy="258763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2" name="Line 354"/>
          <p:cNvSpPr>
            <a:spLocks noChangeShapeType="1"/>
          </p:cNvSpPr>
          <p:nvPr/>
        </p:nvSpPr>
        <p:spPr bwMode="auto">
          <a:xfrm>
            <a:off x="4167449" y="3600140"/>
            <a:ext cx="249238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" name="Line 357"/>
          <p:cNvSpPr>
            <a:spLocks noChangeShapeType="1"/>
          </p:cNvSpPr>
          <p:nvPr/>
        </p:nvSpPr>
        <p:spPr bwMode="auto">
          <a:xfrm>
            <a:off x="6328037" y="4446277"/>
            <a:ext cx="55563" cy="0"/>
          </a:xfrm>
          <a:prstGeom prst="line">
            <a:avLst/>
          </a:prstGeom>
          <a:noFill/>
          <a:ln w="1905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6" name="Line 358"/>
          <p:cNvSpPr>
            <a:spLocks noChangeShapeType="1"/>
          </p:cNvSpPr>
          <p:nvPr/>
        </p:nvSpPr>
        <p:spPr bwMode="auto">
          <a:xfrm>
            <a:off x="6328037" y="3341377"/>
            <a:ext cx="55563" cy="0"/>
          </a:xfrm>
          <a:prstGeom prst="line">
            <a:avLst/>
          </a:prstGeom>
          <a:noFill/>
          <a:ln w="1905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" name="Line 359"/>
          <p:cNvSpPr>
            <a:spLocks noChangeShapeType="1"/>
          </p:cNvSpPr>
          <p:nvPr/>
        </p:nvSpPr>
        <p:spPr bwMode="auto">
          <a:xfrm>
            <a:off x="6328037" y="2226952"/>
            <a:ext cx="55563" cy="0"/>
          </a:xfrm>
          <a:prstGeom prst="line">
            <a:avLst/>
          </a:prstGeom>
          <a:noFill/>
          <a:ln w="1905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Line 360"/>
          <p:cNvSpPr>
            <a:spLocks noChangeShapeType="1"/>
          </p:cNvSpPr>
          <p:nvPr/>
        </p:nvSpPr>
        <p:spPr bwMode="auto">
          <a:xfrm>
            <a:off x="6328037" y="1122052"/>
            <a:ext cx="55563" cy="0"/>
          </a:xfrm>
          <a:prstGeom prst="line">
            <a:avLst/>
          </a:prstGeom>
          <a:noFill/>
          <a:ln w="1905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" name="Rectangle 362"/>
          <p:cNvSpPr>
            <a:spLocks noChangeArrowheads="1"/>
          </p:cNvSpPr>
          <p:nvPr/>
        </p:nvSpPr>
        <p:spPr bwMode="auto">
          <a:xfrm>
            <a:off x="6437574" y="4363727"/>
            <a:ext cx="1936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1" name="Rectangle 363"/>
          <p:cNvSpPr>
            <a:spLocks noChangeArrowheads="1"/>
          </p:cNvSpPr>
          <p:nvPr/>
        </p:nvSpPr>
        <p:spPr bwMode="auto">
          <a:xfrm>
            <a:off x="6437574" y="3257240"/>
            <a:ext cx="1936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2" name="Rectangle 364"/>
          <p:cNvSpPr>
            <a:spLocks noChangeArrowheads="1"/>
          </p:cNvSpPr>
          <p:nvPr/>
        </p:nvSpPr>
        <p:spPr bwMode="auto">
          <a:xfrm>
            <a:off x="6437574" y="2144402"/>
            <a:ext cx="1936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3" name="Rectangle 365"/>
          <p:cNvSpPr>
            <a:spLocks noChangeArrowheads="1"/>
          </p:cNvSpPr>
          <p:nvPr/>
        </p:nvSpPr>
        <p:spPr bwMode="auto">
          <a:xfrm>
            <a:off x="6437574" y="1037915"/>
            <a:ext cx="1936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9" name="Rectangle 371"/>
          <p:cNvSpPr>
            <a:spLocks noChangeArrowheads="1"/>
          </p:cNvSpPr>
          <p:nvPr/>
        </p:nvSpPr>
        <p:spPr bwMode="auto">
          <a:xfrm rot="5400000">
            <a:off x="5992553" y="2799183"/>
            <a:ext cx="14972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P2 amplitude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1" name="Line 353"/>
          <p:cNvSpPr>
            <a:spLocks noChangeShapeType="1"/>
          </p:cNvSpPr>
          <p:nvPr/>
        </p:nvSpPr>
        <p:spPr bwMode="auto">
          <a:xfrm>
            <a:off x="1818602" y="2193615"/>
            <a:ext cx="1122525" cy="728033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Line 353"/>
          <p:cNvSpPr>
            <a:spLocks noChangeShapeType="1"/>
          </p:cNvSpPr>
          <p:nvPr/>
        </p:nvSpPr>
        <p:spPr bwMode="auto">
          <a:xfrm>
            <a:off x="2941127" y="2922277"/>
            <a:ext cx="1344060" cy="543884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Line 353"/>
          <p:cNvSpPr>
            <a:spLocks noChangeShapeType="1"/>
          </p:cNvSpPr>
          <p:nvPr/>
        </p:nvSpPr>
        <p:spPr bwMode="auto">
          <a:xfrm>
            <a:off x="4285187" y="3474727"/>
            <a:ext cx="1112150" cy="44450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360341" y="564363"/>
            <a:ext cx="1535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1-ERPfix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5170" y="105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0906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241" y="715108"/>
            <a:ext cx="6140216" cy="61428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5108"/>
            <a:ext cx="6140217" cy="6142892"/>
          </a:xfrm>
          <a:prstGeom prst="rect">
            <a:avLst/>
          </a:prstGeom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782888" y="1854696"/>
            <a:ext cx="17462" cy="1095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774950" y="1854696"/>
            <a:ext cx="34925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774950" y="1954709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765425" y="1862634"/>
            <a:ext cx="52387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765425" y="1945184"/>
            <a:ext cx="52387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757488" y="1872159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757488" y="1937246"/>
            <a:ext cx="69850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747963" y="1881684"/>
            <a:ext cx="87312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2747963" y="1927721"/>
            <a:ext cx="87312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2740025" y="1891209"/>
            <a:ext cx="104775" cy="174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2740025" y="1908671"/>
            <a:ext cx="104775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2740025" y="1908671"/>
            <a:ext cx="10477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2740025" y="1899146"/>
            <a:ext cx="10477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1677988" y="1908671"/>
            <a:ext cx="95250" cy="101600"/>
          </a:xfrm>
          <a:prstGeom prst="ellipse">
            <a:avLst/>
          </a:prstGeom>
          <a:noFill/>
          <a:ln w="9525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135563" y="2202359"/>
            <a:ext cx="17462" cy="1095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126038" y="2202359"/>
            <a:ext cx="34925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5126038" y="2302371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5118100" y="2210296"/>
            <a:ext cx="52387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5118100" y="2292846"/>
            <a:ext cx="52387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5108575" y="2219821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5108575" y="2283321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5100638" y="2229346"/>
            <a:ext cx="87312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5100638" y="2275384"/>
            <a:ext cx="87312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5091113" y="2238871"/>
            <a:ext cx="106362" cy="174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5091113" y="2256334"/>
            <a:ext cx="106362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5091113" y="2256334"/>
            <a:ext cx="106362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5091113" y="2246809"/>
            <a:ext cx="106362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5"/>
          <p:cNvSpPr>
            <a:spLocks noChangeArrowheads="1"/>
          </p:cNvSpPr>
          <p:nvPr/>
        </p:nvSpPr>
        <p:spPr bwMode="auto">
          <a:xfrm>
            <a:off x="4029075" y="2265859"/>
            <a:ext cx="96837" cy="100013"/>
          </a:xfrm>
          <a:prstGeom prst="ellipse">
            <a:avLst/>
          </a:prstGeom>
          <a:noFill/>
          <a:ln w="9525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2678113" y="1772146"/>
            <a:ext cx="2286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2792413" y="1772146"/>
            <a:ext cx="0" cy="274638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2678113" y="2046784"/>
            <a:ext cx="2286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1616075" y="1826121"/>
            <a:ext cx="236537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1730375" y="1826121"/>
            <a:ext cx="0" cy="284163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>
            <a:off x="1616075" y="2110284"/>
            <a:ext cx="236537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>
            <a:off x="5029200" y="2119809"/>
            <a:ext cx="2286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5143500" y="2119809"/>
            <a:ext cx="0" cy="27305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5029200" y="2392859"/>
            <a:ext cx="2286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>
            <a:off x="3968750" y="2183309"/>
            <a:ext cx="236537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>
            <a:off x="4081463" y="2183309"/>
            <a:ext cx="0" cy="274638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7"/>
          <p:cNvSpPr>
            <a:spLocks noChangeShapeType="1"/>
          </p:cNvSpPr>
          <p:nvPr/>
        </p:nvSpPr>
        <p:spPr bwMode="auto">
          <a:xfrm>
            <a:off x="3968750" y="2457946"/>
            <a:ext cx="236537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91"/>
          <p:cNvSpPr>
            <a:spLocks noChangeArrowheads="1"/>
          </p:cNvSpPr>
          <p:nvPr/>
        </p:nvSpPr>
        <p:spPr bwMode="auto">
          <a:xfrm>
            <a:off x="8070850" y="2375396"/>
            <a:ext cx="17463" cy="1095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92"/>
          <p:cNvSpPr>
            <a:spLocks noChangeArrowheads="1"/>
          </p:cNvSpPr>
          <p:nvPr/>
        </p:nvSpPr>
        <p:spPr bwMode="auto">
          <a:xfrm>
            <a:off x="8061325" y="2375396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93"/>
          <p:cNvSpPr>
            <a:spLocks noChangeArrowheads="1"/>
          </p:cNvSpPr>
          <p:nvPr/>
        </p:nvSpPr>
        <p:spPr bwMode="auto">
          <a:xfrm>
            <a:off x="8061325" y="2475409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94"/>
          <p:cNvSpPr>
            <a:spLocks noChangeArrowheads="1"/>
          </p:cNvSpPr>
          <p:nvPr/>
        </p:nvSpPr>
        <p:spPr bwMode="auto">
          <a:xfrm>
            <a:off x="8053388" y="2384921"/>
            <a:ext cx="52388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95"/>
          <p:cNvSpPr>
            <a:spLocks noChangeArrowheads="1"/>
          </p:cNvSpPr>
          <p:nvPr/>
        </p:nvSpPr>
        <p:spPr bwMode="auto">
          <a:xfrm>
            <a:off x="8053388" y="2467471"/>
            <a:ext cx="52388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96"/>
          <p:cNvSpPr>
            <a:spLocks noChangeArrowheads="1"/>
          </p:cNvSpPr>
          <p:nvPr/>
        </p:nvSpPr>
        <p:spPr bwMode="auto">
          <a:xfrm>
            <a:off x="8043863" y="2392859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97"/>
          <p:cNvSpPr>
            <a:spLocks noChangeArrowheads="1"/>
          </p:cNvSpPr>
          <p:nvPr/>
        </p:nvSpPr>
        <p:spPr bwMode="auto">
          <a:xfrm>
            <a:off x="8043863" y="2457946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98"/>
          <p:cNvSpPr>
            <a:spLocks noChangeArrowheads="1"/>
          </p:cNvSpPr>
          <p:nvPr/>
        </p:nvSpPr>
        <p:spPr bwMode="auto">
          <a:xfrm>
            <a:off x="8035925" y="2402384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99"/>
          <p:cNvSpPr>
            <a:spLocks noChangeArrowheads="1"/>
          </p:cNvSpPr>
          <p:nvPr/>
        </p:nvSpPr>
        <p:spPr bwMode="auto">
          <a:xfrm>
            <a:off x="8035925" y="2448421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100"/>
          <p:cNvSpPr>
            <a:spLocks noChangeArrowheads="1"/>
          </p:cNvSpPr>
          <p:nvPr/>
        </p:nvSpPr>
        <p:spPr bwMode="auto">
          <a:xfrm>
            <a:off x="8026400" y="2411909"/>
            <a:ext cx="106363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101"/>
          <p:cNvSpPr>
            <a:spLocks noChangeArrowheads="1"/>
          </p:cNvSpPr>
          <p:nvPr/>
        </p:nvSpPr>
        <p:spPr bwMode="auto">
          <a:xfrm>
            <a:off x="8026400" y="2430959"/>
            <a:ext cx="106363" cy="174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102"/>
          <p:cNvSpPr>
            <a:spLocks noChangeArrowheads="1"/>
          </p:cNvSpPr>
          <p:nvPr/>
        </p:nvSpPr>
        <p:spPr bwMode="auto">
          <a:xfrm>
            <a:off x="8026400" y="2430959"/>
            <a:ext cx="106363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103"/>
          <p:cNvSpPr>
            <a:spLocks noChangeArrowheads="1"/>
          </p:cNvSpPr>
          <p:nvPr/>
        </p:nvSpPr>
        <p:spPr bwMode="auto">
          <a:xfrm>
            <a:off x="8026400" y="2421434"/>
            <a:ext cx="10636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04"/>
          <p:cNvSpPr>
            <a:spLocks noChangeArrowheads="1"/>
          </p:cNvSpPr>
          <p:nvPr/>
        </p:nvSpPr>
        <p:spPr bwMode="auto">
          <a:xfrm>
            <a:off x="6964363" y="2202359"/>
            <a:ext cx="96838" cy="100013"/>
          </a:xfrm>
          <a:prstGeom prst="ellipse">
            <a:avLst/>
          </a:prstGeom>
          <a:noFill/>
          <a:ln w="9525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105"/>
          <p:cNvSpPr>
            <a:spLocks noChangeArrowheads="1"/>
          </p:cNvSpPr>
          <p:nvPr/>
        </p:nvSpPr>
        <p:spPr bwMode="auto">
          <a:xfrm>
            <a:off x="10421938" y="2750046"/>
            <a:ext cx="17463" cy="1095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106"/>
          <p:cNvSpPr>
            <a:spLocks noChangeArrowheads="1"/>
          </p:cNvSpPr>
          <p:nvPr/>
        </p:nvSpPr>
        <p:spPr bwMode="auto">
          <a:xfrm>
            <a:off x="10414000" y="2750046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107"/>
          <p:cNvSpPr>
            <a:spLocks noChangeArrowheads="1"/>
          </p:cNvSpPr>
          <p:nvPr/>
        </p:nvSpPr>
        <p:spPr bwMode="auto">
          <a:xfrm>
            <a:off x="10414000" y="2850059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108"/>
          <p:cNvSpPr>
            <a:spLocks noChangeArrowheads="1"/>
          </p:cNvSpPr>
          <p:nvPr/>
        </p:nvSpPr>
        <p:spPr bwMode="auto">
          <a:xfrm>
            <a:off x="10404475" y="2759571"/>
            <a:ext cx="523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109"/>
          <p:cNvSpPr>
            <a:spLocks noChangeArrowheads="1"/>
          </p:cNvSpPr>
          <p:nvPr/>
        </p:nvSpPr>
        <p:spPr bwMode="auto">
          <a:xfrm>
            <a:off x="10404475" y="2842121"/>
            <a:ext cx="52388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110"/>
          <p:cNvSpPr>
            <a:spLocks noChangeArrowheads="1"/>
          </p:cNvSpPr>
          <p:nvPr/>
        </p:nvSpPr>
        <p:spPr bwMode="auto">
          <a:xfrm>
            <a:off x="10394950" y="2769096"/>
            <a:ext cx="71438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111"/>
          <p:cNvSpPr>
            <a:spLocks noChangeArrowheads="1"/>
          </p:cNvSpPr>
          <p:nvPr/>
        </p:nvSpPr>
        <p:spPr bwMode="auto">
          <a:xfrm>
            <a:off x="10394950" y="2832596"/>
            <a:ext cx="7143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112"/>
          <p:cNvSpPr>
            <a:spLocks noChangeArrowheads="1"/>
          </p:cNvSpPr>
          <p:nvPr/>
        </p:nvSpPr>
        <p:spPr bwMode="auto">
          <a:xfrm>
            <a:off x="10387013" y="2777034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113"/>
          <p:cNvSpPr>
            <a:spLocks noChangeArrowheads="1"/>
          </p:cNvSpPr>
          <p:nvPr/>
        </p:nvSpPr>
        <p:spPr bwMode="auto">
          <a:xfrm>
            <a:off x="10387013" y="2823071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114"/>
          <p:cNvSpPr>
            <a:spLocks noChangeArrowheads="1"/>
          </p:cNvSpPr>
          <p:nvPr/>
        </p:nvSpPr>
        <p:spPr bwMode="auto">
          <a:xfrm>
            <a:off x="10377488" y="2786559"/>
            <a:ext cx="106363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115"/>
          <p:cNvSpPr>
            <a:spLocks noChangeArrowheads="1"/>
          </p:cNvSpPr>
          <p:nvPr/>
        </p:nvSpPr>
        <p:spPr bwMode="auto">
          <a:xfrm>
            <a:off x="10377488" y="2805609"/>
            <a:ext cx="106363" cy="174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116"/>
          <p:cNvSpPr>
            <a:spLocks noChangeArrowheads="1"/>
          </p:cNvSpPr>
          <p:nvPr/>
        </p:nvSpPr>
        <p:spPr bwMode="auto">
          <a:xfrm>
            <a:off x="10377488" y="2805609"/>
            <a:ext cx="106363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117"/>
          <p:cNvSpPr>
            <a:spLocks noChangeArrowheads="1"/>
          </p:cNvSpPr>
          <p:nvPr/>
        </p:nvSpPr>
        <p:spPr bwMode="auto">
          <a:xfrm>
            <a:off x="10377488" y="2796084"/>
            <a:ext cx="10636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Oval 118"/>
          <p:cNvSpPr>
            <a:spLocks noChangeArrowheads="1"/>
          </p:cNvSpPr>
          <p:nvPr/>
        </p:nvSpPr>
        <p:spPr bwMode="auto">
          <a:xfrm>
            <a:off x="9317038" y="2832596"/>
            <a:ext cx="95250" cy="100013"/>
          </a:xfrm>
          <a:prstGeom prst="ellipse">
            <a:avLst/>
          </a:prstGeom>
          <a:noFill/>
          <a:ln w="9525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Line 119"/>
          <p:cNvSpPr>
            <a:spLocks noChangeShapeType="1"/>
          </p:cNvSpPr>
          <p:nvPr/>
        </p:nvSpPr>
        <p:spPr bwMode="auto">
          <a:xfrm>
            <a:off x="7964488" y="2283321"/>
            <a:ext cx="2286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Line 120"/>
          <p:cNvSpPr>
            <a:spLocks noChangeShapeType="1"/>
          </p:cNvSpPr>
          <p:nvPr/>
        </p:nvSpPr>
        <p:spPr bwMode="auto">
          <a:xfrm>
            <a:off x="8078788" y="2283321"/>
            <a:ext cx="0" cy="284163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Line 121"/>
          <p:cNvSpPr>
            <a:spLocks noChangeShapeType="1"/>
          </p:cNvSpPr>
          <p:nvPr/>
        </p:nvSpPr>
        <p:spPr bwMode="auto">
          <a:xfrm>
            <a:off x="7964488" y="2567484"/>
            <a:ext cx="2286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Line 122"/>
          <p:cNvSpPr>
            <a:spLocks noChangeShapeType="1"/>
          </p:cNvSpPr>
          <p:nvPr/>
        </p:nvSpPr>
        <p:spPr bwMode="auto">
          <a:xfrm>
            <a:off x="6904038" y="2119809"/>
            <a:ext cx="236538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123"/>
          <p:cNvSpPr>
            <a:spLocks noChangeShapeType="1"/>
          </p:cNvSpPr>
          <p:nvPr/>
        </p:nvSpPr>
        <p:spPr bwMode="auto">
          <a:xfrm>
            <a:off x="7018338" y="2119809"/>
            <a:ext cx="0" cy="282575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124"/>
          <p:cNvSpPr>
            <a:spLocks noChangeShapeType="1"/>
          </p:cNvSpPr>
          <p:nvPr/>
        </p:nvSpPr>
        <p:spPr bwMode="auto">
          <a:xfrm>
            <a:off x="6904038" y="2402384"/>
            <a:ext cx="236538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125"/>
          <p:cNvSpPr>
            <a:spLocks noChangeShapeType="1"/>
          </p:cNvSpPr>
          <p:nvPr/>
        </p:nvSpPr>
        <p:spPr bwMode="auto">
          <a:xfrm>
            <a:off x="10317163" y="2659559"/>
            <a:ext cx="2270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126"/>
          <p:cNvSpPr>
            <a:spLocks noChangeShapeType="1"/>
          </p:cNvSpPr>
          <p:nvPr/>
        </p:nvSpPr>
        <p:spPr bwMode="auto">
          <a:xfrm>
            <a:off x="10431463" y="2659559"/>
            <a:ext cx="0" cy="282575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127"/>
          <p:cNvSpPr>
            <a:spLocks noChangeShapeType="1"/>
          </p:cNvSpPr>
          <p:nvPr/>
        </p:nvSpPr>
        <p:spPr bwMode="auto">
          <a:xfrm>
            <a:off x="10317163" y="2942134"/>
            <a:ext cx="2270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128"/>
          <p:cNvSpPr>
            <a:spLocks noChangeShapeType="1"/>
          </p:cNvSpPr>
          <p:nvPr/>
        </p:nvSpPr>
        <p:spPr bwMode="auto">
          <a:xfrm>
            <a:off x="9255125" y="2740521"/>
            <a:ext cx="236538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129"/>
          <p:cNvSpPr>
            <a:spLocks noChangeShapeType="1"/>
          </p:cNvSpPr>
          <p:nvPr/>
        </p:nvSpPr>
        <p:spPr bwMode="auto">
          <a:xfrm>
            <a:off x="9369425" y="2740521"/>
            <a:ext cx="0" cy="284163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130"/>
          <p:cNvSpPr>
            <a:spLocks noChangeShapeType="1"/>
          </p:cNvSpPr>
          <p:nvPr/>
        </p:nvSpPr>
        <p:spPr bwMode="auto">
          <a:xfrm>
            <a:off x="9255125" y="3024684"/>
            <a:ext cx="236538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Line 132"/>
          <p:cNvSpPr>
            <a:spLocks noChangeShapeType="1"/>
          </p:cNvSpPr>
          <p:nvPr/>
        </p:nvSpPr>
        <p:spPr bwMode="auto">
          <a:xfrm>
            <a:off x="11317288" y="3920034"/>
            <a:ext cx="52388" cy="0"/>
          </a:xfrm>
          <a:prstGeom prst="line">
            <a:avLst/>
          </a:prstGeom>
          <a:noFill/>
          <a:ln w="17463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0" name="Line 133"/>
          <p:cNvSpPr>
            <a:spLocks noChangeShapeType="1"/>
          </p:cNvSpPr>
          <p:nvPr/>
        </p:nvSpPr>
        <p:spPr bwMode="auto">
          <a:xfrm>
            <a:off x="11317288" y="2869109"/>
            <a:ext cx="52388" cy="0"/>
          </a:xfrm>
          <a:prstGeom prst="line">
            <a:avLst/>
          </a:prstGeom>
          <a:noFill/>
          <a:ln w="17463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1" name="Line 134"/>
          <p:cNvSpPr>
            <a:spLocks noChangeShapeType="1"/>
          </p:cNvSpPr>
          <p:nvPr/>
        </p:nvSpPr>
        <p:spPr bwMode="auto">
          <a:xfrm>
            <a:off x="11317288" y="1826121"/>
            <a:ext cx="52388" cy="0"/>
          </a:xfrm>
          <a:prstGeom prst="line">
            <a:avLst/>
          </a:prstGeom>
          <a:noFill/>
          <a:ln w="17463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4" name="Rectangle 137"/>
          <p:cNvSpPr>
            <a:spLocks noChangeArrowheads="1"/>
          </p:cNvSpPr>
          <p:nvPr/>
        </p:nvSpPr>
        <p:spPr bwMode="auto">
          <a:xfrm>
            <a:off x="11422063" y="3829546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138"/>
          <p:cNvSpPr>
            <a:spLocks noChangeArrowheads="1"/>
          </p:cNvSpPr>
          <p:nvPr/>
        </p:nvSpPr>
        <p:spPr bwMode="auto">
          <a:xfrm>
            <a:off x="11422063" y="2778621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139"/>
          <p:cNvSpPr>
            <a:spLocks noChangeArrowheads="1"/>
          </p:cNvSpPr>
          <p:nvPr/>
        </p:nvSpPr>
        <p:spPr bwMode="auto">
          <a:xfrm>
            <a:off x="11422063" y="1735634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147"/>
          <p:cNvSpPr>
            <a:spLocks noChangeArrowheads="1"/>
          </p:cNvSpPr>
          <p:nvPr/>
        </p:nvSpPr>
        <p:spPr bwMode="auto">
          <a:xfrm rot="5400000">
            <a:off x="11057367" y="2546637"/>
            <a:ext cx="14266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P2 amplitude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2733039" y="1852399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088578" y="2196179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022589" y="2370179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0377488" y="2742426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2073952" y="515399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Race categorization task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06454" y="51539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Gender categorization task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616075" y="6201508"/>
            <a:ext cx="9227771" cy="5040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4192814" y="6095669"/>
            <a:ext cx="3877282" cy="498475"/>
            <a:chOff x="382588" y="5416550"/>
            <a:chExt cx="3877282" cy="498475"/>
          </a:xfrm>
        </p:grpSpPr>
        <p:sp>
          <p:nvSpPr>
            <p:cNvPr id="109" name="Rectangle 67"/>
            <p:cNvSpPr>
              <a:spLocks noChangeArrowheads="1"/>
            </p:cNvSpPr>
            <p:nvPr/>
          </p:nvSpPr>
          <p:spPr bwMode="auto">
            <a:xfrm>
              <a:off x="382588" y="5416550"/>
              <a:ext cx="3122613" cy="4984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68"/>
            <p:cNvSpPr>
              <a:spLocks noChangeArrowheads="1"/>
            </p:cNvSpPr>
            <p:nvPr/>
          </p:nvSpPr>
          <p:spPr bwMode="auto">
            <a:xfrm>
              <a:off x="517526" y="5601335"/>
              <a:ext cx="163711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Target Gender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70"/>
            <p:cNvSpPr>
              <a:spLocks noChangeArrowheads="1"/>
            </p:cNvSpPr>
            <p:nvPr/>
          </p:nvSpPr>
          <p:spPr bwMode="auto">
            <a:xfrm>
              <a:off x="2324707" y="5549900"/>
              <a:ext cx="201613" cy="2016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72"/>
            <p:cNvSpPr>
              <a:spLocks noChangeArrowheads="1"/>
            </p:cNvSpPr>
            <p:nvPr/>
          </p:nvSpPr>
          <p:spPr bwMode="auto">
            <a:xfrm>
              <a:off x="3397857" y="5549900"/>
              <a:ext cx="200025" cy="20161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73"/>
            <p:cNvSpPr>
              <a:spLocks noChangeArrowheads="1"/>
            </p:cNvSpPr>
            <p:nvPr/>
          </p:nvSpPr>
          <p:spPr bwMode="auto">
            <a:xfrm>
              <a:off x="2659670" y="5549900"/>
              <a:ext cx="68897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female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74"/>
            <p:cNvSpPr>
              <a:spLocks noChangeArrowheads="1"/>
            </p:cNvSpPr>
            <p:nvPr/>
          </p:nvSpPr>
          <p:spPr bwMode="auto">
            <a:xfrm>
              <a:off x="3732820" y="5549900"/>
              <a:ext cx="5270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5" name="Oval 114"/>
          <p:cNvSpPr/>
          <p:nvPr/>
        </p:nvSpPr>
        <p:spPr>
          <a:xfrm>
            <a:off x="7255403" y="6522528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245"/>
          <p:cNvSpPr>
            <a:spLocks noChangeArrowheads="1"/>
          </p:cNvSpPr>
          <p:nvPr/>
        </p:nvSpPr>
        <p:spPr bwMode="auto">
          <a:xfrm>
            <a:off x="6167804" y="6522528"/>
            <a:ext cx="100012" cy="104775"/>
          </a:xfrm>
          <a:prstGeom prst="ellipse">
            <a:avLst/>
          </a:prstGeom>
          <a:noFill/>
          <a:ln w="9525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73"/>
          <p:cNvSpPr>
            <a:spLocks noChangeArrowheads="1"/>
          </p:cNvSpPr>
          <p:nvPr/>
        </p:nvSpPr>
        <p:spPr bwMode="auto">
          <a:xfrm>
            <a:off x="6468746" y="6442844"/>
            <a:ext cx="688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female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74"/>
          <p:cNvSpPr>
            <a:spLocks noChangeArrowheads="1"/>
          </p:cNvSpPr>
          <p:nvPr/>
        </p:nvSpPr>
        <p:spPr bwMode="auto">
          <a:xfrm>
            <a:off x="7541896" y="6442844"/>
            <a:ext cx="5270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Line 353"/>
          <p:cNvSpPr>
            <a:spLocks noChangeShapeType="1"/>
          </p:cNvSpPr>
          <p:nvPr/>
        </p:nvSpPr>
        <p:spPr bwMode="auto">
          <a:xfrm flipV="1">
            <a:off x="1780223" y="1918195"/>
            <a:ext cx="959801" cy="36514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Line 353"/>
          <p:cNvSpPr>
            <a:spLocks noChangeShapeType="1"/>
          </p:cNvSpPr>
          <p:nvPr/>
        </p:nvSpPr>
        <p:spPr bwMode="auto">
          <a:xfrm>
            <a:off x="2829871" y="1908670"/>
            <a:ext cx="1206195" cy="411481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Line 353"/>
          <p:cNvSpPr>
            <a:spLocks noChangeShapeType="1"/>
          </p:cNvSpPr>
          <p:nvPr/>
        </p:nvSpPr>
        <p:spPr bwMode="auto">
          <a:xfrm flipV="1">
            <a:off x="4122905" y="2264272"/>
            <a:ext cx="965673" cy="55247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Line 353"/>
          <p:cNvSpPr>
            <a:spLocks noChangeShapeType="1"/>
          </p:cNvSpPr>
          <p:nvPr/>
        </p:nvSpPr>
        <p:spPr bwMode="auto">
          <a:xfrm>
            <a:off x="7063622" y="2253644"/>
            <a:ext cx="977065" cy="185252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Line 353"/>
          <p:cNvSpPr>
            <a:spLocks noChangeShapeType="1"/>
          </p:cNvSpPr>
          <p:nvPr/>
        </p:nvSpPr>
        <p:spPr bwMode="auto">
          <a:xfrm>
            <a:off x="8129755" y="2438896"/>
            <a:ext cx="1184272" cy="450354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Line 353"/>
          <p:cNvSpPr>
            <a:spLocks noChangeShapeType="1"/>
          </p:cNvSpPr>
          <p:nvPr/>
        </p:nvSpPr>
        <p:spPr bwMode="auto">
          <a:xfrm flipV="1">
            <a:off x="9420225" y="2813547"/>
            <a:ext cx="955838" cy="75703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9844088" y="175846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3- </a:t>
            </a:r>
            <a:r>
              <a:rPr lang="en-US" dirty="0" err="1"/>
              <a:t>Diss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35170" y="105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4175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utoShape 68"/>
          <p:cNvSpPr>
            <a:spLocks noChangeAspect="1" noChangeArrowheads="1" noTextEdit="1"/>
          </p:cNvSpPr>
          <p:nvPr/>
        </p:nvSpPr>
        <p:spPr bwMode="auto">
          <a:xfrm>
            <a:off x="4340225" y="1440493"/>
            <a:ext cx="4679290" cy="468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70"/>
          <p:cNvSpPr>
            <a:spLocks noChangeArrowheads="1"/>
          </p:cNvSpPr>
          <p:nvPr/>
        </p:nvSpPr>
        <p:spPr bwMode="auto">
          <a:xfrm>
            <a:off x="4340225" y="1440493"/>
            <a:ext cx="4686215" cy="468159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Line 73"/>
          <p:cNvSpPr>
            <a:spLocks noChangeShapeType="1"/>
          </p:cNvSpPr>
          <p:nvPr/>
        </p:nvSpPr>
        <p:spPr bwMode="auto">
          <a:xfrm>
            <a:off x="4402554" y="5084429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Line 74"/>
          <p:cNvSpPr>
            <a:spLocks noChangeShapeType="1"/>
          </p:cNvSpPr>
          <p:nvPr/>
        </p:nvSpPr>
        <p:spPr bwMode="auto">
          <a:xfrm>
            <a:off x="4402554" y="4150649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Line 75"/>
          <p:cNvSpPr>
            <a:spLocks noChangeShapeType="1"/>
          </p:cNvSpPr>
          <p:nvPr/>
        </p:nvSpPr>
        <p:spPr bwMode="auto">
          <a:xfrm>
            <a:off x="4402554" y="3216869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76"/>
          <p:cNvSpPr>
            <a:spLocks noChangeShapeType="1"/>
          </p:cNvSpPr>
          <p:nvPr/>
        </p:nvSpPr>
        <p:spPr bwMode="auto">
          <a:xfrm>
            <a:off x="4402554" y="2283088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77"/>
          <p:cNvSpPr>
            <a:spLocks noChangeShapeType="1"/>
          </p:cNvSpPr>
          <p:nvPr/>
        </p:nvSpPr>
        <p:spPr bwMode="auto">
          <a:xfrm>
            <a:off x="4402554" y="5543817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78"/>
          <p:cNvSpPr>
            <a:spLocks noChangeShapeType="1"/>
          </p:cNvSpPr>
          <p:nvPr/>
        </p:nvSpPr>
        <p:spPr bwMode="auto">
          <a:xfrm>
            <a:off x="4402554" y="4616962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79"/>
          <p:cNvSpPr>
            <a:spLocks noChangeShapeType="1"/>
          </p:cNvSpPr>
          <p:nvPr/>
        </p:nvSpPr>
        <p:spPr bwMode="auto">
          <a:xfrm>
            <a:off x="4402554" y="3684336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80"/>
          <p:cNvSpPr>
            <a:spLocks noChangeShapeType="1"/>
          </p:cNvSpPr>
          <p:nvPr/>
        </p:nvSpPr>
        <p:spPr bwMode="auto">
          <a:xfrm>
            <a:off x="4402554" y="2750556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81"/>
          <p:cNvSpPr>
            <a:spLocks noChangeShapeType="1"/>
          </p:cNvSpPr>
          <p:nvPr/>
        </p:nvSpPr>
        <p:spPr bwMode="auto">
          <a:xfrm>
            <a:off x="4402554" y="1823701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633"/>
            <a:ext cx="6435563" cy="6438367"/>
          </a:xfrm>
          <a:prstGeom prst="rect">
            <a:avLst/>
          </a:prstGeom>
        </p:spPr>
      </p:pic>
      <p:sp>
        <p:nvSpPr>
          <p:cNvPr id="325" name="Rectangle 307"/>
          <p:cNvSpPr>
            <a:spLocks noChangeArrowheads="1"/>
          </p:cNvSpPr>
          <p:nvPr/>
        </p:nvSpPr>
        <p:spPr bwMode="auto">
          <a:xfrm>
            <a:off x="2927612" y="2888940"/>
            <a:ext cx="269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" name="Rectangle 308"/>
          <p:cNvSpPr>
            <a:spLocks noChangeArrowheads="1"/>
          </p:cNvSpPr>
          <p:nvPr/>
        </p:nvSpPr>
        <p:spPr bwMode="auto">
          <a:xfrm>
            <a:off x="2927612" y="2955615"/>
            <a:ext cx="269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" name="Rectangle 309"/>
          <p:cNvSpPr>
            <a:spLocks noChangeArrowheads="1"/>
          </p:cNvSpPr>
          <p:nvPr/>
        </p:nvSpPr>
        <p:spPr bwMode="auto">
          <a:xfrm>
            <a:off x="2908562" y="2896877"/>
            <a:ext cx="65088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" name="Rectangle 310"/>
          <p:cNvSpPr>
            <a:spLocks noChangeArrowheads="1"/>
          </p:cNvSpPr>
          <p:nvPr/>
        </p:nvSpPr>
        <p:spPr bwMode="auto">
          <a:xfrm>
            <a:off x="2908562" y="2939740"/>
            <a:ext cx="65088" cy="158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" name="Rectangle 311"/>
          <p:cNvSpPr>
            <a:spLocks noChangeArrowheads="1"/>
          </p:cNvSpPr>
          <p:nvPr/>
        </p:nvSpPr>
        <p:spPr bwMode="auto">
          <a:xfrm>
            <a:off x="2899037" y="2914340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" name="Rectangle 312"/>
          <p:cNvSpPr>
            <a:spLocks noChangeArrowheads="1"/>
          </p:cNvSpPr>
          <p:nvPr/>
        </p:nvSpPr>
        <p:spPr bwMode="auto">
          <a:xfrm>
            <a:off x="2899037" y="2930215"/>
            <a:ext cx="8413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Rectangle 313"/>
          <p:cNvSpPr>
            <a:spLocks noChangeArrowheads="1"/>
          </p:cNvSpPr>
          <p:nvPr/>
        </p:nvSpPr>
        <p:spPr bwMode="auto">
          <a:xfrm>
            <a:off x="2899037" y="2922277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2" name="Rectangle 314"/>
          <p:cNvSpPr>
            <a:spLocks noChangeArrowheads="1"/>
          </p:cNvSpPr>
          <p:nvPr/>
        </p:nvSpPr>
        <p:spPr bwMode="auto">
          <a:xfrm>
            <a:off x="2899037" y="2922277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Oval 315"/>
          <p:cNvSpPr>
            <a:spLocks noChangeArrowheads="1"/>
          </p:cNvSpPr>
          <p:nvPr/>
        </p:nvSpPr>
        <p:spPr bwMode="auto">
          <a:xfrm>
            <a:off x="2899037" y="2888940"/>
            <a:ext cx="74613" cy="66675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4" name="Rectangle 316"/>
          <p:cNvSpPr>
            <a:spLocks noChangeArrowheads="1"/>
          </p:cNvSpPr>
          <p:nvPr/>
        </p:nvSpPr>
        <p:spPr bwMode="auto">
          <a:xfrm>
            <a:off x="1814774" y="2160277"/>
            <a:ext cx="2857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Rectangle 317"/>
          <p:cNvSpPr>
            <a:spLocks noChangeArrowheads="1"/>
          </p:cNvSpPr>
          <p:nvPr/>
        </p:nvSpPr>
        <p:spPr bwMode="auto">
          <a:xfrm>
            <a:off x="1814774" y="2226952"/>
            <a:ext cx="2857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" name="Rectangle 318"/>
          <p:cNvSpPr>
            <a:spLocks noChangeArrowheads="1"/>
          </p:cNvSpPr>
          <p:nvPr/>
        </p:nvSpPr>
        <p:spPr bwMode="auto">
          <a:xfrm>
            <a:off x="1797312" y="2168215"/>
            <a:ext cx="63500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Rectangle 319"/>
          <p:cNvSpPr>
            <a:spLocks noChangeArrowheads="1"/>
          </p:cNvSpPr>
          <p:nvPr/>
        </p:nvSpPr>
        <p:spPr bwMode="auto">
          <a:xfrm>
            <a:off x="1797312" y="2211077"/>
            <a:ext cx="63500" cy="158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Rectangle 320"/>
          <p:cNvSpPr>
            <a:spLocks noChangeArrowheads="1"/>
          </p:cNvSpPr>
          <p:nvPr/>
        </p:nvSpPr>
        <p:spPr bwMode="auto">
          <a:xfrm>
            <a:off x="1787787" y="2185677"/>
            <a:ext cx="825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Rectangle 321"/>
          <p:cNvSpPr>
            <a:spLocks noChangeArrowheads="1"/>
          </p:cNvSpPr>
          <p:nvPr/>
        </p:nvSpPr>
        <p:spPr bwMode="auto">
          <a:xfrm>
            <a:off x="1787787" y="2201552"/>
            <a:ext cx="825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" name="Rectangle 322"/>
          <p:cNvSpPr>
            <a:spLocks noChangeArrowheads="1"/>
          </p:cNvSpPr>
          <p:nvPr/>
        </p:nvSpPr>
        <p:spPr bwMode="auto">
          <a:xfrm>
            <a:off x="1787787" y="2193615"/>
            <a:ext cx="825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" name="Rectangle 323"/>
          <p:cNvSpPr>
            <a:spLocks noChangeArrowheads="1"/>
          </p:cNvSpPr>
          <p:nvPr/>
        </p:nvSpPr>
        <p:spPr bwMode="auto">
          <a:xfrm>
            <a:off x="1787787" y="2193615"/>
            <a:ext cx="825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" name="Oval 324"/>
          <p:cNvSpPr>
            <a:spLocks noChangeArrowheads="1"/>
          </p:cNvSpPr>
          <p:nvPr/>
        </p:nvSpPr>
        <p:spPr bwMode="auto">
          <a:xfrm>
            <a:off x="1787787" y="2160277"/>
            <a:ext cx="73025" cy="66675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" name="Rectangle 325"/>
          <p:cNvSpPr>
            <a:spLocks noChangeArrowheads="1"/>
          </p:cNvSpPr>
          <p:nvPr/>
        </p:nvSpPr>
        <p:spPr bwMode="auto">
          <a:xfrm>
            <a:off x="5389824" y="3876365"/>
            <a:ext cx="285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" name="Rectangle 326"/>
          <p:cNvSpPr>
            <a:spLocks noChangeArrowheads="1"/>
          </p:cNvSpPr>
          <p:nvPr/>
        </p:nvSpPr>
        <p:spPr bwMode="auto">
          <a:xfrm>
            <a:off x="5389824" y="3944627"/>
            <a:ext cx="2857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Rectangle 327"/>
          <p:cNvSpPr>
            <a:spLocks noChangeArrowheads="1"/>
          </p:cNvSpPr>
          <p:nvPr/>
        </p:nvSpPr>
        <p:spPr bwMode="auto">
          <a:xfrm>
            <a:off x="5372362" y="3885890"/>
            <a:ext cx="63500" cy="158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" name="Rectangle 328"/>
          <p:cNvSpPr>
            <a:spLocks noChangeArrowheads="1"/>
          </p:cNvSpPr>
          <p:nvPr/>
        </p:nvSpPr>
        <p:spPr bwMode="auto">
          <a:xfrm>
            <a:off x="5372362" y="3927165"/>
            <a:ext cx="63500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7" name="Rectangle 329"/>
          <p:cNvSpPr>
            <a:spLocks noChangeArrowheads="1"/>
          </p:cNvSpPr>
          <p:nvPr/>
        </p:nvSpPr>
        <p:spPr bwMode="auto">
          <a:xfrm>
            <a:off x="5362837" y="3901765"/>
            <a:ext cx="825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" name="Rectangle 330"/>
          <p:cNvSpPr>
            <a:spLocks noChangeArrowheads="1"/>
          </p:cNvSpPr>
          <p:nvPr/>
        </p:nvSpPr>
        <p:spPr bwMode="auto">
          <a:xfrm>
            <a:off x="5362837" y="3919227"/>
            <a:ext cx="825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Rectangle 331"/>
          <p:cNvSpPr>
            <a:spLocks noChangeArrowheads="1"/>
          </p:cNvSpPr>
          <p:nvPr/>
        </p:nvSpPr>
        <p:spPr bwMode="auto">
          <a:xfrm>
            <a:off x="5362837" y="3909702"/>
            <a:ext cx="825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" name="Rectangle 332"/>
          <p:cNvSpPr>
            <a:spLocks noChangeArrowheads="1"/>
          </p:cNvSpPr>
          <p:nvPr/>
        </p:nvSpPr>
        <p:spPr bwMode="auto">
          <a:xfrm>
            <a:off x="5362837" y="3909702"/>
            <a:ext cx="825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Oval 333"/>
          <p:cNvSpPr>
            <a:spLocks noChangeArrowheads="1"/>
          </p:cNvSpPr>
          <p:nvPr/>
        </p:nvSpPr>
        <p:spPr bwMode="auto">
          <a:xfrm>
            <a:off x="5362837" y="3876365"/>
            <a:ext cx="73025" cy="68263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" name="Rectangle 334"/>
          <p:cNvSpPr>
            <a:spLocks noChangeArrowheads="1"/>
          </p:cNvSpPr>
          <p:nvPr/>
        </p:nvSpPr>
        <p:spPr bwMode="auto">
          <a:xfrm>
            <a:off x="4278574" y="3433452"/>
            <a:ext cx="269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" name="Rectangle 335"/>
          <p:cNvSpPr>
            <a:spLocks noChangeArrowheads="1"/>
          </p:cNvSpPr>
          <p:nvPr/>
        </p:nvSpPr>
        <p:spPr bwMode="auto">
          <a:xfrm>
            <a:off x="4278574" y="3500127"/>
            <a:ext cx="269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" name="Rectangle 336"/>
          <p:cNvSpPr>
            <a:spLocks noChangeArrowheads="1"/>
          </p:cNvSpPr>
          <p:nvPr/>
        </p:nvSpPr>
        <p:spPr bwMode="auto">
          <a:xfrm>
            <a:off x="4259524" y="3441390"/>
            <a:ext cx="65088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Rectangle 337"/>
          <p:cNvSpPr>
            <a:spLocks noChangeArrowheads="1"/>
          </p:cNvSpPr>
          <p:nvPr/>
        </p:nvSpPr>
        <p:spPr bwMode="auto">
          <a:xfrm>
            <a:off x="4259524" y="3482665"/>
            <a:ext cx="65088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" name="Rectangle 338"/>
          <p:cNvSpPr>
            <a:spLocks noChangeArrowheads="1"/>
          </p:cNvSpPr>
          <p:nvPr/>
        </p:nvSpPr>
        <p:spPr bwMode="auto">
          <a:xfrm>
            <a:off x="4249999" y="3458852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Rectangle 339"/>
          <p:cNvSpPr>
            <a:spLocks noChangeArrowheads="1"/>
          </p:cNvSpPr>
          <p:nvPr/>
        </p:nvSpPr>
        <p:spPr bwMode="auto">
          <a:xfrm>
            <a:off x="4249999" y="3474727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" name="Rectangle 340"/>
          <p:cNvSpPr>
            <a:spLocks noChangeArrowheads="1"/>
          </p:cNvSpPr>
          <p:nvPr/>
        </p:nvSpPr>
        <p:spPr bwMode="auto">
          <a:xfrm>
            <a:off x="4249999" y="3466790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" name="Rectangle 341"/>
          <p:cNvSpPr>
            <a:spLocks noChangeArrowheads="1"/>
          </p:cNvSpPr>
          <p:nvPr/>
        </p:nvSpPr>
        <p:spPr bwMode="auto">
          <a:xfrm>
            <a:off x="4249999" y="3466790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" name="Oval 342"/>
          <p:cNvSpPr>
            <a:spLocks noChangeArrowheads="1"/>
          </p:cNvSpPr>
          <p:nvPr/>
        </p:nvSpPr>
        <p:spPr bwMode="auto">
          <a:xfrm>
            <a:off x="4249999" y="3433452"/>
            <a:ext cx="74613" cy="66675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" name="Line 343"/>
          <p:cNvSpPr>
            <a:spLocks noChangeShapeType="1"/>
          </p:cNvSpPr>
          <p:nvPr/>
        </p:nvSpPr>
        <p:spPr bwMode="auto">
          <a:xfrm>
            <a:off x="2816487" y="2788927"/>
            <a:ext cx="239713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" name="Line 344"/>
          <p:cNvSpPr>
            <a:spLocks noChangeShapeType="1"/>
          </p:cNvSpPr>
          <p:nvPr/>
        </p:nvSpPr>
        <p:spPr bwMode="auto">
          <a:xfrm>
            <a:off x="2937137" y="2788927"/>
            <a:ext cx="0" cy="258763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Line 345"/>
          <p:cNvSpPr>
            <a:spLocks noChangeShapeType="1"/>
          </p:cNvSpPr>
          <p:nvPr/>
        </p:nvSpPr>
        <p:spPr bwMode="auto">
          <a:xfrm>
            <a:off x="2816487" y="3047690"/>
            <a:ext cx="239713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" name="Line 346"/>
          <p:cNvSpPr>
            <a:spLocks noChangeShapeType="1"/>
          </p:cNvSpPr>
          <p:nvPr/>
        </p:nvSpPr>
        <p:spPr bwMode="auto">
          <a:xfrm>
            <a:off x="1705237" y="2060265"/>
            <a:ext cx="247650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5" name="Line 347"/>
          <p:cNvSpPr>
            <a:spLocks noChangeShapeType="1"/>
          </p:cNvSpPr>
          <p:nvPr/>
        </p:nvSpPr>
        <p:spPr bwMode="auto">
          <a:xfrm>
            <a:off x="1824299" y="2060265"/>
            <a:ext cx="0" cy="258763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6" name="Line 348"/>
          <p:cNvSpPr>
            <a:spLocks noChangeShapeType="1"/>
          </p:cNvSpPr>
          <p:nvPr/>
        </p:nvSpPr>
        <p:spPr bwMode="auto">
          <a:xfrm>
            <a:off x="1705237" y="2319027"/>
            <a:ext cx="247650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" name="Line 350"/>
          <p:cNvSpPr>
            <a:spLocks noChangeShapeType="1"/>
          </p:cNvSpPr>
          <p:nvPr/>
        </p:nvSpPr>
        <p:spPr bwMode="auto">
          <a:xfrm>
            <a:off x="5399349" y="3776352"/>
            <a:ext cx="0" cy="26035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Line 349"/>
          <p:cNvSpPr>
            <a:spLocks noChangeShapeType="1"/>
          </p:cNvSpPr>
          <p:nvPr/>
        </p:nvSpPr>
        <p:spPr bwMode="auto">
          <a:xfrm>
            <a:off x="5280287" y="3776352"/>
            <a:ext cx="238125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" name="Line 351"/>
          <p:cNvSpPr>
            <a:spLocks noChangeShapeType="1"/>
          </p:cNvSpPr>
          <p:nvPr/>
        </p:nvSpPr>
        <p:spPr bwMode="auto">
          <a:xfrm>
            <a:off x="5280287" y="4036702"/>
            <a:ext cx="238125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0" name="Line 352"/>
          <p:cNvSpPr>
            <a:spLocks noChangeShapeType="1"/>
          </p:cNvSpPr>
          <p:nvPr/>
        </p:nvSpPr>
        <p:spPr bwMode="auto">
          <a:xfrm>
            <a:off x="4167449" y="3341377"/>
            <a:ext cx="249238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" name="Line 353"/>
          <p:cNvSpPr>
            <a:spLocks noChangeShapeType="1"/>
          </p:cNvSpPr>
          <p:nvPr/>
        </p:nvSpPr>
        <p:spPr bwMode="auto">
          <a:xfrm>
            <a:off x="4288099" y="3341377"/>
            <a:ext cx="0" cy="258763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2" name="Line 354"/>
          <p:cNvSpPr>
            <a:spLocks noChangeShapeType="1"/>
          </p:cNvSpPr>
          <p:nvPr/>
        </p:nvSpPr>
        <p:spPr bwMode="auto">
          <a:xfrm>
            <a:off x="4167449" y="3600140"/>
            <a:ext cx="249238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" name="Line 357"/>
          <p:cNvSpPr>
            <a:spLocks noChangeShapeType="1"/>
          </p:cNvSpPr>
          <p:nvPr/>
        </p:nvSpPr>
        <p:spPr bwMode="auto">
          <a:xfrm>
            <a:off x="6328037" y="4446277"/>
            <a:ext cx="55563" cy="0"/>
          </a:xfrm>
          <a:prstGeom prst="line">
            <a:avLst/>
          </a:prstGeom>
          <a:noFill/>
          <a:ln w="1905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6" name="Line 358"/>
          <p:cNvSpPr>
            <a:spLocks noChangeShapeType="1"/>
          </p:cNvSpPr>
          <p:nvPr/>
        </p:nvSpPr>
        <p:spPr bwMode="auto">
          <a:xfrm>
            <a:off x="6328037" y="3341377"/>
            <a:ext cx="55563" cy="0"/>
          </a:xfrm>
          <a:prstGeom prst="line">
            <a:avLst/>
          </a:prstGeom>
          <a:noFill/>
          <a:ln w="1905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" name="Line 359"/>
          <p:cNvSpPr>
            <a:spLocks noChangeShapeType="1"/>
          </p:cNvSpPr>
          <p:nvPr/>
        </p:nvSpPr>
        <p:spPr bwMode="auto">
          <a:xfrm>
            <a:off x="6328037" y="2226952"/>
            <a:ext cx="55563" cy="0"/>
          </a:xfrm>
          <a:prstGeom prst="line">
            <a:avLst/>
          </a:prstGeom>
          <a:noFill/>
          <a:ln w="1905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Line 360"/>
          <p:cNvSpPr>
            <a:spLocks noChangeShapeType="1"/>
          </p:cNvSpPr>
          <p:nvPr/>
        </p:nvSpPr>
        <p:spPr bwMode="auto">
          <a:xfrm>
            <a:off x="6328037" y="1122052"/>
            <a:ext cx="55563" cy="0"/>
          </a:xfrm>
          <a:prstGeom prst="line">
            <a:avLst/>
          </a:prstGeom>
          <a:noFill/>
          <a:ln w="1905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" name="Rectangle 362"/>
          <p:cNvSpPr>
            <a:spLocks noChangeArrowheads="1"/>
          </p:cNvSpPr>
          <p:nvPr/>
        </p:nvSpPr>
        <p:spPr bwMode="auto">
          <a:xfrm>
            <a:off x="6437574" y="4363727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1" name="Rectangle 363"/>
          <p:cNvSpPr>
            <a:spLocks noChangeArrowheads="1"/>
          </p:cNvSpPr>
          <p:nvPr/>
        </p:nvSpPr>
        <p:spPr bwMode="auto">
          <a:xfrm>
            <a:off x="6437574" y="3257240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2" name="Rectangle 364"/>
          <p:cNvSpPr>
            <a:spLocks noChangeArrowheads="1"/>
          </p:cNvSpPr>
          <p:nvPr/>
        </p:nvSpPr>
        <p:spPr bwMode="auto">
          <a:xfrm>
            <a:off x="6437574" y="2144402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3" name="Rectangle 365"/>
          <p:cNvSpPr>
            <a:spLocks noChangeArrowheads="1"/>
          </p:cNvSpPr>
          <p:nvPr/>
        </p:nvSpPr>
        <p:spPr bwMode="auto">
          <a:xfrm>
            <a:off x="6437574" y="1037915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9" name="Rectangle 371"/>
          <p:cNvSpPr>
            <a:spLocks noChangeArrowheads="1"/>
          </p:cNvSpPr>
          <p:nvPr/>
        </p:nvSpPr>
        <p:spPr bwMode="auto">
          <a:xfrm rot="5400000">
            <a:off x="5992553" y="2799183"/>
            <a:ext cx="14972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P2 amplitude</a:t>
            </a:r>
          </a:p>
        </p:txBody>
      </p:sp>
      <p:sp>
        <p:nvSpPr>
          <p:cNvPr id="391" name="Line 353"/>
          <p:cNvSpPr>
            <a:spLocks noChangeShapeType="1"/>
          </p:cNvSpPr>
          <p:nvPr/>
        </p:nvSpPr>
        <p:spPr bwMode="auto">
          <a:xfrm>
            <a:off x="1818602" y="2193615"/>
            <a:ext cx="1122525" cy="728033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Line 353"/>
          <p:cNvSpPr>
            <a:spLocks noChangeShapeType="1"/>
          </p:cNvSpPr>
          <p:nvPr/>
        </p:nvSpPr>
        <p:spPr bwMode="auto">
          <a:xfrm>
            <a:off x="2941127" y="2922277"/>
            <a:ext cx="1344060" cy="543884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Line 353"/>
          <p:cNvSpPr>
            <a:spLocks noChangeShapeType="1"/>
          </p:cNvSpPr>
          <p:nvPr/>
        </p:nvSpPr>
        <p:spPr bwMode="auto">
          <a:xfrm>
            <a:off x="4285187" y="3474727"/>
            <a:ext cx="1112150" cy="44450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360341" y="564363"/>
            <a:ext cx="1535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1-ERPfix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5170" y="105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0356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633"/>
            <a:ext cx="6435563" cy="6438367"/>
          </a:xfrm>
          <a:prstGeom prst="rect">
            <a:avLst/>
          </a:prstGeom>
        </p:spPr>
      </p:pic>
      <p:sp>
        <p:nvSpPr>
          <p:cNvPr id="247" name="Rectangle 185"/>
          <p:cNvSpPr>
            <a:spLocks noChangeArrowheads="1"/>
          </p:cNvSpPr>
          <p:nvPr/>
        </p:nvSpPr>
        <p:spPr bwMode="auto">
          <a:xfrm>
            <a:off x="2899011" y="1835151"/>
            <a:ext cx="19050" cy="1158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Rectangle 186"/>
          <p:cNvSpPr>
            <a:spLocks noChangeArrowheads="1"/>
          </p:cNvSpPr>
          <p:nvPr/>
        </p:nvSpPr>
        <p:spPr bwMode="auto">
          <a:xfrm>
            <a:off x="2889486" y="1835151"/>
            <a:ext cx="36512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Rectangle 187"/>
          <p:cNvSpPr>
            <a:spLocks noChangeArrowheads="1"/>
          </p:cNvSpPr>
          <p:nvPr/>
        </p:nvSpPr>
        <p:spPr bwMode="auto">
          <a:xfrm>
            <a:off x="2889486" y="1941513"/>
            <a:ext cx="36512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Rectangle 188"/>
          <p:cNvSpPr>
            <a:spLocks noChangeArrowheads="1"/>
          </p:cNvSpPr>
          <p:nvPr/>
        </p:nvSpPr>
        <p:spPr bwMode="auto">
          <a:xfrm>
            <a:off x="2879961" y="1844676"/>
            <a:ext cx="55562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Rectangle 189"/>
          <p:cNvSpPr>
            <a:spLocks noChangeArrowheads="1"/>
          </p:cNvSpPr>
          <p:nvPr/>
        </p:nvSpPr>
        <p:spPr bwMode="auto">
          <a:xfrm>
            <a:off x="2879961" y="1931988"/>
            <a:ext cx="55562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Rectangle 190"/>
          <p:cNvSpPr>
            <a:spLocks noChangeArrowheads="1"/>
          </p:cNvSpPr>
          <p:nvPr/>
        </p:nvSpPr>
        <p:spPr bwMode="auto">
          <a:xfrm>
            <a:off x="2872023" y="1854201"/>
            <a:ext cx="73025" cy="1111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" name="Rectangle 191"/>
          <p:cNvSpPr>
            <a:spLocks noChangeArrowheads="1"/>
          </p:cNvSpPr>
          <p:nvPr/>
        </p:nvSpPr>
        <p:spPr bwMode="auto">
          <a:xfrm>
            <a:off x="2872023" y="1922463"/>
            <a:ext cx="730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Rectangle 192"/>
          <p:cNvSpPr>
            <a:spLocks noChangeArrowheads="1"/>
          </p:cNvSpPr>
          <p:nvPr/>
        </p:nvSpPr>
        <p:spPr bwMode="auto">
          <a:xfrm>
            <a:off x="2862498" y="1865313"/>
            <a:ext cx="920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Rectangle 193"/>
          <p:cNvSpPr>
            <a:spLocks noChangeArrowheads="1"/>
          </p:cNvSpPr>
          <p:nvPr/>
        </p:nvSpPr>
        <p:spPr bwMode="auto">
          <a:xfrm>
            <a:off x="2862498" y="1912938"/>
            <a:ext cx="920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Rectangle 194"/>
          <p:cNvSpPr>
            <a:spLocks noChangeArrowheads="1"/>
          </p:cNvSpPr>
          <p:nvPr/>
        </p:nvSpPr>
        <p:spPr bwMode="auto">
          <a:xfrm>
            <a:off x="2852973" y="1874838"/>
            <a:ext cx="111125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" name="Rectangle 195"/>
          <p:cNvSpPr>
            <a:spLocks noChangeArrowheads="1"/>
          </p:cNvSpPr>
          <p:nvPr/>
        </p:nvSpPr>
        <p:spPr bwMode="auto">
          <a:xfrm>
            <a:off x="2852973" y="1893888"/>
            <a:ext cx="111125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" name="Rectangle 196"/>
          <p:cNvSpPr>
            <a:spLocks noChangeArrowheads="1"/>
          </p:cNvSpPr>
          <p:nvPr/>
        </p:nvSpPr>
        <p:spPr bwMode="auto">
          <a:xfrm>
            <a:off x="2852973" y="1893888"/>
            <a:ext cx="1111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" name="Rectangle 197"/>
          <p:cNvSpPr>
            <a:spLocks noChangeArrowheads="1"/>
          </p:cNvSpPr>
          <p:nvPr/>
        </p:nvSpPr>
        <p:spPr bwMode="auto">
          <a:xfrm>
            <a:off x="2852973" y="1884363"/>
            <a:ext cx="1111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Oval 198"/>
          <p:cNvSpPr>
            <a:spLocks noChangeArrowheads="1"/>
          </p:cNvSpPr>
          <p:nvPr/>
        </p:nvSpPr>
        <p:spPr bwMode="auto">
          <a:xfrm>
            <a:off x="1738548" y="1117601"/>
            <a:ext cx="101600" cy="104775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Rectangle 199"/>
          <p:cNvSpPr>
            <a:spLocks noChangeArrowheads="1"/>
          </p:cNvSpPr>
          <p:nvPr/>
        </p:nvSpPr>
        <p:spPr bwMode="auto">
          <a:xfrm>
            <a:off x="5367573" y="2813051"/>
            <a:ext cx="19050" cy="1143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Rectangle 200"/>
          <p:cNvSpPr>
            <a:spLocks noChangeArrowheads="1"/>
          </p:cNvSpPr>
          <p:nvPr/>
        </p:nvSpPr>
        <p:spPr bwMode="auto">
          <a:xfrm>
            <a:off x="5358048" y="2813051"/>
            <a:ext cx="36512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Rectangle 201"/>
          <p:cNvSpPr>
            <a:spLocks noChangeArrowheads="1"/>
          </p:cNvSpPr>
          <p:nvPr/>
        </p:nvSpPr>
        <p:spPr bwMode="auto">
          <a:xfrm>
            <a:off x="5358048" y="2917826"/>
            <a:ext cx="36512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Rectangle 202"/>
          <p:cNvSpPr>
            <a:spLocks noChangeArrowheads="1"/>
          </p:cNvSpPr>
          <p:nvPr/>
        </p:nvSpPr>
        <p:spPr bwMode="auto">
          <a:xfrm>
            <a:off x="5348523" y="2822576"/>
            <a:ext cx="55562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Rectangle 203"/>
          <p:cNvSpPr>
            <a:spLocks noChangeArrowheads="1"/>
          </p:cNvSpPr>
          <p:nvPr/>
        </p:nvSpPr>
        <p:spPr bwMode="auto">
          <a:xfrm>
            <a:off x="5348523" y="2908301"/>
            <a:ext cx="55562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" name="Rectangle 204"/>
          <p:cNvSpPr>
            <a:spLocks noChangeArrowheads="1"/>
          </p:cNvSpPr>
          <p:nvPr/>
        </p:nvSpPr>
        <p:spPr bwMode="auto">
          <a:xfrm>
            <a:off x="5340586" y="2832101"/>
            <a:ext cx="730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Rectangle 205"/>
          <p:cNvSpPr>
            <a:spLocks noChangeArrowheads="1"/>
          </p:cNvSpPr>
          <p:nvPr/>
        </p:nvSpPr>
        <p:spPr bwMode="auto">
          <a:xfrm>
            <a:off x="5340586" y="2898776"/>
            <a:ext cx="730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Rectangle 206"/>
          <p:cNvSpPr>
            <a:spLocks noChangeArrowheads="1"/>
          </p:cNvSpPr>
          <p:nvPr/>
        </p:nvSpPr>
        <p:spPr bwMode="auto">
          <a:xfrm>
            <a:off x="5331061" y="2841626"/>
            <a:ext cx="920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" name="Rectangle 207"/>
          <p:cNvSpPr>
            <a:spLocks noChangeArrowheads="1"/>
          </p:cNvSpPr>
          <p:nvPr/>
        </p:nvSpPr>
        <p:spPr bwMode="auto">
          <a:xfrm>
            <a:off x="5331061" y="2889251"/>
            <a:ext cx="920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Rectangle 208"/>
          <p:cNvSpPr>
            <a:spLocks noChangeArrowheads="1"/>
          </p:cNvSpPr>
          <p:nvPr/>
        </p:nvSpPr>
        <p:spPr bwMode="auto">
          <a:xfrm>
            <a:off x="5321536" y="2851151"/>
            <a:ext cx="111125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1" name="Rectangle 209"/>
          <p:cNvSpPr>
            <a:spLocks noChangeArrowheads="1"/>
          </p:cNvSpPr>
          <p:nvPr/>
        </p:nvSpPr>
        <p:spPr bwMode="auto">
          <a:xfrm>
            <a:off x="5321536" y="2870201"/>
            <a:ext cx="111125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Rectangle 210"/>
          <p:cNvSpPr>
            <a:spLocks noChangeArrowheads="1"/>
          </p:cNvSpPr>
          <p:nvPr/>
        </p:nvSpPr>
        <p:spPr bwMode="auto">
          <a:xfrm>
            <a:off x="5321536" y="2870201"/>
            <a:ext cx="1111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Rectangle 211"/>
          <p:cNvSpPr>
            <a:spLocks noChangeArrowheads="1"/>
          </p:cNvSpPr>
          <p:nvPr/>
        </p:nvSpPr>
        <p:spPr bwMode="auto">
          <a:xfrm>
            <a:off x="5321536" y="2860676"/>
            <a:ext cx="1111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Oval 212"/>
          <p:cNvSpPr>
            <a:spLocks noChangeArrowheads="1"/>
          </p:cNvSpPr>
          <p:nvPr/>
        </p:nvSpPr>
        <p:spPr bwMode="auto">
          <a:xfrm>
            <a:off x="4207111" y="2381251"/>
            <a:ext cx="101600" cy="106363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Line 213"/>
          <p:cNvSpPr>
            <a:spLocks noChangeShapeType="1"/>
          </p:cNvSpPr>
          <p:nvPr/>
        </p:nvSpPr>
        <p:spPr bwMode="auto">
          <a:xfrm>
            <a:off x="2787886" y="1768476"/>
            <a:ext cx="239712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" name="Line 214"/>
          <p:cNvSpPr>
            <a:spLocks noChangeShapeType="1"/>
          </p:cNvSpPr>
          <p:nvPr/>
        </p:nvSpPr>
        <p:spPr bwMode="auto">
          <a:xfrm>
            <a:off x="2908536" y="1768476"/>
            <a:ext cx="0" cy="249238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Line 215"/>
          <p:cNvSpPr>
            <a:spLocks noChangeShapeType="1"/>
          </p:cNvSpPr>
          <p:nvPr/>
        </p:nvSpPr>
        <p:spPr bwMode="auto">
          <a:xfrm>
            <a:off x="2787886" y="2017713"/>
            <a:ext cx="239712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" name="Line 216"/>
          <p:cNvSpPr>
            <a:spLocks noChangeShapeType="1"/>
          </p:cNvSpPr>
          <p:nvPr/>
        </p:nvSpPr>
        <p:spPr bwMode="auto">
          <a:xfrm>
            <a:off x="1673461" y="1041401"/>
            <a:ext cx="249237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" name="Line 217"/>
          <p:cNvSpPr>
            <a:spLocks noChangeShapeType="1"/>
          </p:cNvSpPr>
          <p:nvPr/>
        </p:nvSpPr>
        <p:spPr bwMode="auto">
          <a:xfrm>
            <a:off x="1794111" y="1041401"/>
            <a:ext cx="0" cy="257175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0" name="Line 218"/>
          <p:cNvSpPr>
            <a:spLocks noChangeShapeType="1"/>
          </p:cNvSpPr>
          <p:nvPr/>
        </p:nvSpPr>
        <p:spPr bwMode="auto">
          <a:xfrm>
            <a:off x="1673461" y="1298576"/>
            <a:ext cx="249237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" name="Line 219"/>
          <p:cNvSpPr>
            <a:spLocks noChangeShapeType="1"/>
          </p:cNvSpPr>
          <p:nvPr/>
        </p:nvSpPr>
        <p:spPr bwMode="auto">
          <a:xfrm>
            <a:off x="5256448" y="2746376"/>
            <a:ext cx="239712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" name="Line 220"/>
          <p:cNvSpPr>
            <a:spLocks noChangeShapeType="1"/>
          </p:cNvSpPr>
          <p:nvPr/>
        </p:nvSpPr>
        <p:spPr bwMode="auto">
          <a:xfrm>
            <a:off x="5377098" y="2746376"/>
            <a:ext cx="0" cy="249238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" name="Line 221"/>
          <p:cNvSpPr>
            <a:spLocks noChangeShapeType="1"/>
          </p:cNvSpPr>
          <p:nvPr/>
        </p:nvSpPr>
        <p:spPr bwMode="auto">
          <a:xfrm>
            <a:off x="5256448" y="2995613"/>
            <a:ext cx="239712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" name="Line 222"/>
          <p:cNvSpPr>
            <a:spLocks noChangeShapeType="1"/>
          </p:cNvSpPr>
          <p:nvPr/>
        </p:nvSpPr>
        <p:spPr bwMode="auto">
          <a:xfrm>
            <a:off x="4142023" y="2305051"/>
            <a:ext cx="249237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" name="Line 223"/>
          <p:cNvSpPr>
            <a:spLocks noChangeShapeType="1"/>
          </p:cNvSpPr>
          <p:nvPr/>
        </p:nvSpPr>
        <p:spPr bwMode="auto">
          <a:xfrm>
            <a:off x="4262673" y="2305051"/>
            <a:ext cx="0" cy="258763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" name="Line 224"/>
          <p:cNvSpPr>
            <a:spLocks noChangeShapeType="1"/>
          </p:cNvSpPr>
          <p:nvPr/>
        </p:nvSpPr>
        <p:spPr bwMode="auto">
          <a:xfrm>
            <a:off x="4142023" y="2563813"/>
            <a:ext cx="249237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" name="Line 227"/>
          <p:cNvSpPr>
            <a:spLocks noChangeShapeType="1"/>
          </p:cNvSpPr>
          <p:nvPr/>
        </p:nvSpPr>
        <p:spPr bwMode="auto">
          <a:xfrm>
            <a:off x="6307373" y="3397251"/>
            <a:ext cx="55562" cy="0"/>
          </a:xfrm>
          <a:prstGeom prst="line">
            <a:avLst/>
          </a:prstGeom>
          <a:noFill/>
          <a:ln w="1905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Line 228"/>
          <p:cNvSpPr>
            <a:spLocks noChangeShapeType="1"/>
          </p:cNvSpPr>
          <p:nvPr/>
        </p:nvSpPr>
        <p:spPr bwMode="auto">
          <a:xfrm>
            <a:off x="6307373" y="2305051"/>
            <a:ext cx="55562" cy="0"/>
          </a:xfrm>
          <a:prstGeom prst="line">
            <a:avLst/>
          </a:prstGeom>
          <a:noFill/>
          <a:ln w="1905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" name="Line 229"/>
          <p:cNvSpPr>
            <a:spLocks noChangeShapeType="1"/>
          </p:cNvSpPr>
          <p:nvPr/>
        </p:nvSpPr>
        <p:spPr bwMode="auto">
          <a:xfrm>
            <a:off x="6307373" y="1212851"/>
            <a:ext cx="55562" cy="0"/>
          </a:xfrm>
          <a:prstGeom prst="line">
            <a:avLst/>
          </a:prstGeom>
          <a:noFill/>
          <a:ln w="1905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" name="Rectangle 232"/>
          <p:cNvSpPr>
            <a:spLocks noChangeArrowheads="1"/>
          </p:cNvSpPr>
          <p:nvPr/>
        </p:nvSpPr>
        <p:spPr bwMode="auto">
          <a:xfrm>
            <a:off x="6416911" y="3300413"/>
            <a:ext cx="1936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5" name="Rectangle 233"/>
          <p:cNvSpPr>
            <a:spLocks noChangeArrowheads="1"/>
          </p:cNvSpPr>
          <p:nvPr/>
        </p:nvSpPr>
        <p:spPr bwMode="auto">
          <a:xfrm>
            <a:off x="6416911" y="2208213"/>
            <a:ext cx="1936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6" name="Rectangle 234"/>
          <p:cNvSpPr>
            <a:spLocks noChangeArrowheads="1"/>
          </p:cNvSpPr>
          <p:nvPr/>
        </p:nvSpPr>
        <p:spPr bwMode="auto">
          <a:xfrm>
            <a:off x="6416911" y="1116013"/>
            <a:ext cx="1936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3" name="Rectangle 241"/>
          <p:cNvSpPr>
            <a:spLocks noChangeArrowheads="1"/>
          </p:cNvSpPr>
          <p:nvPr/>
        </p:nvSpPr>
        <p:spPr bwMode="auto">
          <a:xfrm rot="5400000">
            <a:off x="5733180" y="2150368"/>
            <a:ext cx="20342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P2 amplitude </a:t>
            </a:r>
            <a:r>
              <a:rPr lang="en-US" altLang="en-US" dirty="0">
                <a:solidFill>
                  <a:srgbClr val="3145FF"/>
                </a:solidFill>
              </a:rPr>
              <a:t>(µV)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145FF"/>
              </a:solidFill>
              <a:effectLst/>
            </a:endParaRPr>
          </a:p>
        </p:txBody>
      </p:sp>
      <p:sp>
        <p:nvSpPr>
          <p:cNvPr id="324" name="Line 353"/>
          <p:cNvSpPr>
            <a:spLocks noChangeShapeType="1"/>
          </p:cNvSpPr>
          <p:nvPr/>
        </p:nvSpPr>
        <p:spPr bwMode="auto">
          <a:xfrm>
            <a:off x="1840148" y="1187457"/>
            <a:ext cx="1100979" cy="726446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" name="Line 353"/>
          <p:cNvSpPr>
            <a:spLocks noChangeShapeType="1"/>
          </p:cNvSpPr>
          <p:nvPr/>
        </p:nvSpPr>
        <p:spPr bwMode="auto">
          <a:xfrm>
            <a:off x="2941127" y="1914532"/>
            <a:ext cx="1261382" cy="520693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" name="Line 353"/>
          <p:cNvSpPr>
            <a:spLocks noChangeShapeType="1"/>
          </p:cNvSpPr>
          <p:nvPr/>
        </p:nvSpPr>
        <p:spPr bwMode="auto">
          <a:xfrm>
            <a:off x="4308253" y="2458416"/>
            <a:ext cx="1008756" cy="411785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" name="Oval 329"/>
          <p:cNvSpPr/>
          <p:nvPr/>
        </p:nvSpPr>
        <p:spPr>
          <a:xfrm>
            <a:off x="2852972" y="1831834"/>
            <a:ext cx="115889" cy="123973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/>
          <p:cNvSpPr/>
          <p:nvPr/>
        </p:nvSpPr>
        <p:spPr>
          <a:xfrm>
            <a:off x="5321416" y="2808859"/>
            <a:ext cx="115889" cy="123973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TextBox 331"/>
          <p:cNvSpPr txBox="1"/>
          <p:nvPr/>
        </p:nvSpPr>
        <p:spPr>
          <a:xfrm>
            <a:off x="10360341" y="564363"/>
            <a:ext cx="1535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1-ERPfix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339969" y="564364"/>
            <a:ext cx="539261" cy="14666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7021B-9550-5442-94A5-838CA77F3A1C}"/>
              </a:ext>
            </a:extLst>
          </p:cNvPr>
          <p:cNvSpPr/>
          <p:nvPr/>
        </p:nvSpPr>
        <p:spPr>
          <a:xfrm>
            <a:off x="1922698" y="6252519"/>
            <a:ext cx="3500438" cy="4448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A8A6F8-9BB7-D54A-B394-CCFF197EEF52}"/>
              </a:ext>
            </a:extLst>
          </p:cNvPr>
          <p:cNvGrpSpPr/>
          <p:nvPr/>
        </p:nvGrpSpPr>
        <p:grpSpPr>
          <a:xfrm>
            <a:off x="4060827" y="693429"/>
            <a:ext cx="2151447" cy="814936"/>
            <a:chOff x="4060827" y="693429"/>
            <a:chExt cx="2151447" cy="81493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B190202-448A-D248-BB8F-5504975BC134}"/>
                </a:ext>
              </a:extLst>
            </p:cNvPr>
            <p:cNvGrpSpPr/>
            <p:nvPr/>
          </p:nvGrpSpPr>
          <p:grpSpPr>
            <a:xfrm>
              <a:off x="4137309" y="693429"/>
              <a:ext cx="1932561" cy="736315"/>
              <a:chOff x="4223808" y="804642"/>
              <a:chExt cx="1932561" cy="736315"/>
            </a:xfrm>
          </p:grpSpPr>
          <p:sp>
            <p:nvSpPr>
              <p:cNvPr id="305" name="Rectangle 243"/>
              <p:cNvSpPr>
                <a:spLocks noChangeArrowheads="1"/>
              </p:cNvSpPr>
              <p:nvPr/>
            </p:nvSpPr>
            <p:spPr bwMode="auto">
              <a:xfrm>
                <a:off x="4766902" y="804642"/>
                <a:ext cx="89928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Fixation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7" name="Oval 245"/>
              <p:cNvSpPr>
                <a:spLocks noChangeArrowheads="1"/>
              </p:cNvSpPr>
              <p:nvPr/>
            </p:nvSpPr>
            <p:spPr bwMode="auto">
              <a:xfrm>
                <a:off x="4264827" y="1151459"/>
                <a:ext cx="100012" cy="104775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Rectangle 260"/>
              <p:cNvSpPr>
                <a:spLocks noChangeArrowheads="1"/>
              </p:cNvSpPr>
              <p:nvPr/>
            </p:nvSpPr>
            <p:spPr bwMode="auto">
              <a:xfrm>
                <a:off x="4548990" y="1086014"/>
                <a:ext cx="378309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eyes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" name="Rectangle 261"/>
              <p:cNvSpPr>
                <a:spLocks noChangeArrowheads="1"/>
              </p:cNvSpPr>
              <p:nvPr/>
            </p:nvSpPr>
            <p:spPr bwMode="auto">
              <a:xfrm>
                <a:off x="5451048" y="1086014"/>
                <a:ext cx="705321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forehead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5168153" y="1146562"/>
                <a:ext cx="109537" cy="109672"/>
              </a:xfrm>
              <a:prstGeom prst="ellipse">
                <a:avLst/>
              </a:prstGeom>
              <a:solidFill>
                <a:srgbClr val="314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260">
                <a:extLst>
                  <a:ext uri="{FF2B5EF4-FFF2-40B4-BE49-F238E27FC236}">
                    <a16:creationId xmlns:a16="http://schemas.microsoft.com/office/drawing/2014/main" id="{385C6B94-3CE3-3043-8B3B-DE76A653A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8990" y="1322548"/>
                <a:ext cx="378309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eyes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5" name="Rectangle 261">
                <a:extLst>
                  <a:ext uri="{FF2B5EF4-FFF2-40B4-BE49-F238E27FC236}">
                    <a16:creationId xmlns:a16="http://schemas.microsoft.com/office/drawing/2014/main" id="{2A8F8394-662A-944B-88E6-F7ABA58AA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1048" y="1322548"/>
                <a:ext cx="705321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forehead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2FD00B1-63AA-8648-BBEC-29C197CE5081}"/>
                  </a:ext>
                </a:extLst>
              </p:cNvPr>
              <p:cNvSpPr/>
              <p:nvPr/>
            </p:nvSpPr>
            <p:spPr>
              <a:xfrm>
                <a:off x="4223808" y="1357103"/>
                <a:ext cx="172995" cy="178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6ECAB02-00C0-DF4C-B2CA-500F56D77A0E}"/>
                  </a:ext>
                </a:extLst>
              </p:cNvPr>
              <p:cNvSpPr/>
              <p:nvPr/>
            </p:nvSpPr>
            <p:spPr>
              <a:xfrm>
                <a:off x="5136423" y="1362900"/>
                <a:ext cx="172995" cy="178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5D09DC2-E7E2-FE4B-8B55-732A1AA7A118}"/>
                </a:ext>
              </a:extLst>
            </p:cNvPr>
            <p:cNvSpPr/>
            <p:nvPr/>
          </p:nvSpPr>
          <p:spPr>
            <a:xfrm>
              <a:off x="4060827" y="698138"/>
              <a:ext cx="2151447" cy="810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 241">
            <a:extLst>
              <a:ext uri="{FF2B5EF4-FFF2-40B4-BE49-F238E27FC236}">
                <a16:creationId xmlns:a16="http://schemas.microsoft.com/office/drawing/2014/main" id="{F3A82923-88D4-8D41-8A13-B9A60F22765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26400" y="1608145"/>
            <a:ext cx="5113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FC4F74D-EBB2-DB42-9A46-B69F2884D3EC}"/>
              </a:ext>
            </a:extLst>
          </p:cNvPr>
          <p:cNvSpPr txBox="1"/>
          <p:nvPr/>
        </p:nvSpPr>
        <p:spPr>
          <a:xfrm>
            <a:off x="2098666" y="157049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Race categorization task</a:t>
            </a:r>
          </a:p>
        </p:txBody>
      </p:sp>
    </p:spTree>
    <p:extLst>
      <p:ext uri="{BB962C8B-B14F-4D97-AF65-F5344CB8AC3E}">
        <p14:creationId xmlns:p14="http://schemas.microsoft.com/office/powerpoint/2010/main" val="7276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utoShape 68"/>
          <p:cNvSpPr>
            <a:spLocks noChangeAspect="1" noChangeArrowheads="1" noTextEdit="1"/>
          </p:cNvSpPr>
          <p:nvPr/>
        </p:nvSpPr>
        <p:spPr bwMode="auto">
          <a:xfrm>
            <a:off x="4340225" y="1440493"/>
            <a:ext cx="4679290" cy="468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360341" y="564363"/>
            <a:ext cx="1535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1-ERPfix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633"/>
            <a:ext cx="6435563" cy="6438367"/>
          </a:xfrm>
          <a:prstGeom prst="rect">
            <a:avLst/>
          </a:prstGeom>
        </p:spPr>
      </p:pic>
      <p:sp>
        <p:nvSpPr>
          <p:cNvPr id="247" name="Rectangle 185"/>
          <p:cNvSpPr>
            <a:spLocks noChangeArrowheads="1"/>
          </p:cNvSpPr>
          <p:nvPr/>
        </p:nvSpPr>
        <p:spPr bwMode="auto">
          <a:xfrm>
            <a:off x="2899011" y="1835151"/>
            <a:ext cx="19050" cy="11588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Rectangle 186"/>
          <p:cNvSpPr>
            <a:spLocks noChangeArrowheads="1"/>
          </p:cNvSpPr>
          <p:nvPr/>
        </p:nvSpPr>
        <p:spPr bwMode="auto">
          <a:xfrm>
            <a:off x="2889486" y="1835151"/>
            <a:ext cx="36512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Rectangle 187"/>
          <p:cNvSpPr>
            <a:spLocks noChangeArrowheads="1"/>
          </p:cNvSpPr>
          <p:nvPr/>
        </p:nvSpPr>
        <p:spPr bwMode="auto">
          <a:xfrm>
            <a:off x="2889486" y="1941513"/>
            <a:ext cx="36512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Rectangle 188"/>
          <p:cNvSpPr>
            <a:spLocks noChangeArrowheads="1"/>
          </p:cNvSpPr>
          <p:nvPr/>
        </p:nvSpPr>
        <p:spPr bwMode="auto">
          <a:xfrm>
            <a:off x="2879961" y="1844676"/>
            <a:ext cx="55562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Rectangle 189"/>
          <p:cNvSpPr>
            <a:spLocks noChangeArrowheads="1"/>
          </p:cNvSpPr>
          <p:nvPr/>
        </p:nvSpPr>
        <p:spPr bwMode="auto">
          <a:xfrm>
            <a:off x="2879961" y="1931988"/>
            <a:ext cx="55562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Rectangle 190"/>
          <p:cNvSpPr>
            <a:spLocks noChangeArrowheads="1"/>
          </p:cNvSpPr>
          <p:nvPr/>
        </p:nvSpPr>
        <p:spPr bwMode="auto">
          <a:xfrm>
            <a:off x="2872023" y="1854201"/>
            <a:ext cx="73025" cy="1111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" name="Rectangle 191"/>
          <p:cNvSpPr>
            <a:spLocks noChangeArrowheads="1"/>
          </p:cNvSpPr>
          <p:nvPr/>
        </p:nvSpPr>
        <p:spPr bwMode="auto">
          <a:xfrm>
            <a:off x="2872023" y="1922463"/>
            <a:ext cx="730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Rectangle 192"/>
          <p:cNvSpPr>
            <a:spLocks noChangeArrowheads="1"/>
          </p:cNvSpPr>
          <p:nvPr/>
        </p:nvSpPr>
        <p:spPr bwMode="auto">
          <a:xfrm>
            <a:off x="2862498" y="1865313"/>
            <a:ext cx="9207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Rectangle 193"/>
          <p:cNvSpPr>
            <a:spLocks noChangeArrowheads="1"/>
          </p:cNvSpPr>
          <p:nvPr/>
        </p:nvSpPr>
        <p:spPr bwMode="auto">
          <a:xfrm>
            <a:off x="2862498" y="1912938"/>
            <a:ext cx="9207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Rectangle 194"/>
          <p:cNvSpPr>
            <a:spLocks noChangeArrowheads="1"/>
          </p:cNvSpPr>
          <p:nvPr/>
        </p:nvSpPr>
        <p:spPr bwMode="auto">
          <a:xfrm>
            <a:off x="2852973" y="1874838"/>
            <a:ext cx="111125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" name="Rectangle 195"/>
          <p:cNvSpPr>
            <a:spLocks noChangeArrowheads="1"/>
          </p:cNvSpPr>
          <p:nvPr/>
        </p:nvSpPr>
        <p:spPr bwMode="auto">
          <a:xfrm>
            <a:off x="2852973" y="1893888"/>
            <a:ext cx="111125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" name="Rectangle 196"/>
          <p:cNvSpPr>
            <a:spLocks noChangeArrowheads="1"/>
          </p:cNvSpPr>
          <p:nvPr/>
        </p:nvSpPr>
        <p:spPr bwMode="auto">
          <a:xfrm>
            <a:off x="2852973" y="1893888"/>
            <a:ext cx="1111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" name="Rectangle 197"/>
          <p:cNvSpPr>
            <a:spLocks noChangeArrowheads="1"/>
          </p:cNvSpPr>
          <p:nvPr/>
        </p:nvSpPr>
        <p:spPr bwMode="auto">
          <a:xfrm>
            <a:off x="2852973" y="1884363"/>
            <a:ext cx="1111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Oval 198"/>
          <p:cNvSpPr>
            <a:spLocks noChangeArrowheads="1"/>
          </p:cNvSpPr>
          <p:nvPr/>
        </p:nvSpPr>
        <p:spPr bwMode="auto">
          <a:xfrm>
            <a:off x="1738548" y="1117601"/>
            <a:ext cx="101600" cy="104775"/>
          </a:xfrm>
          <a:prstGeom prst="ellipse">
            <a:avLst/>
          </a:prstGeom>
          <a:noFill/>
          <a:ln w="9525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Rectangle 199"/>
          <p:cNvSpPr>
            <a:spLocks noChangeArrowheads="1"/>
          </p:cNvSpPr>
          <p:nvPr/>
        </p:nvSpPr>
        <p:spPr bwMode="auto">
          <a:xfrm>
            <a:off x="5367573" y="2813051"/>
            <a:ext cx="19050" cy="1143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Rectangle 200"/>
          <p:cNvSpPr>
            <a:spLocks noChangeArrowheads="1"/>
          </p:cNvSpPr>
          <p:nvPr/>
        </p:nvSpPr>
        <p:spPr bwMode="auto">
          <a:xfrm>
            <a:off x="5358048" y="2813051"/>
            <a:ext cx="36512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Rectangle 201"/>
          <p:cNvSpPr>
            <a:spLocks noChangeArrowheads="1"/>
          </p:cNvSpPr>
          <p:nvPr/>
        </p:nvSpPr>
        <p:spPr bwMode="auto">
          <a:xfrm>
            <a:off x="5358048" y="2917826"/>
            <a:ext cx="36512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Rectangle 202"/>
          <p:cNvSpPr>
            <a:spLocks noChangeArrowheads="1"/>
          </p:cNvSpPr>
          <p:nvPr/>
        </p:nvSpPr>
        <p:spPr bwMode="auto">
          <a:xfrm>
            <a:off x="5348523" y="2822576"/>
            <a:ext cx="55562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Rectangle 203"/>
          <p:cNvSpPr>
            <a:spLocks noChangeArrowheads="1"/>
          </p:cNvSpPr>
          <p:nvPr/>
        </p:nvSpPr>
        <p:spPr bwMode="auto">
          <a:xfrm>
            <a:off x="5348523" y="2908301"/>
            <a:ext cx="55562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" name="Rectangle 204"/>
          <p:cNvSpPr>
            <a:spLocks noChangeArrowheads="1"/>
          </p:cNvSpPr>
          <p:nvPr/>
        </p:nvSpPr>
        <p:spPr bwMode="auto">
          <a:xfrm>
            <a:off x="5340586" y="2832101"/>
            <a:ext cx="730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Rectangle 205"/>
          <p:cNvSpPr>
            <a:spLocks noChangeArrowheads="1"/>
          </p:cNvSpPr>
          <p:nvPr/>
        </p:nvSpPr>
        <p:spPr bwMode="auto">
          <a:xfrm>
            <a:off x="5340586" y="2898776"/>
            <a:ext cx="730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Rectangle 206"/>
          <p:cNvSpPr>
            <a:spLocks noChangeArrowheads="1"/>
          </p:cNvSpPr>
          <p:nvPr/>
        </p:nvSpPr>
        <p:spPr bwMode="auto">
          <a:xfrm>
            <a:off x="5331061" y="2841626"/>
            <a:ext cx="9207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" name="Rectangle 207"/>
          <p:cNvSpPr>
            <a:spLocks noChangeArrowheads="1"/>
          </p:cNvSpPr>
          <p:nvPr/>
        </p:nvSpPr>
        <p:spPr bwMode="auto">
          <a:xfrm>
            <a:off x="5331061" y="2889251"/>
            <a:ext cx="9207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Rectangle 208"/>
          <p:cNvSpPr>
            <a:spLocks noChangeArrowheads="1"/>
          </p:cNvSpPr>
          <p:nvPr/>
        </p:nvSpPr>
        <p:spPr bwMode="auto">
          <a:xfrm>
            <a:off x="5321536" y="2851151"/>
            <a:ext cx="111125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1" name="Rectangle 209"/>
          <p:cNvSpPr>
            <a:spLocks noChangeArrowheads="1"/>
          </p:cNvSpPr>
          <p:nvPr/>
        </p:nvSpPr>
        <p:spPr bwMode="auto">
          <a:xfrm>
            <a:off x="5321536" y="2870201"/>
            <a:ext cx="111125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Rectangle 210"/>
          <p:cNvSpPr>
            <a:spLocks noChangeArrowheads="1"/>
          </p:cNvSpPr>
          <p:nvPr/>
        </p:nvSpPr>
        <p:spPr bwMode="auto">
          <a:xfrm>
            <a:off x="5321536" y="2870201"/>
            <a:ext cx="1111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Rectangle 211"/>
          <p:cNvSpPr>
            <a:spLocks noChangeArrowheads="1"/>
          </p:cNvSpPr>
          <p:nvPr/>
        </p:nvSpPr>
        <p:spPr bwMode="auto">
          <a:xfrm>
            <a:off x="5321536" y="2860676"/>
            <a:ext cx="1111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Oval 212"/>
          <p:cNvSpPr>
            <a:spLocks noChangeArrowheads="1"/>
          </p:cNvSpPr>
          <p:nvPr/>
        </p:nvSpPr>
        <p:spPr bwMode="auto">
          <a:xfrm>
            <a:off x="4207111" y="2381251"/>
            <a:ext cx="101600" cy="106363"/>
          </a:xfrm>
          <a:prstGeom prst="ellipse">
            <a:avLst/>
          </a:prstGeom>
          <a:noFill/>
          <a:ln w="9525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Line 213"/>
          <p:cNvSpPr>
            <a:spLocks noChangeShapeType="1"/>
          </p:cNvSpPr>
          <p:nvPr/>
        </p:nvSpPr>
        <p:spPr bwMode="auto">
          <a:xfrm>
            <a:off x="2787886" y="1768476"/>
            <a:ext cx="239712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" name="Line 214"/>
          <p:cNvSpPr>
            <a:spLocks noChangeShapeType="1"/>
          </p:cNvSpPr>
          <p:nvPr/>
        </p:nvSpPr>
        <p:spPr bwMode="auto">
          <a:xfrm>
            <a:off x="2908536" y="1768476"/>
            <a:ext cx="0" cy="249238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Line 215"/>
          <p:cNvSpPr>
            <a:spLocks noChangeShapeType="1"/>
          </p:cNvSpPr>
          <p:nvPr/>
        </p:nvSpPr>
        <p:spPr bwMode="auto">
          <a:xfrm>
            <a:off x="2787886" y="2017713"/>
            <a:ext cx="239712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" name="Line 216"/>
          <p:cNvSpPr>
            <a:spLocks noChangeShapeType="1"/>
          </p:cNvSpPr>
          <p:nvPr/>
        </p:nvSpPr>
        <p:spPr bwMode="auto">
          <a:xfrm>
            <a:off x="1673461" y="1041401"/>
            <a:ext cx="249237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" name="Line 217"/>
          <p:cNvSpPr>
            <a:spLocks noChangeShapeType="1"/>
          </p:cNvSpPr>
          <p:nvPr/>
        </p:nvSpPr>
        <p:spPr bwMode="auto">
          <a:xfrm>
            <a:off x="1794111" y="1041401"/>
            <a:ext cx="0" cy="257175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0" name="Line 218"/>
          <p:cNvSpPr>
            <a:spLocks noChangeShapeType="1"/>
          </p:cNvSpPr>
          <p:nvPr/>
        </p:nvSpPr>
        <p:spPr bwMode="auto">
          <a:xfrm>
            <a:off x="1673461" y="1298576"/>
            <a:ext cx="249237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" name="Line 219"/>
          <p:cNvSpPr>
            <a:spLocks noChangeShapeType="1"/>
          </p:cNvSpPr>
          <p:nvPr/>
        </p:nvSpPr>
        <p:spPr bwMode="auto">
          <a:xfrm>
            <a:off x="5256448" y="2746376"/>
            <a:ext cx="239712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" name="Line 220"/>
          <p:cNvSpPr>
            <a:spLocks noChangeShapeType="1"/>
          </p:cNvSpPr>
          <p:nvPr/>
        </p:nvSpPr>
        <p:spPr bwMode="auto">
          <a:xfrm>
            <a:off x="5377098" y="2746376"/>
            <a:ext cx="0" cy="249238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" name="Line 221"/>
          <p:cNvSpPr>
            <a:spLocks noChangeShapeType="1"/>
          </p:cNvSpPr>
          <p:nvPr/>
        </p:nvSpPr>
        <p:spPr bwMode="auto">
          <a:xfrm>
            <a:off x="5256448" y="2995613"/>
            <a:ext cx="239712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" name="Line 222"/>
          <p:cNvSpPr>
            <a:spLocks noChangeShapeType="1"/>
          </p:cNvSpPr>
          <p:nvPr/>
        </p:nvSpPr>
        <p:spPr bwMode="auto">
          <a:xfrm>
            <a:off x="4142023" y="2305051"/>
            <a:ext cx="249237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" name="Line 223"/>
          <p:cNvSpPr>
            <a:spLocks noChangeShapeType="1"/>
          </p:cNvSpPr>
          <p:nvPr/>
        </p:nvSpPr>
        <p:spPr bwMode="auto">
          <a:xfrm>
            <a:off x="4262673" y="2305051"/>
            <a:ext cx="0" cy="258763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" name="Line 224"/>
          <p:cNvSpPr>
            <a:spLocks noChangeShapeType="1"/>
          </p:cNvSpPr>
          <p:nvPr/>
        </p:nvSpPr>
        <p:spPr bwMode="auto">
          <a:xfrm>
            <a:off x="4142023" y="2563813"/>
            <a:ext cx="249237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" name="Line 227"/>
          <p:cNvSpPr>
            <a:spLocks noChangeShapeType="1"/>
          </p:cNvSpPr>
          <p:nvPr/>
        </p:nvSpPr>
        <p:spPr bwMode="auto">
          <a:xfrm>
            <a:off x="6307373" y="3397251"/>
            <a:ext cx="55562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90" name="Line 228"/>
          <p:cNvSpPr>
            <a:spLocks noChangeShapeType="1"/>
          </p:cNvSpPr>
          <p:nvPr/>
        </p:nvSpPr>
        <p:spPr bwMode="auto">
          <a:xfrm>
            <a:off x="6307373" y="2305051"/>
            <a:ext cx="55562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91" name="Line 229"/>
          <p:cNvSpPr>
            <a:spLocks noChangeShapeType="1"/>
          </p:cNvSpPr>
          <p:nvPr/>
        </p:nvSpPr>
        <p:spPr bwMode="auto">
          <a:xfrm>
            <a:off x="6307373" y="1212851"/>
            <a:ext cx="55562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94" name="Rectangle 232"/>
          <p:cNvSpPr>
            <a:spLocks noChangeArrowheads="1"/>
          </p:cNvSpPr>
          <p:nvPr/>
        </p:nvSpPr>
        <p:spPr bwMode="auto">
          <a:xfrm>
            <a:off x="6416911" y="3300413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5" name="Rectangle 233"/>
          <p:cNvSpPr>
            <a:spLocks noChangeArrowheads="1"/>
          </p:cNvSpPr>
          <p:nvPr/>
        </p:nvSpPr>
        <p:spPr bwMode="auto">
          <a:xfrm>
            <a:off x="6416911" y="2208213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6" name="Rectangle 234"/>
          <p:cNvSpPr>
            <a:spLocks noChangeArrowheads="1"/>
          </p:cNvSpPr>
          <p:nvPr/>
        </p:nvSpPr>
        <p:spPr bwMode="auto">
          <a:xfrm>
            <a:off x="6416911" y="1116013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3" name="Rectangle 241"/>
          <p:cNvSpPr>
            <a:spLocks noChangeArrowheads="1"/>
          </p:cNvSpPr>
          <p:nvPr/>
        </p:nvSpPr>
        <p:spPr bwMode="auto">
          <a:xfrm rot="5400000">
            <a:off x="5733180" y="2150368"/>
            <a:ext cx="20342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P2 amplitude </a:t>
            </a:r>
            <a:r>
              <a:rPr lang="en-US" altLang="en-US" dirty="0">
                <a:solidFill>
                  <a:srgbClr val="FF0000"/>
                </a:solidFill>
              </a:rPr>
              <a:t>(µV)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4" name="Line 353"/>
          <p:cNvSpPr>
            <a:spLocks noChangeShapeType="1"/>
          </p:cNvSpPr>
          <p:nvPr/>
        </p:nvSpPr>
        <p:spPr bwMode="auto">
          <a:xfrm>
            <a:off x="1840148" y="1187457"/>
            <a:ext cx="1100979" cy="726446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" name="Line 353"/>
          <p:cNvSpPr>
            <a:spLocks noChangeShapeType="1"/>
          </p:cNvSpPr>
          <p:nvPr/>
        </p:nvSpPr>
        <p:spPr bwMode="auto">
          <a:xfrm>
            <a:off x="2941127" y="1914532"/>
            <a:ext cx="1261382" cy="520693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" name="Line 353"/>
          <p:cNvSpPr>
            <a:spLocks noChangeShapeType="1"/>
          </p:cNvSpPr>
          <p:nvPr/>
        </p:nvSpPr>
        <p:spPr bwMode="auto">
          <a:xfrm>
            <a:off x="4308253" y="2458416"/>
            <a:ext cx="1008756" cy="411785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" name="Oval 329"/>
          <p:cNvSpPr/>
          <p:nvPr/>
        </p:nvSpPr>
        <p:spPr>
          <a:xfrm>
            <a:off x="2852972" y="1831834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/>
          <p:cNvSpPr/>
          <p:nvPr/>
        </p:nvSpPr>
        <p:spPr>
          <a:xfrm>
            <a:off x="5321416" y="2808859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39969" y="564364"/>
            <a:ext cx="539261" cy="14666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ine 229">
            <a:extLst>
              <a:ext uri="{FF2B5EF4-FFF2-40B4-BE49-F238E27FC236}">
                <a16:creationId xmlns:a16="http://schemas.microsoft.com/office/drawing/2014/main" id="{5F2C14B0-468B-9940-9C90-E06613DF04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7373" y="1212851"/>
            <a:ext cx="55562" cy="0"/>
          </a:xfrm>
          <a:prstGeom prst="line">
            <a:avLst/>
          </a:prstGeom>
          <a:noFill/>
          <a:ln w="1905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234">
            <a:extLst>
              <a:ext uri="{FF2B5EF4-FFF2-40B4-BE49-F238E27FC236}">
                <a16:creationId xmlns:a16="http://schemas.microsoft.com/office/drawing/2014/main" id="{E6E79041-0C04-744F-A1F6-86417F323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911" y="1116013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5D0FA0-6ED7-6F44-8055-23093CDE6120}"/>
              </a:ext>
            </a:extLst>
          </p:cNvPr>
          <p:cNvSpPr/>
          <p:nvPr/>
        </p:nvSpPr>
        <p:spPr>
          <a:xfrm>
            <a:off x="1794111" y="6122091"/>
            <a:ext cx="3629025" cy="6123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DAD610E-17ED-C84B-A45A-53007F59D1BB}"/>
              </a:ext>
            </a:extLst>
          </p:cNvPr>
          <p:cNvGrpSpPr/>
          <p:nvPr/>
        </p:nvGrpSpPr>
        <p:grpSpPr>
          <a:xfrm>
            <a:off x="4060827" y="693429"/>
            <a:ext cx="2151447" cy="814936"/>
            <a:chOff x="4060827" y="693429"/>
            <a:chExt cx="2151447" cy="81493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C04C9A3-C40C-9445-B4AB-EFA3CD9B69DA}"/>
                </a:ext>
              </a:extLst>
            </p:cNvPr>
            <p:cNvGrpSpPr/>
            <p:nvPr/>
          </p:nvGrpSpPr>
          <p:grpSpPr>
            <a:xfrm>
              <a:off x="4137309" y="693429"/>
              <a:ext cx="1932561" cy="736315"/>
              <a:chOff x="4223808" y="804642"/>
              <a:chExt cx="1932561" cy="736315"/>
            </a:xfrm>
          </p:grpSpPr>
          <p:sp>
            <p:nvSpPr>
              <p:cNvPr id="80" name="Rectangle 243">
                <a:extLst>
                  <a:ext uri="{FF2B5EF4-FFF2-40B4-BE49-F238E27FC236}">
                    <a16:creationId xmlns:a16="http://schemas.microsoft.com/office/drawing/2014/main" id="{1250BC22-6986-5B4E-8609-C75826DD0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6902" y="804642"/>
                <a:ext cx="89928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Fixation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1" name="Oval 245">
                <a:extLst>
                  <a:ext uri="{FF2B5EF4-FFF2-40B4-BE49-F238E27FC236}">
                    <a16:creationId xmlns:a16="http://schemas.microsoft.com/office/drawing/2014/main" id="{71848EA3-4C70-7D41-892F-CDEFF40AA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827" y="1151459"/>
                <a:ext cx="100012" cy="104775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Rectangle 260">
                <a:extLst>
                  <a:ext uri="{FF2B5EF4-FFF2-40B4-BE49-F238E27FC236}">
                    <a16:creationId xmlns:a16="http://schemas.microsoft.com/office/drawing/2014/main" id="{2EC4626D-0BBE-F84A-AE69-ACB22C2AB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8990" y="1086014"/>
                <a:ext cx="378309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eyes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3" name="Rectangle 261">
                <a:extLst>
                  <a:ext uri="{FF2B5EF4-FFF2-40B4-BE49-F238E27FC236}">
                    <a16:creationId xmlns:a16="http://schemas.microsoft.com/office/drawing/2014/main" id="{05B48AB8-F157-9B41-BF0D-A55152E17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1048" y="1086014"/>
                <a:ext cx="705321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forehead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7DC0F1F-7795-1D4D-81D4-EBF949BFB5C1}"/>
                  </a:ext>
                </a:extLst>
              </p:cNvPr>
              <p:cNvSpPr/>
              <p:nvPr/>
            </p:nvSpPr>
            <p:spPr>
              <a:xfrm>
                <a:off x="5168153" y="1146562"/>
                <a:ext cx="109537" cy="10967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260">
                <a:extLst>
                  <a:ext uri="{FF2B5EF4-FFF2-40B4-BE49-F238E27FC236}">
                    <a16:creationId xmlns:a16="http://schemas.microsoft.com/office/drawing/2014/main" id="{B4DCBA3C-719C-AA4C-84FD-A355C6BFB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8990" y="1322548"/>
                <a:ext cx="378309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eyes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6" name="Rectangle 261">
                <a:extLst>
                  <a:ext uri="{FF2B5EF4-FFF2-40B4-BE49-F238E27FC236}">
                    <a16:creationId xmlns:a16="http://schemas.microsoft.com/office/drawing/2014/main" id="{5148995D-804A-2E4F-B836-2EFA7A2CA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1048" y="1322548"/>
                <a:ext cx="705321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forehead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BDC1DA6-5B33-354D-9CA7-7CD33E6572BE}"/>
                  </a:ext>
                </a:extLst>
              </p:cNvPr>
              <p:cNvSpPr/>
              <p:nvPr/>
            </p:nvSpPr>
            <p:spPr>
              <a:xfrm>
                <a:off x="4223808" y="1357103"/>
                <a:ext cx="172995" cy="178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170478F-F578-3741-917F-E5C437221216}"/>
                  </a:ext>
                </a:extLst>
              </p:cNvPr>
              <p:cNvSpPr/>
              <p:nvPr/>
            </p:nvSpPr>
            <p:spPr>
              <a:xfrm>
                <a:off x="5136423" y="1362900"/>
                <a:ext cx="172995" cy="178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04EB817-19FB-9C47-A88A-CB0820B69F96}"/>
                </a:ext>
              </a:extLst>
            </p:cNvPr>
            <p:cNvSpPr/>
            <p:nvPr/>
          </p:nvSpPr>
          <p:spPr>
            <a:xfrm>
              <a:off x="4060827" y="698138"/>
              <a:ext cx="2151447" cy="810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241">
            <a:extLst>
              <a:ext uri="{FF2B5EF4-FFF2-40B4-BE49-F238E27FC236}">
                <a16:creationId xmlns:a16="http://schemas.microsoft.com/office/drawing/2014/main" id="{1D9BA2D5-32EE-F741-9ABA-C8DFC4B8478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26400" y="1608145"/>
            <a:ext cx="5113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5306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" y="515399"/>
            <a:ext cx="11458737" cy="6342601"/>
            <a:chOff x="1" y="515399"/>
            <a:chExt cx="11458737" cy="634260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2738" y="759344"/>
              <a:ext cx="6096000" cy="609865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759344"/>
              <a:ext cx="6096000" cy="609865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073952" y="515399"/>
              <a:ext cx="2710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Race categorization task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06454" y="515399"/>
              <a:ext cx="2941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Gender categorization task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79963" y="1447800"/>
              <a:ext cx="104937" cy="3975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214"/>
          <p:cNvSpPr>
            <a:spLocks noChangeArrowheads="1"/>
          </p:cNvSpPr>
          <p:nvPr/>
        </p:nvSpPr>
        <p:spPr bwMode="auto">
          <a:xfrm>
            <a:off x="1774826" y="1378568"/>
            <a:ext cx="17463" cy="1079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15"/>
          <p:cNvSpPr>
            <a:spLocks noChangeArrowheads="1"/>
          </p:cNvSpPr>
          <p:nvPr/>
        </p:nvSpPr>
        <p:spPr bwMode="auto">
          <a:xfrm>
            <a:off x="1765301" y="1378568"/>
            <a:ext cx="349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6"/>
          <p:cNvSpPr>
            <a:spLocks noChangeArrowheads="1"/>
          </p:cNvSpPr>
          <p:nvPr/>
        </p:nvSpPr>
        <p:spPr bwMode="auto">
          <a:xfrm>
            <a:off x="1765301" y="1478581"/>
            <a:ext cx="349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17"/>
          <p:cNvSpPr>
            <a:spLocks noChangeArrowheads="1"/>
          </p:cNvSpPr>
          <p:nvPr/>
        </p:nvSpPr>
        <p:spPr bwMode="auto">
          <a:xfrm>
            <a:off x="1757363" y="1386506"/>
            <a:ext cx="523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18"/>
          <p:cNvSpPr>
            <a:spLocks noChangeArrowheads="1"/>
          </p:cNvSpPr>
          <p:nvPr/>
        </p:nvSpPr>
        <p:spPr bwMode="auto">
          <a:xfrm>
            <a:off x="1757363" y="1469056"/>
            <a:ext cx="523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19"/>
          <p:cNvSpPr>
            <a:spLocks noChangeArrowheads="1"/>
          </p:cNvSpPr>
          <p:nvPr/>
        </p:nvSpPr>
        <p:spPr bwMode="auto">
          <a:xfrm>
            <a:off x="1747838" y="1396031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20"/>
          <p:cNvSpPr>
            <a:spLocks noChangeArrowheads="1"/>
          </p:cNvSpPr>
          <p:nvPr/>
        </p:nvSpPr>
        <p:spPr bwMode="auto">
          <a:xfrm>
            <a:off x="1747838" y="1459531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21"/>
          <p:cNvSpPr>
            <a:spLocks noChangeArrowheads="1"/>
          </p:cNvSpPr>
          <p:nvPr/>
        </p:nvSpPr>
        <p:spPr bwMode="auto">
          <a:xfrm>
            <a:off x="1739901" y="1405556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22"/>
          <p:cNvSpPr>
            <a:spLocks noChangeArrowheads="1"/>
          </p:cNvSpPr>
          <p:nvPr/>
        </p:nvSpPr>
        <p:spPr bwMode="auto">
          <a:xfrm>
            <a:off x="1739901" y="1450006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23"/>
          <p:cNvSpPr>
            <a:spLocks noChangeArrowheads="1"/>
          </p:cNvSpPr>
          <p:nvPr/>
        </p:nvSpPr>
        <p:spPr bwMode="auto">
          <a:xfrm>
            <a:off x="1731963" y="1415081"/>
            <a:ext cx="103188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24"/>
          <p:cNvSpPr>
            <a:spLocks noChangeArrowheads="1"/>
          </p:cNvSpPr>
          <p:nvPr/>
        </p:nvSpPr>
        <p:spPr bwMode="auto">
          <a:xfrm>
            <a:off x="1731963" y="1432543"/>
            <a:ext cx="103188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25"/>
          <p:cNvSpPr>
            <a:spLocks noChangeArrowheads="1"/>
          </p:cNvSpPr>
          <p:nvPr/>
        </p:nvSpPr>
        <p:spPr bwMode="auto">
          <a:xfrm>
            <a:off x="1731963" y="1432543"/>
            <a:ext cx="1031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26"/>
          <p:cNvSpPr>
            <a:spLocks noChangeArrowheads="1"/>
          </p:cNvSpPr>
          <p:nvPr/>
        </p:nvSpPr>
        <p:spPr bwMode="auto">
          <a:xfrm>
            <a:off x="1731963" y="1423018"/>
            <a:ext cx="1031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27"/>
          <p:cNvSpPr>
            <a:spLocks noChangeArrowheads="1"/>
          </p:cNvSpPr>
          <p:nvPr/>
        </p:nvSpPr>
        <p:spPr bwMode="auto">
          <a:xfrm>
            <a:off x="1217613" y="2004043"/>
            <a:ext cx="95250" cy="100013"/>
          </a:xfrm>
          <a:prstGeom prst="ellipse">
            <a:avLst/>
          </a:prstGeom>
          <a:noFill/>
          <a:ln w="793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228"/>
          <p:cNvSpPr>
            <a:spLocks noChangeArrowheads="1"/>
          </p:cNvSpPr>
          <p:nvPr/>
        </p:nvSpPr>
        <p:spPr bwMode="auto">
          <a:xfrm>
            <a:off x="2916238" y="2540618"/>
            <a:ext cx="17463" cy="1079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229"/>
          <p:cNvSpPr>
            <a:spLocks noChangeArrowheads="1"/>
          </p:cNvSpPr>
          <p:nvPr/>
        </p:nvSpPr>
        <p:spPr bwMode="auto">
          <a:xfrm>
            <a:off x="2908301" y="2540618"/>
            <a:ext cx="349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230"/>
          <p:cNvSpPr>
            <a:spLocks noChangeArrowheads="1"/>
          </p:cNvSpPr>
          <p:nvPr/>
        </p:nvSpPr>
        <p:spPr bwMode="auto">
          <a:xfrm>
            <a:off x="2908301" y="2639043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231"/>
          <p:cNvSpPr>
            <a:spLocks noChangeArrowheads="1"/>
          </p:cNvSpPr>
          <p:nvPr/>
        </p:nvSpPr>
        <p:spPr bwMode="auto">
          <a:xfrm>
            <a:off x="2898776" y="2548556"/>
            <a:ext cx="523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232"/>
          <p:cNvSpPr>
            <a:spLocks noChangeArrowheads="1"/>
          </p:cNvSpPr>
          <p:nvPr/>
        </p:nvSpPr>
        <p:spPr bwMode="auto">
          <a:xfrm>
            <a:off x="2898776" y="2631106"/>
            <a:ext cx="523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233"/>
          <p:cNvSpPr>
            <a:spLocks noChangeArrowheads="1"/>
          </p:cNvSpPr>
          <p:nvPr/>
        </p:nvSpPr>
        <p:spPr bwMode="auto">
          <a:xfrm>
            <a:off x="2890838" y="2558081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234"/>
          <p:cNvSpPr>
            <a:spLocks noChangeArrowheads="1"/>
          </p:cNvSpPr>
          <p:nvPr/>
        </p:nvSpPr>
        <p:spPr bwMode="auto">
          <a:xfrm>
            <a:off x="2890838" y="2621581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235"/>
          <p:cNvSpPr>
            <a:spLocks noChangeArrowheads="1"/>
          </p:cNvSpPr>
          <p:nvPr/>
        </p:nvSpPr>
        <p:spPr bwMode="auto">
          <a:xfrm>
            <a:off x="2881313" y="2567606"/>
            <a:ext cx="87313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236"/>
          <p:cNvSpPr>
            <a:spLocks noChangeArrowheads="1"/>
          </p:cNvSpPr>
          <p:nvPr/>
        </p:nvSpPr>
        <p:spPr bwMode="auto">
          <a:xfrm>
            <a:off x="2881313" y="2612056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237"/>
          <p:cNvSpPr>
            <a:spLocks noChangeArrowheads="1"/>
          </p:cNvSpPr>
          <p:nvPr/>
        </p:nvSpPr>
        <p:spPr bwMode="auto">
          <a:xfrm>
            <a:off x="2873376" y="2575543"/>
            <a:ext cx="104775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238"/>
          <p:cNvSpPr>
            <a:spLocks noChangeArrowheads="1"/>
          </p:cNvSpPr>
          <p:nvPr/>
        </p:nvSpPr>
        <p:spPr bwMode="auto">
          <a:xfrm>
            <a:off x="2873376" y="2594593"/>
            <a:ext cx="104775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239"/>
          <p:cNvSpPr>
            <a:spLocks noChangeArrowheads="1"/>
          </p:cNvSpPr>
          <p:nvPr/>
        </p:nvSpPr>
        <p:spPr bwMode="auto">
          <a:xfrm>
            <a:off x="2873376" y="2594593"/>
            <a:ext cx="1047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240"/>
          <p:cNvSpPr>
            <a:spLocks noChangeArrowheads="1"/>
          </p:cNvSpPr>
          <p:nvPr/>
        </p:nvSpPr>
        <p:spPr bwMode="auto">
          <a:xfrm>
            <a:off x="2873376" y="2585068"/>
            <a:ext cx="1047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41"/>
          <p:cNvSpPr>
            <a:spLocks noChangeArrowheads="1"/>
          </p:cNvSpPr>
          <p:nvPr/>
        </p:nvSpPr>
        <p:spPr bwMode="auto">
          <a:xfrm>
            <a:off x="2359026" y="2367581"/>
            <a:ext cx="95250" cy="100013"/>
          </a:xfrm>
          <a:prstGeom prst="ellipse">
            <a:avLst/>
          </a:prstGeom>
          <a:noFill/>
          <a:ln w="793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242"/>
          <p:cNvSpPr>
            <a:spLocks noChangeShapeType="1"/>
          </p:cNvSpPr>
          <p:nvPr/>
        </p:nvSpPr>
        <p:spPr bwMode="auto">
          <a:xfrm>
            <a:off x="1722438" y="1315068"/>
            <a:ext cx="1127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3"/>
          <p:cNvSpPr>
            <a:spLocks noChangeShapeType="1"/>
          </p:cNvSpPr>
          <p:nvPr/>
        </p:nvSpPr>
        <p:spPr bwMode="auto">
          <a:xfrm>
            <a:off x="1782763" y="1315068"/>
            <a:ext cx="0" cy="244475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244"/>
          <p:cNvSpPr>
            <a:spLocks noChangeShapeType="1"/>
          </p:cNvSpPr>
          <p:nvPr/>
        </p:nvSpPr>
        <p:spPr bwMode="auto">
          <a:xfrm>
            <a:off x="1722438" y="1559543"/>
            <a:ext cx="1127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245"/>
          <p:cNvSpPr>
            <a:spLocks noChangeShapeType="1"/>
          </p:cNvSpPr>
          <p:nvPr/>
        </p:nvSpPr>
        <p:spPr bwMode="auto">
          <a:xfrm>
            <a:off x="1208088" y="1932606"/>
            <a:ext cx="1127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246"/>
          <p:cNvSpPr>
            <a:spLocks noChangeShapeType="1"/>
          </p:cNvSpPr>
          <p:nvPr/>
        </p:nvSpPr>
        <p:spPr bwMode="auto">
          <a:xfrm>
            <a:off x="1268413" y="1932606"/>
            <a:ext cx="0" cy="25400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247"/>
          <p:cNvSpPr>
            <a:spLocks noChangeShapeType="1"/>
          </p:cNvSpPr>
          <p:nvPr/>
        </p:nvSpPr>
        <p:spPr bwMode="auto">
          <a:xfrm>
            <a:off x="1208088" y="2186606"/>
            <a:ext cx="1127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248"/>
          <p:cNvSpPr>
            <a:spLocks noChangeShapeType="1"/>
          </p:cNvSpPr>
          <p:nvPr/>
        </p:nvSpPr>
        <p:spPr bwMode="auto">
          <a:xfrm>
            <a:off x="2863851" y="2467593"/>
            <a:ext cx="1143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249"/>
          <p:cNvSpPr>
            <a:spLocks noChangeShapeType="1"/>
          </p:cNvSpPr>
          <p:nvPr/>
        </p:nvSpPr>
        <p:spPr bwMode="auto">
          <a:xfrm>
            <a:off x="2925763" y="2467593"/>
            <a:ext cx="0" cy="244475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250"/>
          <p:cNvSpPr>
            <a:spLocks noChangeShapeType="1"/>
          </p:cNvSpPr>
          <p:nvPr/>
        </p:nvSpPr>
        <p:spPr bwMode="auto">
          <a:xfrm>
            <a:off x="2863851" y="2712068"/>
            <a:ext cx="1143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251"/>
          <p:cNvSpPr>
            <a:spLocks noChangeShapeType="1"/>
          </p:cNvSpPr>
          <p:nvPr/>
        </p:nvSpPr>
        <p:spPr bwMode="auto">
          <a:xfrm>
            <a:off x="2349501" y="2304081"/>
            <a:ext cx="122238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252"/>
          <p:cNvSpPr>
            <a:spLocks noChangeShapeType="1"/>
          </p:cNvSpPr>
          <p:nvPr/>
        </p:nvSpPr>
        <p:spPr bwMode="auto">
          <a:xfrm>
            <a:off x="2411413" y="2304081"/>
            <a:ext cx="0" cy="236538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253"/>
          <p:cNvSpPr>
            <a:spLocks noChangeShapeType="1"/>
          </p:cNvSpPr>
          <p:nvPr/>
        </p:nvSpPr>
        <p:spPr bwMode="auto">
          <a:xfrm>
            <a:off x="2349501" y="2540618"/>
            <a:ext cx="122238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256"/>
          <p:cNvSpPr>
            <a:spLocks noChangeArrowheads="1"/>
          </p:cNvSpPr>
          <p:nvPr/>
        </p:nvSpPr>
        <p:spPr bwMode="auto">
          <a:xfrm>
            <a:off x="4398963" y="2485056"/>
            <a:ext cx="17463" cy="1095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257"/>
          <p:cNvSpPr>
            <a:spLocks noChangeArrowheads="1"/>
          </p:cNvSpPr>
          <p:nvPr/>
        </p:nvSpPr>
        <p:spPr bwMode="auto">
          <a:xfrm>
            <a:off x="4389438" y="2485056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258"/>
          <p:cNvSpPr>
            <a:spLocks noChangeArrowheads="1"/>
          </p:cNvSpPr>
          <p:nvPr/>
        </p:nvSpPr>
        <p:spPr bwMode="auto">
          <a:xfrm>
            <a:off x="4389438" y="2585068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259"/>
          <p:cNvSpPr>
            <a:spLocks noChangeArrowheads="1"/>
          </p:cNvSpPr>
          <p:nvPr/>
        </p:nvSpPr>
        <p:spPr bwMode="auto">
          <a:xfrm>
            <a:off x="4381501" y="2494581"/>
            <a:ext cx="523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260"/>
          <p:cNvSpPr>
            <a:spLocks noChangeArrowheads="1"/>
          </p:cNvSpPr>
          <p:nvPr/>
        </p:nvSpPr>
        <p:spPr bwMode="auto">
          <a:xfrm>
            <a:off x="4381501" y="2575543"/>
            <a:ext cx="523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261"/>
          <p:cNvSpPr>
            <a:spLocks noChangeArrowheads="1"/>
          </p:cNvSpPr>
          <p:nvPr/>
        </p:nvSpPr>
        <p:spPr bwMode="auto">
          <a:xfrm>
            <a:off x="4371976" y="2504106"/>
            <a:ext cx="698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262"/>
          <p:cNvSpPr>
            <a:spLocks noChangeArrowheads="1"/>
          </p:cNvSpPr>
          <p:nvPr/>
        </p:nvSpPr>
        <p:spPr bwMode="auto">
          <a:xfrm>
            <a:off x="4371976" y="2567606"/>
            <a:ext cx="698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263"/>
          <p:cNvSpPr>
            <a:spLocks noChangeArrowheads="1"/>
          </p:cNvSpPr>
          <p:nvPr/>
        </p:nvSpPr>
        <p:spPr bwMode="auto">
          <a:xfrm>
            <a:off x="4364038" y="2512043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264"/>
          <p:cNvSpPr>
            <a:spLocks noChangeArrowheads="1"/>
          </p:cNvSpPr>
          <p:nvPr/>
        </p:nvSpPr>
        <p:spPr bwMode="auto">
          <a:xfrm>
            <a:off x="4364038" y="2558081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265"/>
          <p:cNvSpPr>
            <a:spLocks noChangeArrowheads="1"/>
          </p:cNvSpPr>
          <p:nvPr/>
        </p:nvSpPr>
        <p:spPr bwMode="auto">
          <a:xfrm>
            <a:off x="4354513" y="2521568"/>
            <a:ext cx="104775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266"/>
          <p:cNvSpPr>
            <a:spLocks noChangeArrowheads="1"/>
          </p:cNvSpPr>
          <p:nvPr/>
        </p:nvSpPr>
        <p:spPr bwMode="auto">
          <a:xfrm>
            <a:off x="4354513" y="2540618"/>
            <a:ext cx="104775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267"/>
          <p:cNvSpPr>
            <a:spLocks noChangeArrowheads="1"/>
          </p:cNvSpPr>
          <p:nvPr/>
        </p:nvSpPr>
        <p:spPr bwMode="auto">
          <a:xfrm>
            <a:off x="4354513" y="2540618"/>
            <a:ext cx="10477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268"/>
          <p:cNvSpPr>
            <a:spLocks noChangeArrowheads="1"/>
          </p:cNvSpPr>
          <p:nvPr/>
        </p:nvSpPr>
        <p:spPr bwMode="auto">
          <a:xfrm>
            <a:off x="4354513" y="2531093"/>
            <a:ext cx="1047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Oval 269"/>
          <p:cNvSpPr>
            <a:spLocks noChangeArrowheads="1"/>
          </p:cNvSpPr>
          <p:nvPr/>
        </p:nvSpPr>
        <p:spPr bwMode="auto">
          <a:xfrm>
            <a:off x="3840163" y="2612056"/>
            <a:ext cx="96838" cy="100013"/>
          </a:xfrm>
          <a:prstGeom prst="ellipse">
            <a:avLst/>
          </a:prstGeom>
          <a:noFill/>
          <a:ln w="793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270"/>
          <p:cNvSpPr>
            <a:spLocks noChangeArrowheads="1"/>
          </p:cNvSpPr>
          <p:nvPr/>
        </p:nvSpPr>
        <p:spPr bwMode="auto">
          <a:xfrm>
            <a:off x="5540376" y="2712068"/>
            <a:ext cx="17463" cy="1095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271"/>
          <p:cNvSpPr>
            <a:spLocks noChangeArrowheads="1"/>
          </p:cNvSpPr>
          <p:nvPr/>
        </p:nvSpPr>
        <p:spPr bwMode="auto">
          <a:xfrm>
            <a:off x="5532438" y="2712068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272"/>
          <p:cNvSpPr>
            <a:spLocks noChangeArrowheads="1"/>
          </p:cNvSpPr>
          <p:nvPr/>
        </p:nvSpPr>
        <p:spPr bwMode="auto">
          <a:xfrm>
            <a:off x="5532438" y="2812081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273"/>
          <p:cNvSpPr>
            <a:spLocks noChangeArrowheads="1"/>
          </p:cNvSpPr>
          <p:nvPr/>
        </p:nvSpPr>
        <p:spPr bwMode="auto">
          <a:xfrm>
            <a:off x="5522913" y="2721593"/>
            <a:ext cx="523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274"/>
          <p:cNvSpPr>
            <a:spLocks noChangeArrowheads="1"/>
          </p:cNvSpPr>
          <p:nvPr/>
        </p:nvSpPr>
        <p:spPr bwMode="auto">
          <a:xfrm>
            <a:off x="5522913" y="2802556"/>
            <a:ext cx="523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275"/>
          <p:cNvSpPr>
            <a:spLocks noChangeArrowheads="1"/>
          </p:cNvSpPr>
          <p:nvPr/>
        </p:nvSpPr>
        <p:spPr bwMode="auto">
          <a:xfrm>
            <a:off x="5514976" y="2731118"/>
            <a:ext cx="698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ectangle 276"/>
          <p:cNvSpPr>
            <a:spLocks noChangeArrowheads="1"/>
          </p:cNvSpPr>
          <p:nvPr/>
        </p:nvSpPr>
        <p:spPr bwMode="auto">
          <a:xfrm>
            <a:off x="5514976" y="2794618"/>
            <a:ext cx="698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277"/>
          <p:cNvSpPr>
            <a:spLocks noChangeArrowheads="1"/>
          </p:cNvSpPr>
          <p:nvPr/>
        </p:nvSpPr>
        <p:spPr bwMode="auto">
          <a:xfrm>
            <a:off x="5505451" y="2739056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278"/>
          <p:cNvSpPr>
            <a:spLocks noChangeArrowheads="1"/>
          </p:cNvSpPr>
          <p:nvPr/>
        </p:nvSpPr>
        <p:spPr bwMode="auto">
          <a:xfrm>
            <a:off x="5505451" y="2785093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279"/>
          <p:cNvSpPr>
            <a:spLocks noChangeArrowheads="1"/>
          </p:cNvSpPr>
          <p:nvPr/>
        </p:nvSpPr>
        <p:spPr bwMode="auto">
          <a:xfrm>
            <a:off x="5497513" y="2748581"/>
            <a:ext cx="104775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280"/>
          <p:cNvSpPr>
            <a:spLocks noChangeArrowheads="1"/>
          </p:cNvSpPr>
          <p:nvPr/>
        </p:nvSpPr>
        <p:spPr bwMode="auto">
          <a:xfrm>
            <a:off x="5497513" y="2767631"/>
            <a:ext cx="104775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281"/>
          <p:cNvSpPr>
            <a:spLocks noChangeArrowheads="1"/>
          </p:cNvSpPr>
          <p:nvPr/>
        </p:nvSpPr>
        <p:spPr bwMode="auto">
          <a:xfrm>
            <a:off x="5497513" y="2767631"/>
            <a:ext cx="10477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282"/>
          <p:cNvSpPr>
            <a:spLocks noChangeArrowheads="1"/>
          </p:cNvSpPr>
          <p:nvPr/>
        </p:nvSpPr>
        <p:spPr bwMode="auto">
          <a:xfrm>
            <a:off x="5497513" y="2758106"/>
            <a:ext cx="1047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Oval 283"/>
          <p:cNvSpPr>
            <a:spLocks noChangeArrowheads="1"/>
          </p:cNvSpPr>
          <p:nvPr/>
        </p:nvSpPr>
        <p:spPr bwMode="auto">
          <a:xfrm>
            <a:off x="4991101" y="3056556"/>
            <a:ext cx="96838" cy="100013"/>
          </a:xfrm>
          <a:prstGeom prst="ellipse">
            <a:avLst/>
          </a:prstGeom>
          <a:noFill/>
          <a:ln w="793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284"/>
          <p:cNvSpPr>
            <a:spLocks noChangeShapeType="1"/>
          </p:cNvSpPr>
          <p:nvPr/>
        </p:nvSpPr>
        <p:spPr bwMode="auto">
          <a:xfrm>
            <a:off x="4354513" y="2421556"/>
            <a:ext cx="1143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Line 285"/>
          <p:cNvSpPr>
            <a:spLocks noChangeShapeType="1"/>
          </p:cNvSpPr>
          <p:nvPr/>
        </p:nvSpPr>
        <p:spPr bwMode="auto">
          <a:xfrm>
            <a:off x="4406901" y="2421556"/>
            <a:ext cx="0" cy="227013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286"/>
          <p:cNvSpPr>
            <a:spLocks noChangeShapeType="1"/>
          </p:cNvSpPr>
          <p:nvPr/>
        </p:nvSpPr>
        <p:spPr bwMode="auto">
          <a:xfrm>
            <a:off x="4354513" y="2648568"/>
            <a:ext cx="1143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287"/>
          <p:cNvSpPr>
            <a:spLocks noChangeShapeType="1"/>
          </p:cNvSpPr>
          <p:nvPr/>
        </p:nvSpPr>
        <p:spPr bwMode="auto">
          <a:xfrm>
            <a:off x="3840163" y="2540618"/>
            <a:ext cx="1143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288"/>
          <p:cNvSpPr>
            <a:spLocks noChangeShapeType="1"/>
          </p:cNvSpPr>
          <p:nvPr/>
        </p:nvSpPr>
        <p:spPr bwMode="auto">
          <a:xfrm>
            <a:off x="3892551" y="2540618"/>
            <a:ext cx="0" cy="25400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289"/>
          <p:cNvSpPr>
            <a:spLocks noChangeShapeType="1"/>
          </p:cNvSpPr>
          <p:nvPr/>
        </p:nvSpPr>
        <p:spPr bwMode="auto">
          <a:xfrm>
            <a:off x="3840163" y="2794618"/>
            <a:ext cx="1143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Line 290"/>
          <p:cNvSpPr>
            <a:spLocks noChangeShapeType="1"/>
          </p:cNvSpPr>
          <p:nvPr/>
        </p:nvSpPr>
        <p:spPr bwMode="auto">
          <a:xfrm>
            <a:off x="5497513" y="2639043"/>
            <a:ext cx="1127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291"/>
          <p:cNvSpPr>
            <a:spLocks noChangeShapeType="1"/>
          </p:cNvSpPr>
          <p:nvPr/>
        </p:nvSpPr>
        <p:spPr bwMode="auto">
          <a:xfrm>
            <a:off x="5549901" y="2639043"/>
            <a:ext cx="0" cy="246063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292"/>
          <p:cNvSpPr>
            <a:spLocks noChangeShapeType="1"/>
          </p:cNvSpPr>
          <p:nvPr/>
        </p:nvSpPr>
        <p:spPr bwMode="auto">
          <a:xfrm>
            <a:off x="5497513" y="2885106"/>
            <a:ext cx="1127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293"/>
          <p:cNvSpPr>
            <a:spLocks noChangeShapeType="1"/>
          </p:cNvSpPr>
          <p:nvPr/>
        </p:nvSpPr>
        <p:spPr bwMode="auto">
          <a:xfrm>
            <a:off x="4983163" y="2985118"/>
            <a:ext cx="1127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294"/>
          <p:cNvSpPr>
            <a:spLocks noChangeShapeType="1"/>
          </p:cNvSpPr>
          <p:nvPr/>
        </p:nvSpPr>
        <p:spPr bwMode="auto">
          <a:xfrm>
            <a:off x="5043488" y="2985118"/>
            <a:ext cx="0" cy="244475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Line 295"/>
          <p:cNvSpPr>
            <a:spLocks noChangeShapeType="1"/>
          </p:cNvSpPr>
          <p:nvPr/>
        </p:nvSpPr>
        <p:spPr bwMode="auto">
          <a:xfrm>
            <a:off x="4983163" y="3229593"/>
            <a:ext cx="1127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Rectangle 349"/>
          <p:cNvSpPr>
            <a:spLocks noChangeArrowheads="1"/>
          </p:cNvSpPr>
          <p:nvPr/>
        </p:nvSpPr>
        <p:spPr bwMode="auto">
          <a:xfrm>
            <a:off x="7150101" y="1677018"/>
            <a:ext cx="17463" cy="1095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350"/>
          <p:cNvSpPr>
            <a:spLocks noChangeArrowheads="1"/>
          </p:cNvSpPr>
          <p:nvPr/>
        </p:nvSpPr>
        <p:spPr bwMode="auto">
          <a:xfrm>
            <a:off x="7140576" y="1677018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Rectangle 351"/>
          <p:cNvSpPr>
            <a:spLocks noChangeArrowheads="1"/>
          </p:cNvSpPr>
          <p:nvPr/>
        </p:nvSpPr>
        <p:spPr bwMode="auto">
          <a:xfrm>
            <a:off x="7140576" y="1777031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352"/>
          <p:cNvSpPr>
            <a:spLocks noChangeArrowheads="1"/>
          </p:cNvSpPr>
          <p:nvPr/>
        </p:nvSpPr>
        <p:spPr bwMode="auto">
          <a:xfrm>
            <a:off x="7132638" y="1686543"/>
            <a:ext cx="523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353"/>
          <p:cNvSpPr>
            <a:spLocks noChangeArrowheads="1"/>
          </p:cNvSpPr>
          <p:nvPr/>
        </p:nvSpPr>
        <p:spPr bwMode="auto">
          <a:xfrm>
            <a:off x="7132638" y="1769093"/>
            <a:ext cx="523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354"/>
          <p:cNvSpPr>
            <a:spLocks noChangeArrowheads="1"/>
          </p:cNvSpPr>
          <p:nvPr/>
        </p:nvSpPr>
        <p:spPr bwMode="auto">
          <a:xfrm>
            <a:off x="7123113" y="1696068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355"/>
          <p:cNvSpPr>
            <a:spLocks noChangeArrowheads="1"/>
          </p:cNvSpPr>
          <p:nvPr/>
        </p:nvSpPr>
        <p:spPr bwMode="auto">
          <a:xfrm>
            <a:off x="7123113" y="1759568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356"/>
          <p:cNvSpPr>
            <a:spLocks noChangeArrowheads="1"/>
          </p:cNvSpPr>
          <p:nvPr/>
        </p:nvSpPr>
        <p:spPr bwMode="auto">
          <a:xfrm>
            <a:off x="7115176" y="1705593"/>
            <a:ext cx="87313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Rectangle 357"/>
          <p:cNvSpPr>
            <a:spLocks noChangeArrowheads="1"/>
          </p:cNvSpPr>
          <p:nvPr/>
        </p:nvSpPr>
        <p:spPr bwMode="auto">
          <a:xfrm>
            <a:off x="7115176" y="1750043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358"/>
          <p:cNvSpPr>
            <a:spLocks noChangeArrowheads="1"/>
          </p:cNvSpPr>
          <p:nvPr/>
        </p:nvSpPr>
        <p:spPr bwMode="auto">
          <a:xfrm>
            <a:off x="7107238" y="1713531"/>
            <a:ext cx="103188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359"/>
          <p:cNvSpPr>
            <a:spLocks noChangeArrowheads="1"/>
          </p:cNvSpPr>
          <p:nvPr/>
        </p:nvSpPr>
        <p:spPr bwMode="auto">
          <a:xfrm>
            <a:off x="7107238" y="1732581"/>
            <a:ext cx="103188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360"/>
          <p:cNvSpPr>
            <a:spLocks noChangeArrowheads="1"/>
          </p:cNvSpPr>
          <p:nvPr/>
        </p:nvSpPr>
        <p:spPr bwMode="auto">
          <a:xfrm>
            <a:off x="7107238" y="1732581"/>
            <a:ext cx="1031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361"/>
          <p:cNvSpPr>
            <a:spLocks noChangeArrowheads="1"/>
          </p:cNvSpPr>
          <p:nvPr/>
        </p:nvSpPr>
        <p:spPr bwMode="auto">
          <a:xfrm>
            <a:off x="7107238" y="1723056"/>
            <a:ext cx="1031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Oval 362"/>
          <p:cNvSpPr>
            <a:spLocks noChangeArrowheads="1"/>
          </p:cNvSpPr>
          <p:nvPr/>
        </p:nvSpPr>
        <p:spPr bwMode="auto">
          <a:xfrm>
            <a:off x="6592888" y="1796081"/>
            <a:ext cx="95250" cy="100013"/>
          </a:xfrm>
          <a:prstGeom prst="ellipse">
            <a:avLst/>
          </a:prstGeom>
          <a:noFill/>
          <a:ln w="793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363"/>
          <p:cNvSpPr>
            <a:spLocks noChangeArrowheads="1"/>
          </p:cNvSpPr>
          <p:nvPr/>
        </p:nvSpPr>
        <p:spPr bwMode="auto">
          <a:xfrm>
            <a:off x="8291513" y="1967531"/>
            <a:ext cx="17463" cy="1095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364"/>
          <p:cNvSpPr>
            <a:spLocks noChangeArrowheads="1"/>
          </p:cNvSpPr>
          <p:nvPr/>
        </p:nvSpPr>
        <p:spPr bwMode="auto">
          <a:xfrm>
            <a:off x="8283576" y="1967531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365"/>
          <p:cNvSpPr>
            <a:spLocks noChangeArrowheads="1"/>
          </p:cNvSpPr>
          <p:nvPr/>
        </p:nvSpPr>
        <p:spPr bwMode="auto">
          <a:xfrm>
            <a:off x="8283576" y="2067543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366"/>
          <p:cNvSpPr>
            <a:spLocks noChangeArrowheads="1"/>
          </p:cNvSpPr>
          <p:nvPr/>
        </p:nvSpPr>
        <p:spPr bwMode="auto">
          <a:xfrm>
            <a:off x="8274051" y="1977056"/>
            <a:ext cx="523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ectangle 367"/>
          <p:cNvSpPr>
            <a:spLocks noChangeArrowheads="1"/>
          </p:cNvSpPr>
          <p:nvPr/>
        </p:nvSpPr>
        <p:spPr bwMode="auto">
          <a:xfrm>
            <a:off x="8274051" y="2059606"/>
            <a:ext cx="523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368"/>
          <p:cNvSpPr>
            <a:spLocks noChangeArrowheads="1"/>
          </p:cNvSpPr>
          <p:nvPr/>
        </p:nvSpPr>
        <p:spPr bwMode="auto">
          <a:xfrm>
            <a:off x="8266113" y="1986581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369"/>
          <p:cNvSpPr>
            <a:spLocks noChangeArrowheads="1"/>
          </p:cNvSpPr>
          <p:nvPr/>
        </p:nvSpPr>
        <p:spPr bwMode="auto">
          <a:xfrm>
            <a:off x="8266113" y="2050081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370"/>
          <p:cNvSpPr>
            <a:spLocks noChangeArrowheads="1"/>
          </p:cNvSpPr>
          <p:nvPr/>
        </p:nvSpPr>
        <p:spPr bwMode="auto">
          <a:xfrm>
            <a:off x="8256588" y="1996106"/>
            <a:ext cx="87313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371"/>
          <p:cNvSpPr>
            <a:spLocks noChangeArrowheads="1"/>
          </p:cNvSpPr>
          <p:nvPr/>
        </p:nvSpPr>
        <p:spPr bwMode="auto">
          <a:xfrm>
            <a:off x="8256588" y="2040556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372"/>
          <p:cNvSpPr>
            <a:spLocks noChangeArrowheads="1"/>
          </p:cNvSpPr>
          <p:nvPr/>
        </p:nvSpPr>
        <p:spPr bwMode="auto">
          <a:xfrm>
            <a:off x="8248651" y="2004043"/>
            <a:ext cx="104775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Rectangle 373"/>
          <p:cNvSpPr>
            <a:spLocks noChangeArrowheads="1"/>
          </p:cNvSpPr>
          <p:nvPr/>
        </p:nvSpPr>
        <p:spPr bwMode="auto">
          <a:xfrm>
            <a:off x="8248651" y="2023093"/>
            <a:ext cx="104775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374"/>
          <p:cNvSpPr>
            <a:spLocks noChangeArrowheads="1"/>
          </p:cNvSpPr>
          <p:nvPr/>
        </p:nvSpPr>
        <p:spPr bwMode="auto">
          <a:xfrm>
            <a:off x="8248651" y="2023093"/>
            <a:ext cx="10477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375"/>
          <p:cNvSpPr>
            <a:spLocks noChangeArrowheads="1"/>
          </p:cNvSpPr>
          <p:nvPr/>
        </p:nvSpPr>
        <p:spPr bwMode="auto">
          <a:xfrm>
            <a:off x="8248651" y="2013568"/>
            <a:ext cx="1047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376"/>
          <p:cNvSpPr>
            <a:spLocks noChangeArrowheads="1"/>
          </p:cNvSpPr>
          <p:nvPr/>
        </p:nvSpPr>
        <p:spPr bwMode="auto">
          <a:xfrm>
            <a:off x="7734301" y="2540618"/>
            <a:ext cx="95250" cy="98425"/>
          </a:xfrm>
          <a:prstGeom prst="ellipse">
            <a:avLst/>
          </a:prstGeom>
          <a:noFill/>
          <a:ln w="793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Line 377"/>
          <p:cNvSpPr>
            <a:spLocks noChangeShapeType="1"/>
          </p:cNvSpPr>
          <p:nvPr/>
        </p:nvSpPr>
        <p:spPr bwMode="auto">
          <a:xfrm>
            <a:off x="7097713" y="1605581"/>
            <a:ext cx="1127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Line 378"/>
          <p:cNvSpPr>
            <a:spLocks noChangeShapeType="1"/>
          </p:cNvSpPr>
          <p:nvPr/>
        </p:nvSpPr>
        <p:spPr bwMode="auto">
          <a:xfrm>
            <a:off x="7158038" y="1605581"/>
            <a:ext cx="0" cy="25400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Line 379"/>
          <p:cNvSpPr>
            <a:spLocks noChangeShapeType="1"/>
          </p:cNvSpPr>
          <p:nvPr/>
        </p:nvSpPr>
        <p:spPr bwMode="auto">
          <a:xfrm>
            <a:off x="7097713" y="1859581"/>
            <a:ext cx="1127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Line 380"/>
          <p:cNvSpPr>
            <a:spLocks noChangeShapeType="1"/>
          </p:cNvSpPr>
          <p:nvPr/>
        </p:nvSpPr>
        <p:spPr bwMode="auto">
          <a:xfrm>
            <a:off x="6583363" y="1723056"/>
            <a:ext cx="1127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Line 381"/>
          <p:cNvSpPr>
            <a:spLocks noChangeShapeType="1"/>
          </p:cNvSpPr>
          <p:nvPr/>
        </p:nvSpPr>
        <p:spPr bwMode="auto">
          <a:xfrm>
            <a:off x="6643688" y="1723056"/>
            <a:ext cx="0" cy="25400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Line 382"/>
          <p:cNvSpPr>
            <a:spLocks noChangeShapeType="1"/>
          </p:cNvSpPr>
          <p:nvPr/>
        </p:nvSpPr>
        <p:spPr bwMode="auto">
          <a:xfrm>
            <a:off x="6583363" y="1977056"/>
            <a:ext cx="1127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Line 383"/>
          <p:cNvSpPr>
            <a:spLocks noChangeShapeType="1"/>
          </p:cNvSpPr>
          <p:nvPr/>
        </p:nvSpPr>
        <p:spPr bwMode="auto">
          <a:xfrm>
            <a:off x="8239126" y="1896093"/>
            <a:ext cx="1143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Line 384"/>
          <p:cNvSpPr>
            <a:spLocks noChangeShapeType="1"/>
          </p:cNvSpPr>
          <p:nvPr/>
        </p:nvSpPr>
        <p:spPr bwMode="auto">
          <a:xfrm>
            <a:off x="8301038" y="1896093"/>
            <a:ext cx="0" cy="244475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Line 385"/>
          <p:cNvSpPr>
            <a:spLocks noChangeShapeType="1"/>
          </p:cNvSpPr>
          <p:nvPr/>
        </p:nvSpPr>
        <p:spPr bwMode="auto">
          <a:xfrm>
            <a:off x="8239126" y="2140568"/>
            <a:ext cx="1143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Line 386"/>
          <p:cNvSpPr>
            <a:spLocks noChangeShapeType="1"/>
          </p:cNvSpPr>
          <p:nvPr/>
        </p:nvSpPr>
        <p:spPr bwMode="auto">
          <a:xfrm>
            <a:off x="7724776" y="2477118"/>
            <a:ext cx="122238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Line 387"/>
          <p:cNvSpPr>
            <a:spLocks noChangeShapeType="1"/>
          </p:cNvSpPr>
          <p:nvPr/>
        </p:nvSpPr>
        <p:spPr bwMode="auto">
          <a:xfrm>
            <a:off x="7786688" y="2477118"/>
            <a:ext cx="0" cy="244475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Line 388"/>
          <p:cNvSpPr>
            <a:spLocks noChangeShapeType="1"/>
          </p:cNvSpPr>
          <p:nvPr/>
        </p:nvSpPr>
        <p:spPr bwMode="auto">
          <a:xfrm>
            <a:off x="7724776" y="2721593"/>
            <a:ext cx="122238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Rectangle 391"/>
          <p:cNvSpPr>
            <a:spLocks noChangeArrowheads="1"/>
          </p:cNvSpPr>
          <p:nvPr/>
        </p:nvSpPr>
        <p:spPr bwMode="auto">
          <a:xfrm>
            <a:off x="9774238" y="2277093"/>
            <a:ext cx="17463" cy="1079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392"/>
          <p:cNvSpPr>
            <a:spLocks noChangeArrowheads="1"/>
          </p:cNvSpPr>
          <p:nvPr/>
        </p:nvSpPr>
        <p:spPr bwMode="auto">
          <a:xfrm>
            <a:off x="9764713" y="2277093"/>
            <a:ext cx="349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Rectangle 393"/>
          <p:cNvSpPr>
            <a:spLocks noChangeArrowheads="1"/>
          </p:cNvSpPr>
          <p:nvPr/>
        </p:nvSpPr>
        <p:spPr bwMode="auto">
          <a:xfrm>
            <a:off x="9764713" y="2377106"/>
            <a:ext cx="349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Rectangle 394"/>
          <p:cNvSpPr>
            <a:spLocks noChangeArrowheads="1"/>
          </p:cNvSpPr>
          <p:nvPr/>
        </p:nvSpPr>
        <p:spPr bwMode="auto">
          <a:xfrm>
            <a:off x="9756776" y="2285031"/>
            <a:ext cx="523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Rectangle 395"/>
          <p:cNvSpPr>
            <a:spLocks noChangeArrowheads="1"/>
          </p:cNvSpPr>
          <p:nvPr/>
        </p:nvSpPr>
        <p:spPr bwMode="auto">
          <a:xfrm>
            <a:off x="9756776" y="2367581"/>
            <a:ext cx="523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Rectangle 396"/>
          <p:cNvSpPr>
            <a:spLocks noChangeArrowheads="1"/>
          </p:cNvSpPr>
          <p:nvPr/>
        </p:nvSpPr>
        <p:spPr bwMode="auto">
          <a:xfrm>
            <a:off x="9747251" y="2294556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Rectangle 397"/>
          <p:cNvSpPr>
            <a:spLocks noChangeArrowheads="1"/>
          </p:cNvSpPr>
          <p:nvPr/>
        </p:nvSpPr>
        <p:spPr bwMode="auto">
          <a:xfrm>
            <a:off x="9747251" y="2358056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Rectangle 398"/>
          <p:cNvSpPr>
            <a:spLocks noChangeArrowheads="1"/>
          </p:cNvSpPr>
          <p:nvPr/>
        </p:nvSpPr>
        <p:spPr bwMode="auto">
          <a:xfrm>
            <a:off x="9739313" y="2304081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ectangle 399"/>
          <p:cNvSpPr>
            <a:spLocks noChangeArrowheads="1"/>
          </p:cNvSpPr>
          <p:nvPr/>
        </p:nvSpPr>
        <p:spPr bwMode="auto">
          <a:xfrm>
            <a:off x="9739313" y="2350118"/>
            <a:ext cx="87313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Rectangle 400"/>
          <p:cNvSpPr>
            <a:spLocks noChangeArrowheads="1"/>
          </p:cNvSpPr>
          <p:nvPr/>
        </p:nvSpPr>
        <p:spPr bwMode="auto">
          <a:xfrm>
            <a:off x="9729788" y="2313606"/>
            <a:ext cx="104775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Rectangle 401"/>
          <p:cNvSpPr>
            <a:spLocks noChangeArrowheads="1"/>
          </p:cNvSpPr>
          <p:nvPr/>
        </p:nvSpPr>
        <p:spPr bwMode="auto">
          <a:xfrm>
            <a:off x="9729788" y="2331068"/>
            <a:ext cx="104775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Rectangle 402"/>
          <p:cNvSpPr>
            <a:spLocks noChangeArrowheads="1"/>
          </p:cNvSpPr>
          <p:nvPr/>
        </p:nvSpPr>
        <p:spPr bwMode="auto">
          <a:xfrm>
            <a:off x="9729788" y="2331068"/>
            <a:ext cx="1047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Rectangle 403"/>
          <p:cNvSpPr>
            <a:spLocks noChangeArrowheads="1"/>
          </p:cNvSpPr>
          <p:nvPr/>
        </p:nvSpPr>
        <p:spPr bwMode="auto">
          <a:xfrm>
            <a:off x="9729788" y="2321543"/>
            <a:ext cx="1047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Oval 404"/>
          <p:cNvSpPr>
            <a:spLocks noChangeArrowheads="1"/>
          </p:cNvSpPr>
          <p:nvPr/>
        </p:nvSpPr>
        <p:spPr bwMode="auto">
          <a:xfrm>
            <a:off x="9215438" y="2621581"/>
            <a:ext cx="96838" cy="100013"/>
          </a:xfrm>
          <a:prstGeom prst="ellipse">
            <a:avLst/>
          </a:prstGeom>
          <a:noFill/>
          <a:ln w="793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Rectangle 405"/>
          <p:cNvSpPr>
            <a:spLocks noChangeArrowheads="1"/>
          </p:cNvSpPr>
          <p:nvPr/>
        </p:nvSpPr>
        <p:spPr bwMode="auto">
          <a:xfrm>
            <a:off x="10915651" y="2621581"/>
            <a:ext cx="17463" cy="1095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Rectangle 406"/>
          <p:cNvSpPr>
            <a:spLocks noChangeArrowheads="1"/>
          </p:cNvSpPr>
          <p:nvPr/>
        </p:nvSpPr>
        <p:spPr bwMode="auto">
          <a:xfrm>
            <a:off x="10907713" y="2621581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Rectangle 407"/>
          <p:cNvSpPr>
            <a:spLocks noChangeArrowheads="1"/>
          </p:cNvSpPr>
          <p:nvPr/>
        </p:nvSpPr>
        <p:spPr bwMode="auto">
          <a:xfrm>
            <a:off x="10907713" y="2721593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Rectangle 408"/>
          <p:cNvSpPr>
            <a:spLocks noChangeArrowheads="1"/>
          </p:cNvSpPr>
          <p:nvPr/>
        </p:nvSpPr>
        <p:spPr bwMode="auto">
          <a:xfrm>
            <a:off x="10898188" y="2631106"/>
            <a:ext cx="523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409"/>
          <p:cNvSpPr>
            <a:spLocks noChangeArrowheads="1"/>
          </p:cNvSpPr>
          <p:nvPr/>
        </p:nvSpPr>
        <p:spPr bwMode="auto">
          <a:xfrm>
            <a:off x="10898188" y="2712068"/>
            <a:ext cx="523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Rectangle 410"/>
          <p:cNvSpPr>
            <a:spLocks noChangeArrowheads="1"/>
          </p:cNvSpPr>
          <p:nvPr/>
        </p:nvSpPr>
        <p:spPr bwMode="auto">
          <a:xfrm>
            <a:off x="10890251" y="2639043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Rectangle 411"/>
          <p:cNvSpPr>
            <a:spLocks noChangeArrowheads="1"/>
          </p:cNvSpPr>
          <p:nvPr/>
        </p:nvSpPr>
        <p:spPr bwMode="auto">
          <a:xfrm>
            <a:off x="10890251" y="2702543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Rectangle 412"/>
          <p:cNvSpPr>
            <a:spLocks noChangeArrowheads="1"/>
          </p:cNvSpPr>
          <p:nvPr/>
        </p:nvSpPr>
        <p:spPr bwMode="auto">
          <a:xfrm>
            <a:off x="10880726" y="2648568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Rectangle 413"/>
          <p:cNvSpPr>
            <a:spLocks noChangeArrowheads="1"/>
          </p:cNvSpPr>
          <p:nvPr/>
        </p:nvSpPr>
        <p:spPr bwMode="auto">
          <a:xfrm>
            <a:off x="10880726" y="2694606"/>
            <a:ext cx="87313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Rectangle 414"/>
          <p:cNvSpPr>
            <a:spLocks noChangeArrowheads="1"/>
          </p:cNvSpPr>
          <p:nvPr/>
        </p:nvSpPr>
        <p:spPr bwMode="auto">
          <a:xfrm>
            <a:off x="10872788" y="2658093"/>
            <a:ext cx="104775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Rectangle 415"/>
          <p:cNvSpPr>
            <a:spLocks noChangeArrowheads="1"/>
          </p:cNvSpPr>
          <p:nvPr/>
        </p:nvSpPr>
        <p:spPr bwMode="auto">
          <a:xfrm>
            <a:off x="10872788" y="2675556"/>
            <a:ext cx="104775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Rectangle 416"/>
          <p:cNvSpPr>
            <a:spLocks noChangeArrowheads="1"/>
          </p:cNvSpPr>
          <p:nvPr/>
        </p:nvSpPr>
        <p:spPr bwMode="auto">
          <a:xfrm>
            <a:off x="10872788" y="2675556"/>
            <a:ext cx="1047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Rectangle 417"/>
          <p:cNvSpPr>
            <a:spLocks noChangeArrowheads="1"/>
          </p:cNvSpPr>
          <p:nvPr/>
        </p:nvSpPr>
        <p:spPr bwMode="auto">
          <a:xfrm>
            <a:off x="10872788" y="2667618"/>
            <a:ext cx="10477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Oval 418"/>
          <p:cNvSpPr>
            <a:spLocks noChangeArrowheads="1"/>
          </p:cNvSpPr>
          <p:nvPr/>
        </p:nvSpPr>
        <p:spPr bwMode="auto">
          <a:xfrm>
            <a:off x="10366376" y="2866056"/>
            <a:ext cx="96838" cy="100013"/>
          </a:xfrm>
          <a:prstGeom prst="ellipse">
            <a:avLst/>
          </a:prstGeom>
          <a:noFill/>
          <a:ln w="793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Line 419"/>
          <p:cNvSpPr>
            <a:spLocks noChangeShapeType="1"/>
          </p:cNvSpPr>
          <p:nvPr/>
        </p:nvSpPr>
        <p:spPr bwMode="auto">
          <a:xfrm>
            <a:off x="9729788" y="2204068"/>
            <a:ext cx="1143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Line 420"/>
          <p:cNvSpPr>
            <a:spLocks noChangeShapeType="1"/>
          </p:cNvSpPr>
          <p:nvPr/>
        </p:nvSpPr>
        <p:spPr bwMode="auto">
          <a:xfrm>
            <a:off x="9782176" y="2204068"/>
            <a:ext cx="0" cy="244475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Line 421"/>
          <p:cNvSpPr>
            <a:spLocks noChangeShapeType="1"/>
          </p:cNvSpPr>
          <p:nvPr/>
        </p:nvSpPr>
        <p:spPr bwMode="auto">
          <a:xfrm>
            <a:off x="9729788" y="2448543"/>
            <a:ext cx="1143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Line 422"/>
          <p:cNvSpPr>
            <a:spLocks noChangeShapeType="1"/>
          </p:cNvSpPr>
          <p:nvPr/>
        </p:nvSpPr>
        <p:spPr bwMode="auto">
          <a:xfrm>
            <a:off x="9215438" y="2558081"/>
            <a:ext cx="1143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Line 423"/>
          <p:cNvSpPr>
            <a:spLocks noChangeShapeType="1"/>
          </p:cNvSpPr>
          <p:nvPr/>
        </p:nvSpPr>
        <p:spPr bwMode="auto">
          <a:xfrm>
            <a:off x="9267826" y="2558081"/>
            <a:ext cx="0" cy="244475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Line 424"/>
          <p:cNvSpPr>
            <a:spLocks noChangeShapeType="1"/>
          </p:cNvSpPr>
          <p:nvPr/>
        </p:nvSpPr>
        <p:spPr bwMode="auto">
          <a:xfrm>
            <a:off x="9215438" y="2802556"/>
            <a:ext cx="1143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Line 425"/>
          <p:cNvSpPr>
            <a:spLocks noChangeShapeType="1"/>
          </p:cNvSpPr>
          <p:nvPr/>
        </p:nvSpPr>
        <p:spPr bwMode="auto">
          <a:xfrm>
            <a:off x="10872788" y="2558081"/>
            <a:ext cx="1127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Line 426"/>
          <p:cNvSpPr>
            <a:spLocks noChangeShapeType="1"/>
          </p:cNvSpPr>
          <p:nvPr/>
        </p:nvSpPr>
        <p:spPr bwMode="auto">
          <a:xfrm>
            <a:off x="10925176" y="2558081"/>
            <a:ext cx="0" cy="244475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Line 427"/>
          <p:cNvSpPr>
            <a:spLocks noChangeShapeType="1"/>
          </p:cNvSpPr>
          <p:nvPr/>
        </p:nvSpPr>
        <p:spPr bwMode="auto">
          <a:xfrm>
            <a:off x="10872788" y="2802556"/>
            <a:ext cx="1127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Line 428"/>
          <p:cNvSpPr>
            <a:spLocks noChangeShapeType="1"/>
          </p:cNvSpPr>
          <p:nvPr/>
        </p:nvSpPr>
        <p:spPr bwMode="auto">
          <a:xfrm>
            <a:off x="10358438" y="2794618"/>
            <a:ext cx="1127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Line 429"/>
          <p:cNvSpPr>
            <a:spLocks noChangeShapeType="1"/>
          </p:cNvSpPr>
          <p:nvPr/>
        </p:nvSpPr>
        <p:spPr bwMode="auto">
          <a:xfrm>
            <a:off x="10418763" y="2794618"/>
            <a:ext cx="0" cy="25400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Line 430"/>
          <p:cNvSpPr>
            <a:spLocks noChangeShapeType="1"/>
          </p:cNvSpPr>
          <p:nvPr/>
        </p:nvSpPr>
        <p:spPr bwMode="auto">
          <a:xfrm>
            <a:off x="10358438" y="3048618"/>
            <a:ext cx="1127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Line 447"/>
          <p:cNvSpPr>
            <a:spLocks noChangeShapeType="1"/>
          </p:cNvSpPr>
          <p:nvPr/>
        </p:nvSpPr>
        <p:spPr bwMode="auto">
          <a:xfrm>
            <a:off x="11360151" y="3239118"/>
            <a:ext cx="52388" cy="0"/>
          </a:xfrm>
          <a:prstGeom prst="line">
            <a:avLst/>
          </a:prstGeom>
          <a:noFill/>
          <a:ln w="17463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Line 448"/>
          <p:cNvSpPr>
            <a:spLocks noChangeShapeType="1"/>
          </p:cNvSpPr>
          <p:nvPr/>
        </p:nvSpPr>
        <p:spPr bwMode="auto">
          <a:xfrm>
            <a:off x="11360151" y="2285031"/>
            <a:ext cx="52388" cy="0"/>
          </a:xfrm>
          <a:prstGeom prst="line">
            <a:avLst/>
          </a:prstGeom>
          <a:noFill/>
          <a:ln w="17463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Line 449"/>
          <p:cNvSpPr>
            <a:spLocks noChangeShapeType="1"/>
          </p:cNvSpPr>
          <p:nvPr/>
        </p:nvSpPr>
        <p:spPr bwMode="auto">
          <a:xfrm>
            <a:off x="11360151" y="1332531"/>
            <a:ext cx="52388" cy="0"/>
          </a:xfrm>
          <a:prstGeom prst="line">
            <a:avLst/>
          </a:prstGeom>
          <a:noFill/>
          <a:ln w="17463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Rectangle 452"/>
          <p:cNvSpPr>
            <a:spLocks noChangeArrowheads="1"/>
          </p:cNvSpPr>
          <p:nvPr/>
        </p:nvSpPr>
        <p:spPr bwMode="auto">
          <a:xfrm>
            <a:off x="11464926" y="3147043"/>
            <a:ext cx="1825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Rectangle 453"/>
          <p:cNvSpPr>
            <a:spLocks noChangeArrowheads="1"/>
          </p:cNvSpPr>
          <p:nvPr/>
        </p:nvSpPr>
        <p:spPr bwMode="auto">
          <a:xfrm>
            <a:off x="11464926" y="2194543"/>
            <a:ext cx="1825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8" name="Rectangle 454"/>
          <p:cNvSpPr>
            <a:spLocks noChangeArrowheads="1"/>
          </p:cNvSpPr>
          <p:nvPr/>
        </p:nvSpPr>
        <p:spPr bwMode="auto">
          <a:xfrm>
            <a:off x="11464926" y="1242043"/>
            <a:ext cx="1825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Rectangle 457"/>
          <p:cNvSpPr>
            <a:spLocks noChangeArrowheads="1"/>
          </p:cNvSpPr>
          <p:nvPr/>
        </p:nvSpPr>
        <p:spPr bwMode="auto">
          <a:xfrm rot="5400000">
            <a:off x="10786438" y="2138837"/>
            <a:ext cx="19604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P2 amplitude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3145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3145FF"/>
                </a:solidFill>
              </a:rPr>
              <a:t>(µV)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145FF"/>
              </a:solidFill>
              <a:effectLst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93077" y="1723056"/>
            <a:ext cx="539261" cy="3079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Line 353"/>
          <p:cNvSpPr>
            <a:spLocks noChangeShapeType="1"/>
          </p:cNvSpPr>
          <p:nvPr/>
        </p:nvSpPr>
        <p:spPr bwMode="auto">
          <a:xfrm flipV="1">
            <a:off x="1319215" y="1457943"/>
            <a:ext cx="422436" cy="601661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Line 353"/>
          <p:cNvSpPr>
            <a:spLocks noChangeShapeType="1"/>
          </p:cNvSpPr>
          <p:nvPr/>
        </p:nvSpPr>
        <p:spPr bwMode="auto">
          <a:xfrm>
            <a:off x="1825626" y="1432542"/>
            <a:ext cx="533399" cy="989013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Line 353"/>
          <p:cNvSpPr>
            <a:spLocks noChangeShapeType="1"/>
          </p:cNvSpPr>
          <p:nvPr/>
        </p:nvSpPr>
        <p:spPr bwMode="auto">
          <a:xfrm>
            <a:off x="2452688" y="2421555"/>
            <a:ext cx="436561" cy="180975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Line 353"/>
          <p:cNvSpPr>
            <a:spLocks noChangeShapeType="1"/>
          </p:cNvSpPr>
          <p:nvPr/>
        </p:nvSpPr>
        <p:spPr bwMode="auto">
          <a:xfrm flipV="1">
            <a:off x="3940174" y="2548555"/>
            <a:ext cx="419261" cy="109536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Line 353"/>
          <p:cNvSpPr>
            <a:spLocks noChangeShapeType="1"/>
          </p:cNvSpPr>
          <p:nvPr/>
        </p:nvSpPr>
        <p:spPr bwMode="auto">
          <a:xfrm>
            <a:off x="4448337" y="2548556"/>
            <a:ext cx="542764" cy="556594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Line 353"/>
          <p:cNvSpPr>
            <a:spLocks noChangeShapeType="1"/>
          </p:cNvSpPr>
          <p:nvPr/>
        </p:nvSpPr>
        <p:spPr bwMode="auto">
          <a:xfrm flipH="1">
            <a:off x="5086349" y="2767631"/>
            <a:ext cx="430211" cy="347044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Line 353"/>
          <p:cNvSpPr>
            <a:spLocks noChangeShapeType="1"/>
          </p:cNvSpPr>
          <p:nvPr/>
        </p:nvSpPr>
        <p:spPr bwMode="auto">
          <a:xfrm flipH="1">
            <a:off x="6694488" y="1732581"/>
            <a:ext cx="422435" cy="107949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Line 353"/>
          <p:cNvSpPr>
            <a:spLocks noChangeShapeType="1"/>
          </p:cNvSpPr>
          <p:nvPr/>
        </p:nvSpPr>
        <p:spPr bwMode="auto">
          <a:xfrm flipH="1" flipV="1">
            <a:off x="7208676" y="1730967"/>
            <a:ext cx="527209" cy="863625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Line 353"/>
          <p:cNvSpPr>
            <a:spLocks noChangeShapeType="1"/>
          </p:cNvSpPr>
          <p:nvPr/>
        </p:nvSpPr>
        <p:spPr bwMode="auto">
          <a:xfrm flipH="1">
            <a:off x="7834475" y="2023093"/>
            <a:ext cx="417510" cy="571498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Line 353"/>
          <p:cNvSpPr>
            <a:spLocks noChangeShapeType="1"/>
          </p:cNvSpPr>
          <p:nvPr/>
        </p:nvSpPr>
        <p:spPr bwMode="auto">
          <a:xfrm flipH="1">
            <a:off x="9320213" y="2339005"/>
            <a:ext cx="417512" cy="336551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Line 353"/>
          <p:cNvSpPr>
            <a:spLocks noChangeShapeType="1"/>
          </p:cNvSpPr>
          <p:nvPr/>
        </p:nvSpPr>
        <p:spPr bwMode="auto">
          <a:xfrm flipH="1" flipV="1">
            <a:off x="9827418" y="2326481"/>
            <a:ext cx="532767" cy="59302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Line 353"/>
          <p:cNvSpPr>
            <a:spLocks noChangeShapeType="1"/>
          </p:cNvSpPr>
          <p:nvPr/>
        </p:nvSpPr>
        <p:spPr bwMode="auto">
          <a:xfrm flipH="1">
            <a:off x="10463213" y="2680494"/>
            <a:ext cx="416082" cy="24130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5492832" y="2707305"/>
            <a:ext cx="115889" cy="123973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4349592" y="2477838"/>
            <a:ext cx="115889" cy="123973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2870120" y="2535062"/>
            <a:ext cx="115889" cy="123973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1728156" y="1375584"/>
            <a:ext cx="115889" cy="123973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7100725" y="1672108"/>
            <a:ext cx="115889" cy="123973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8240865" y="1954972"/>
            <a:ext cx="115889" cy="123973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9725023" y="2268818"/>
            <a:ext cx="115889" cy="123973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10869612" y="2609600"/>
            <a:ext cx="115889" cy="123973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10351432" y="0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2- </a:t>
            </a:r>
            <a:r>
              <a:rPr lang="en-US" dirty="0" err="1"/>
              <a:t>RaceGen</a:t>
            </a:r>
            <a:endParaRPr lang="en-US" dirty="0"/>
          </a:p>
        </p:txBody>
      </p:sp>
      <p:sp>
        <p:nvSpPr>
          <p:cNvPr id="223" name="Rectangle 222"/>
          <p:cNvSpPr/>
          <p:nvPr/>
        </p:nvSpPr>
        <p:spPr>
          <a:xfrm>
            <a:off x="1844045" y="6166338"/>
            <a:ext cx="8514393" cy="5158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F59BAB-06A3-6746-9E93-E237FE70B1E3}"/>
              </a:ext>
            </a:extLst>
          </p:cNvPr>
          <p:cNvGrpSpPr/>
          <p:nvPr/>
        </p:nvGrpSpPr>
        <p:grpSpPr>
          <a:xfrm>
            <a:off x="4041778" y="1315068"/>
            <a:ext cx="1877108" cy="788988"/>
            <a:chOff x="4041778" y="1315068"/>
            <a:chExt cx="1877108" cy="78898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A6541E4-B1F3-FB4A-92AA-31FCA52BFE4A}"/>
                </a:ext>
              </a:extLst>
            </p:cNvPr>
            <p:cNvGrpSpPr/>
            <p:nvPr/>
          </p:nvGrpSpPr>
          <p:grpSpPr>
            <a:xfrm>
              <a:off x="4146364" y="1316203"/>
              <a:ext cx="1697184" cy="745482"/>
              <a:chOff x="6233789" y="5912806"/>
              <a:chExt cx="1697184" cy="745482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6233789" y="5912806"/>
                <a:ext cx="1697184" cy="531657"/>
                <a:chOff x="2423563" y="5233687"/>
                <a:chExt cx="1697184" cy="531657"/>
              </a:xfrm>
            </p:grpSpPr>
            <p:sp>
              <p:nvSpPr>
                <p:cNvPr id="226" name="Rectangle 68"/>
                <p:cNvSpPr>
                  <a:spLocks noChangeArrowheads="1"/>
                </p:cNvSpPr>
                <p:nvPr/>
              </p:nvSpPr>
              <p:spPr bwMode="auto">
                <a:xfrm>
                  <a:off x="2581170" y="5233687"/>
                  <a:ext cx="1474827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Target Gender</a:t>
                  </a:r>
                  <a:endPara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7" name="Rectangle 70"/>
                <p:cNvSpPr>
                  <a:spLocks noChangeArrowheads="1"/>
                </p:cNvSpPr>
                <p:nvPr/>
              </p:nvSpPr>
              <p:spPr bwMode="auto">
                <a:xfrm>
                  <a:off x="2423563" y="5549900"/>
                  <a:ext cx="201613" cy="20161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Rectangle 72"/>
                <p:cNvSpPr>
                  <a:spLocks noChangeArrowheads="1"/>
                </p:cNvSpPr>
                <p:nvPr/>
              </p:nvSpPr>
              <p:spPr bwMode="auto">
                <a:xfrm>
                  <a:off x="3434928" y="5549900"/>
                  <a:ext cx="200025" cy="201613"/>
                </a:xfrm>
                <a:prstGeom prst="rect">
                  <a:avLst/>
                </a:prstGeom>
                <a:solidFill>
                  <a:srgbClr val="B3B3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Rectangle 73"/>
                <p:cNvSpPr>
                  <a:spLocks noChangeArrowheads="1"/>
                </p:cNvSpPr>
                <p:nvPr/>
              </p:nvSpPr>
              <p:spPr bwMode="auto">
                <a:xfrm>
                  <a:off x="2721455" y="5549900"/>
                  <a:ext cx="537006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female</a:t>
                  </a:r>
                  <a:endPara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0" name="Rectangle 74"/>
                <p:cNvSpPr>
                  <a:spLocks noChangeArrowheads="1"/>
                </p:cNvSpPr>
                <p:nvPr/>
              </p:nvSpPr>
              <p:spPr bwMode="auto">
                <a:xfrm>
                  <a:off x="3732820" y="5549900"/>
                  <a:ext cx="387927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male</a:t>
                  </a:r>
                  <a:endPara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31" name="Oval 230"/>
              <p:cNvSpPr/>
              <p:nvPr/>
            </p:nvSpPr>
            <p:spPr>
              <a:xfrm>
                <a:off x="7292474" y="6522528"/>
                <a:ext cx="115889" cy="123973"/>
              </a:xfrm>
              <a:prstGeom prst="ellipse">
                <a:avLst/>
              </a:prstGeom>
              <a:solidFill>
                <a:srgbClr val="3145FF"/>
              </a:solidFill>
              <a:ln>
                <a:solidFill>
                  <a:srgbClr val="314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45"/>
              <p:cNvSpPr>
                <a:spLocks noChangeArrowheads="1"/>
              </p:cNvSpPr>
              <p:nvPr/>
            </p:nvSpPr>
            <p:spPr bwMode="auto">
              <a:xfrm>
                <a:off x="6266660" y="6522528"/>
                <a:ext cx="100012" cy="104775"/>
              </a:xfrm>
              <a:prstGeom prst="ellipse">
                <a:avLst/>
              </a:prstGeom>
              <a:noFill/>
              <a:ln w="9525" cap="rnd">
                <a:solidFill>
                  <a:srgbClr val="3145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Rectangle 73"/>
              <p:cNvSpPr>
                <a:spLocks noChangeArrowheads="1"/>
              </p:cNvSpPr>
              <p:nvPr/>
            </p:nvSpPr>
            <p:spPr bwMode="auto">
              <a:xfrm>
                <a:off x="6530531" y="6442844"/>
                <a:ext cx="537006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female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4" name="Rectangle 74"/>
              <p:cNvSpPr>
                <a:spLocks noChangeArrowheads="1"/>
              </p:cNvSpPr>
              <p:nvPr/>
            </p:nvSpPr>
            <p:spPr bwMode="auto">
              <a:xfrm>
                <a:off x="7541896" y="6442844"/>
                <a:ext cx="387927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male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54582B-539F-424C-B0A5-0F6A096CA4AB}"/>
                </a:ext>
              </a:extLst>
            </p:cNvPr>
            <p:cNvSpPr/>
            <p:nvPr/>
          </p:nvSpPr>
          <p:spPr>
            <a:xfrm>
              <a:off x="4041778" y="1315068"/>
              <a:ext cx="1877108" cy="7889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2250DAEC-E519-E246-A83E-93F64B4DC085}"/>
              </a:ext>
            </a:extLst>
          </p:cNvPr>
          <p:cNvGrpSpPr/>
          <p:nvPr/>
        </p:nvGrpSpPr>
        <p:grpSpPr>
          <a:xfrm>
            <a:off x="9408730" y="1319037"/>
            <a:ext cx="1877108" cy="788988"/>
            <a:chOff x="4041778" y="1315068"/>
            <a:chExt cx="1877108" cy="788988"/>
          </a:xfrm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B3FD5B7F-E773-734A-A8BD-84D745D63B35}"/>
                </a:ext>
              </a:extLst>
            </p:cNvPr>
            <p:cNvGrpSpPr/>
            <p:nvPr/>
          </p:nvGrpSpPr>
          <p:grpSpPr>
            <a:xfrm>
              <a:off x="4146364" y="1316203"/>
              <a:ext cx="1697184" cy="745482"/>
              <a:chOff x="6233789" y="5912806"/>
              <a:chExt cx="1697184" cy="745482"/>
            </a:xfrm>
          </p:grpSpPr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03BFBCA9-66A6-274D-A59C-47D1887D36EA}"/>
                  </a:ext>
                </a:extLst>
              </p:cNvPr>
              <p:cNvGrpSpPr/>
              <p:nvPr/>
            </p:nvGrpSpPr>
            <p:grpSpPr>
              <a:xfrm>
                <a:off x="6233789" y="5912806"/>
                <a:ext cx="1697184" cy="531657"/>
                <a:chOff x="2423563" y="5233687"/>
                <a:chExt cx="1697184" cy="531657"/>
              </a:xfrm>
            </p:grpSpPr>
            <p:sp>
              <p:nvSpPr>
                <p:cNvPr id="256" name="Rectangle 68">
                  <a:extLst>
                    <a:ext uri="{FF2B5EF4-FFF2-40B4-BE49-F238E27FC236}">
                      <a16:creationId xmlns:a16="http://schemas.microsoft.com/office/drawing/2014/main" id="{75B37EAB-58E9-CC4B-B1DA-DE217D29D3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1170" y="5233687"/>
                  <a:ext cx="1474827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Target Gender</a:t>
                  </a:r>
                  <a:endPara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7" name="Rectangle 70">
                  <a:extLst>
                    <a:ext uri="{FF2B5EF4-FFF2-40B4-BE49-F238E27FC236}">
                      <a16:creationId xmlns:a16="http://schemas.microsoft.com/office/drawing/2014/main" id="{9CFBAA66-5D76-1741-843B-56429E140F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3563" y="5549900"/>
                  <a:ext cx="201613" cy="20161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Rectangle 72">
                  <a:extLst>
                    <a:ext uri="{FF2B5EF4-FFF2-40B4-BE49-F238E27FC236}">
                      <a16:creationId xmlns:a16="http://schemas.microsoft.com/office/drawing/2014/main" id="{DE23DA35-FAAA-4B44-A483-60B6D4928A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4928" y="5549900"/>
                  <a:ext cx="200025" cy="201613"/>
                </a:xfrm>
                <a:prstGeom prst="rect">
                  <a:avLst/>
                </a:prstGeom>
                <a:solidFill>
                  <a:srgbClr val="B3B3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Rectangle 73">
                  <a:extLst>
                    <a:ext uri="{FF2B5EF4-FFF2-40B4-BE49-F238E27FC236}">
                      <a16:creationId xmlns:a16="http://schemas.microsoft.com/office/drawing/2014/main" id="{A5C32B0E-9E37-F746-8B56-D68E7A2B45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1455" y="5549900"/>
                  <a:ext cx="537006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female</a:t>
                  </a:r>
                  <a:endPara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0" name="Rectangle 74">
                  <a:extLst>
                    <a:ext uri="{FF2B5EF4-FFF2-40B4-BE49-F238E27FC236}">
                      <a16:creationId xmlns:a16="http://schemas.microsoft.com/office/drawing/2014/main" id="{5482C78B-2A75-BF4F-A23D-FD22BA0CAE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32820" y="5549900"/>
                  <a:ext cx="387927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male</a:t>
                  </a:r>
                  <a:endPara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B0A101D-481B-C24D-B21D-AEFA334E7A13}"/>
                  </a:ext>
                </a:extLst>
              </p:cNvPr>
              <p:cNvSpPr/>
              <p:nvPr/>
            </p:nvSpPr>
            <p:spPr>
              <a:xfrm>
                <a:off x="7292474" y="6522528"/>
                <a:ext cx="115889" cy="123973"/>
              </a:xfrm>
              <a:prstGeom prst="ellipse">
                <a:avLst/>
              </a:prstGeom>
              <a:solidFill>
                <a:srgbClr val="3145FF"/>
              </a:solidFill>
              <a:ln>
                <a:solidFill>
                  <a:srgbClr val="314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45">
                <a:extLst>
                  <a:ext uri="{FF2B5EF4-FFF2-40B4-BE49-F238E27FC236}">
                    <a16:creationId xmlns:a16="http://schemas.microsoft.com/office/drawing/2014/main" id="{44959A2D-78AB-EE4D-ADD6-C593EDBA1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6660" y="6522528"/>
                <a:ext cx="100012" cy="104775"/>
              </a:xfrm>
              <a:prstGeom prst="ellipse">
                <a:avLst/>
              </a:prstGeom>
              <a:noFill/>
              <a:ln w="9525" cap="rnd">
                <a:solidFill>
                  <a:srgbClr val="3145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Rectangle 73">
                <a:extLst>
                  <a:ext uri="{FF2B5EF4-FFF2-40B4-BE49-F238E27FC236}">
                    <a16:creationId xmlns:a16="http://schemas.microsoft.com/office/drawing/2014/main" id="{6E08BA26-7455-EB4F-B758-2FF16C108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0531" y="6442844"/>
                <a:ext cx="537006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female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5" name="Rectangle 74">
                <a:extLst>
                  <a:ext uri="{FF2B5EF4-FFF2-40B4-BE49-F238E27FC236}">
                    <a16:creationId xmlns:a16="http://schemas.microsoft.com/office/drawing/2014/main" id="{46E39578-0D71-2E48-8ED3-8B596453B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1896" y="6442844"/>
                <a:ext cx="387927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male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22E1C5F-F4C2-9548-BAC3-A2AE3872F371}"/>
                </a:ext>
              </a:extLst>
            </p:cNvPr>
            <p:cNvSpPr/>
            <p:nvPr/>
          </p:nvSpPr>
          <p:spPr>
            <a:xfrm>
              <a:off x="4041778" y="1315068"/>
              <a:ext cx="1877108" cy="7889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1" name="Rectangle 241">
            <a:extLst>
              <a:ext uri="{FF2B5EF4-FFF2-40B4-BE49-F238E27FC236}">
                <a16:creationId xmlns:a16="http://schemas.microsoft.com/office/drawing/2014/main" id="{E8588663-02EE-3143-94A8-D0E595D5EBE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26400" y="2047057"/>
            <a:ext cx="5113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182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" y="515399"/>
            <a:ext cx="11458737" cy="6342601"/>
            <a:chOff x="1" y="515399"/>
            <a:chExt cx="11458737" cy="634260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2738" y="759344"/>
              <a:ext cx="6096000" cy="609865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759344"/>
              <a:ext cx="6096000" cy="609865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073952" y="515399"/>
              <a:ext cx="2710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Race categorization task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06454" y="515399"/>
              <a:ext cx="2941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Gender categorization task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79963" y="1447800"/>
              <a:ext cx="104937" cy="3975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214"/>
          <p:cNvSpPr>
            <a:spLocks noChangeArrowheads="1"/>
          </p:cNvSpPr>
          <p:nvPr/>
        </p:nvSpPr>
        <p:spPr bwMode="auto">
          <a:xfrm>
            <a:off x="1774826" y="1378568"/>
            <a:ext cx="17463" cy="1079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15"/>
          <p:cNvSpPr>
            <a:spLocks noChangeArrowheads="1"/>
          </p:cNvSpPr>
          <p:nvPr/>
        </p:nvSpPr>
        <p:spPr bwMode="auto">
          <a:xfrm>
            <a:off x="1765301" y="1378568"/>
            <a:ext cx="34925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6"/>
          <p:cNvSpPr>
            <a:spLocks noChangeArrowheads="1"/>
          </p:cNvSpPr>
          <p:nvPr/>
        </p:nvSpPr>
        <p:spPr bwMode="auto">
          <a:xfrm>
            <a:off x="1765301" y="1478581"/>
            <a:ext cx="34925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17"/>
          <p:cNvSpPr>
            <a:spLocks noChangeArrowheads="1"/>
          </p:cNvSpPr>
          <p:nvPr/>
        </p:nvSpPr>
        <p:spPr bwMode="auto">
          <a:xfrm>
            <a:off x="1757363" y="1386506"/>
            <a:ext cx="523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18"/>
          <p:cNvSpPr>
            <a:spLocks noChangeArrowheads="1"/>
          </p:cNvSpPr>
          <p:nvPr/>
        </p:nvSpPr>
        <p:spPr bwMode="auto">
          <a:xfrm>
            <a:off x="1757363" y="1469056"/>
            <a:ext cx="523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19"/>
          <p:cNvSpPr>
            <a:spLocks noChangeArrowheads="1"/>
          </p:cNvSpPr>
          <p:nvPr/>
        </p:nvSpPr>
        <p:spPr bwMode="auto">
          <a:xfrm>
            <a:off x="1747838" y="1396031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20"/>
          <p:cNvSpPr>
            <a:spLocks noChangeArrowheads="1"/>
          </p:cNvSpPr>
          <p:nvPr/>
        </p:nvSpPr>
        <p:spPr bwMode="auto">
          <a:xfrm>
            <a:off x="1747838" y="1459531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21"/>
          <p:cNvSpPr>
            <a:spLocks noChangeArrowheads="1"/>
          </p:cNvSpPr>
          <p:nvPr/>
        </p:nvSpPr>
        <p:spPr bwMode="auto">
          <a:xfrm>
            <a:off x="1739901" y="1405556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22"/>
          <p:cNvSpPr>
            <a:spLocks noChangeArrowheads="1"/>
          </p:cNvSpPr>
          <p:nvPr/>
        </p:nvSpPr>
        <p:spPr bwMode="auto">
          <a:xfrm>
            <a:off x="1739901" y="1450006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23"/>
          <p:cNvSpPr>
            <a:spLocks noChangeArrowheads="1"/>
          </p:cNvSpPr>
          <p:nvPr/>
        </p:nvSpPr>
        <p:spPr bwMode="auto">
          <a:xfrm>
            <a:off x="1731963" y="1415081"/>
            <a:ext cx="103188" cy="174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24"/>
          <p:cNvSpPr>
            <a:spLocks noChangeArrowheads="1"/>
          </p:cNvSpPr>
          <p:nvPr/>
        </p:nvSpPr>
        <p:spPr bwMode="auto">
          <a:xfrm>
            <a:off x="1731963" y="1432543"/>
            <a:ext cx="103188" cy="174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25"/>
          <p:cNvSpPr>
            <a:spLocks noChangeArrowheads="1"/>
          </p:cNvSpPr>
          <p:nvPr/>
        </p:nvSpPr>
        <p:spPr bwMode="auto">
          <a:xfrm>
            <a:off x="1731963" y="1432543"/>
            <a:ext cx="1031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26"/>
          <p:cNvSpPr>
            <a:spLocks noChangeArrowheads="1"/>
          </p:cNvSpPr>
          <p:nvPr/>
        </p:nvSpPr>
        <p:spPr bwMode="auto">
          <a:xfrm>
            <a:off x="1731963" y="1423018"/>
            <a:ext cx="1031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27"/>
          <p:cNvSpPr>
            <a:spLocks noChangeArrowheads="1"/>
          </p:cNvSpPr>
          <p:nvPr/>
        </p:nvSpPr>
        <p:spPr bwMode="auto">
          <a:xfrm>
            <a:off x="1217613" y="2004043"/>
            <a:ext cx="95250" cy="100013"/>
          </a:xfrm>
          <a:prstGeom prst="ellipse">
            <a:avLst/>
          </a:prstGeom>
          <a:noFill/>
          <a:ln w="7938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228"/>
          <p:cNvSpPr>
            <a:spLocks noChangeArrowheads="1"/>
          </p:cNvSpPr>
          <p:nvPr/>
        </p:nvSpPr>
        <p:spPr bwMode="auto">
          <a:xfrm>
            <a:off x="2916238" y="2540618"/>
            <a:ext cx="17463" cy="1079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229"/>
          <p:cNvSpPr>
            <a:spLocks noChangeArrowheads="1"/>
          </p:cNvSpPr>
          <p:nvPr/>
        </p:nvSpPr>
        <p:spPr bwMode="auto">
          <a:xfrm>
            <a:off x="2908301" y="2540618"/>
            <a:ext cx="34925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230"/>
          <p:cNvSpPr>
            <a:spLocks noChangeArrowheads="1"/>
          </p:cNvSpPr>
          <p:nvPr/>
        </p:nvSpPr>
        <p:spPr bwMode="auto">
          <a:xfrm>
            <a:off x="2908301" y="2639043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231"/>
          <p:cNvSpPr>
            <a:spLocks noChangeArrowheads="1"/>
          </p:cNvSpPr>
          <p:nvPr/>
        </p:nvSpPr>
        <p:spPr bwMode="auto">
          <a:xfrm>
            <a:off x="2898776" y="2548556"/>
            <a:ext cx="523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232"/>
          <p:cNvSpPr>
            <a:spLocks noChangeArrowheads="1"/>
          </p:cNvSpPr>
          <p:nvPr/>
        </p:nvSpPr>
        <p:spPr bwMode="auto">
          <a:xfrm>
            <a:off x="2898776" y="2631106"/>
            <a:ext cx="52388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233"/>
          <p:cNvSpPr>
            <a:spLocks noChangeArrowheads="1"/>
          </p:cNvSpPr>
          <p:nvPr/>
        </p:nvSpPr>
        <p:spPr bwMode="auto">
          <a:xfrm>
            <a:off x="2890838" y="2558081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234"/>
          <p:cNvSpPr>
            <a:spLocks noChangeArrowheads="1"/>
          </p:cNvSpPr>
          <p:nvPr/>
        </p:nvSpPr>
        <p:spPr bwMode="auto">
          <a:xfrm>
            <a:off x="2890838" y="2621581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235"/>
          <p:cNvSpPr>
            <a:spLocks noChangeArrowheads="1"/>
          </p:cNvSpPr>
          <p:nvPr/>
        </p:nvSpPr>
        <p:spPr bwMode="auto">
          <a:xfrm>
            <a:off x="2881313" y="2567606"/>
            <a:ext cx="87313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236"/>
          <p:cNvSpPr>
            <a:spLocks noChangeArrowheads="1"/>
          </p:cNvSpPr>
          <p:nvPr/>
        </p:nvSpPr>
        <p:spPr bwMode="auto">
          <a:xfrm>
            <a:off x="2881313" y="2612056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237"/>
          <p:cNvSpPr>
            <a:spLocks noChangeArrowheads="1"/>
          </p:cNvSpPr>
          <p:nvPr/>
        </p:nvSpPr>
        <p:spPr bwMode="auto">
          <a:xfrm>
            <a:off x="2873376" y="2575543"/>
            <a:ext cx="104775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238"/>
          <p:cNvSpPr>
            <a:spLocks noChangeArrowheads="1"/>
          </p:cNvSpPr>
          <p:nvPr/>
        </p:nvSpPr>
        <p:spPr bwMode="auto">
          <a:xfrm>
            <a:off x="2873376" y="2594593"/>
            <a:ext cx="104775" cy="174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239"/>
          <p:cNvSpPr>
            <a:spLocks noChangeArrowheads="1"/>
          </p:cNvSpPr>
          <p:nvPr/>
        </p:nvSpPr>
        <p:spPr bwMode="auto">
          <a:xfrm>
            <a:off x="2873376" y="2594593"/>
            <a:ext cx="10477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240"/>
          <p:cNvSpPr>
            <a:spLocks noChangeArrowheads="1"/>
          </p:cNvSpPr>
          <p:nvPr/>
        </p:nvSpPr>
        <p:spPr bwMode="auto">
          <a:xfrm>
            <a:off x="2873376" y="2585068"/>
            <a:ext cx="10477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41"/>
          <p:cNvSpPr>
            <a:spLocks noChangeArrowheads="1"/>
          </p:cNvSpPr>
          <p:nvPr/>
        </p:nvSpPr>
        <p:spPr bwMode="auto">
          <a:xfrm>
            <a:off x="2359026" y="2367581"/>
            <a:ext cx="95250" cy="100013"/>
          </a:xfrm>
          <a:prstGeom prst="ellipse">
            <a:avLst/>
          </a:prstGeom>
          <a:noFill/>
          <a:ln w="7938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242"/>
          <p:cNvSpPr>
            <a:spLocks noChangeShapeType="1"/>
          </p:cNvSpPr>
          <p:nvPr/>
        </p:nvSpPr>
        <p:spPr bwMode="auto">
          <a:xfrm>
            <a:off x="1722438" y="1315068"/>
            <a:ext cx="1127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3"/>
          <p:cNvSpPr>
            <a:spLocks noChangeShapeType="1"/>
          </p:cNvSpPr>
          <p:nvPr/>
        </p:nvSpPr>
        <p:spPr bwMode="auto">
          <a:xfrm>
            <a:off x="1782763" y="1315068"/>
            <a:ext cx="0" cy="244475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244"/>
          <p:cNvSpPr>
            <a:spLocks noChangeShapeType="1"/>
          </p:cNvSpPr>
          <p:nvPr/>
        </p:nvSpPr>
        <p:spPr bwMode="auto">
          <a:xfrm>
            <a:off x="1722438" y="1559543"/>
            <a:ext cx="1127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245"/>
          <p:cNvSpPr>
            <a:spLocks noChangeShapeType="1"/>
          </p:cNvSpPr>
          <p:nvPr/>
        </p:nvSpPr>
        <p:spPr bwMode="auto">
          <a:xfrm>
            <a:off x="1208088" y="1932606"/>
            <a:ext cx="1127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246"/>
          <p:cNvSpPr>
            <a:spLocks noChangeShapeType="1"/>
          </p:cNvSpPr>
          <p:nvPr/>
        </p:nvSpPr>
        <p:spPr bwMode="auto">
          <a:xfrm>
            <a:off x="1268413" y="1932606"/>
            <a:ext cx="0" cy="25400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247"/>
          <p:cNvSpPr>
            <a:spLocks noChangeShapeType="1"/>
          </p:cNvSpPr>
          <p:nvPr/>
        </p:nvSpPr>
        <p:spPr bwMode="auto">
          <a:xfrm>
            <a:off x="1208088" y="2186606"/>
            <a:ext cx="1127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248"/>
          <p:cNvSpPr>
            <a:spLocks noChangeShapeType="1"/>
          </p:cNvSpPr>
          <p:nvPr/>
        </p:nvSpPr>
        <p:spPr bwMode="auto">
          <a:xfrm>
            <a:off x="2863851" y="2467593"/>
            <a:ext cx="1143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249"/>
          <p:cNvSpPr>
            <a:spLocks noChangeShapeType="1"/>
          </p:cNvSpPr>
          <p:nvPr/>
        </p:nvSpPr>
        <p:spPr bwMode="auto">
          <a:xfrm>
            <a:off x="2925763" y="2467593"/>
            <a:ext cx="0" cy="244475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250"/>
          <p:cNvSpPr>
            <a:spLocks noChangeShapeType="1"/>
          </p:cNvSpPr>
          <p:nvPr/>
        </p:nvSpPr>
        <p:spPr bwMode="auto">
          <a:xfrm>
            <a:off x="2863851" y="2712068"/>
            <a:ext cx="1143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251"/>
          <p:cNvSpPr>
            <a:spLocks noChangeShapeType="1"/>
          </p:cNvSpPr>
          <p:nvPr/>
        </p:nvSpPr>
        <p:spPr bwMode="auto">
          <a:xfrm>
            <a:off x="2349501" y="2304081"/>
            <a:ext cx="122238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252"/>
          <p:cNvSpPr>
            <a:spLocks noChangeShapeType="1"/>
          </p:cNvSpPr>
          <p:nvPr/>
        </p:nvSpPr>
        <p:spPr bwMode="auto">
          <a:xfrm>
            <a:off x="2411413" y="2304081"/>
            <a:ext cx="0" cy="236538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253"/>
          <p:cNvSpPr>
            <a:spLocks noChangeShapeType="1"/>
          </p:cNvSpPr>
          <p:nvPr/>
        </p:nvSpPr>
        <p:spPr bwMode="auto">
          <a:xfrm>
            <a:off x="2349501" y="2540618"/>
            <a:ext cx="122238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256"/>
          <p:cNvSpPr>
            <a:spLocks noChangeArrowheads="1"/>
          </p:cNvSpPr>
          <p:nvPr/>
        </p:nvSpPr>
        <p:spPr bwMode="auto">
          <a:xfrm>
            <a:off x="4398963" y="2485056"/>
            <a:ext cx="17463" cy="1095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257"/>
          <p:cNvSpPr>
            <a:spLocks noChangeArrowheads="1"/>
          </p:cNvSpPr>
          <p:nvPr/>
        </p:nvSpPr>
        <p:spPr bwMode="auto">
          <a:xfrm>
            <a:off x="4389438" y="2485056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258"/>
          <p:cNvSpPr>
            <a:spLocks noChangeArrowheads="1"/>
          </p:cNvSpPr>
          <p:nvPr/>
        </p:nvSpPr>
        <p:spPr bwMode="auto">
          <a:xfrm>
            <a:off x="4389438" y="2585068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259"/>
          <p:cNvSpPr>
            <a:spLocks noChangeArrowheads="1"/>
          </p:cNvSpPr>
          <p:nvPr/>
        </p:nvSpPr>
        <p:spPr bwMode="auto">
          <a:xfrm>
            <a:off x="4381501" y="2494581"/>
            <a:ext cx="523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260"/>
          <p:cNvSpPr>
            <a:spLocks noChangeArrowheads="1"/>
          </p:cNvSpPr>
          <p:nvPr/>
        </p:nvSpPr>
        <p:spPr bwMode="auto">
          <a:xfrm>
            <a:off x="4381501" y="2575543"/>
            <a:ext cx="523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261"/>
          <p:cNvSpPr>
            <a:spLocks noChangeArrowheads="1"/>
          </p:cNvSpPr>
          <p:nvPr/>
        </p:nvSpPr>
        <p:spPr bwMode="auto">
          <a:xfrm>
            <a:off x="4371976" y="2504106"/>
            <a:ext cx="69850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262"/>
          <p:cNvSpPr>
            <a:spLocks noChangeArrowheads="1"/>
          </p:cNvSpPr>
          <p:nvPr/>
        </p:nvSpPr>
        <p:spPr bwMode="auto">
          <a:xfrm>
            <a:off x="4371976" y="2567606"/>
            <a:ext cx="69850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263"/>
          <p:cNvSpPr>
            <a:spLocks noChangeArrowheads="1"/>
          </p:cNvSpPr>
          <p:nvPr/>
        </p:nvSpPr>
        <p:spPr bwMode="auto">
          <a:xfrm>
            <a:off x="4364038" y="2512043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264"/>
          <p:cNvSpPr>
            <a:spLocks noChangeArrowheads="1"/>
          </p:cNvSpPr>
          <p:nvPr/>
        </p:nvSpPr>
        <p:spPr bwMode="auto">
          <a:xfrm>
            <a:off x="4364038" y="2558081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265"/>
          <p:cNvSpPr>
            <a:spLocks noChangeArrowheads="1"/>
          </p:cNvSpPr>
          <p:nvPr/>
        </p:nvSpPr>
        <p:spPr bwMode="auto">
          <a:xfrm>
            <a:off x="4354513" y="2521568"/>
            <a:ext cx="104775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266"/>
          <p:cNvSpPr>
            <a:spLocks noChangeArrowheads="1"/>
          </p:cNvSpPr>
          <p:nvPr/>
        </p:nvSpPr>
        <p:spPr bwMode="auto">
          <a:xfrm>
            <a:off x="4354513" y="2540618"/>
            <a:ext cx="104775" cy="174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267"/>
          <p:cNvSpPr>
            <a:spLocks noChangeArrowheads="1"/>
          </p:cNvSpPr>
          <p:nvPr/>
        </p:nvSpPr>
        <p:spPr bwMode="auto">
          <a:xfrm>
            <a:off x="4354513" y="2540618"/>
            <a:ext cx="104775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268"/>
          <p:cNvSpPr>
            <a:spLocks noChangeArrowheads="1"/>
          </p:cNvSpPr>
          <p:nvPr/>
        </p:nvSpPr>
        <p:spPr bwMode="auto">
          <a:xfrm>
            <a:off x="4354513" y="2531093"/>
            <a:ext cx="10477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Oval 269"/>
          <p:cNvSpPr>
            <a:spLocks noChangeArrowheads="1"/>
          </p:cNvSpPr>
          <p:nvPr/>
        </p:nvSpPr>
        <p:spPr bwMode="auto">
          <a:xfrm>
            <a:off x="3840163" y="2612056"/>
            <a:ext cx="96838" cy="100013"/>
          </a:xfrm>
          <a:prstGeom prst="ellipse">
            <a:avLst/>
          </a:prstGeom>
          <a:noFill/>
          <a:ln w="7938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270"/>
          <p:cNvSpPr>
            <a:spLocks noChangeArrowheads="1"/>
          </p:cNvSpPr>
          <p:nvPr/>
        </p:nvSpPr>
        <p:spPr bwMode="auto">
          <a:xfrm>
            <a:off x="5540376" y="2712068"/>
            <a:ext cx="17463" cy="1095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271"/>
          <p:cNvSpPr>
            <a:spLocks noChangeArrowheads="1"/>
          </p:cNvSpPr>
          <p:nvPr/>
        </p:nvSpPr>
        <p:spPr bwMode="auto">
          <a:xfrm>
            <a:off x="5532438" y="2712068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272"/>
          <p:cNvSpPr>
            <a:spLocks noChangeArrowheads="1"/>
          </p:cNvSpPr>
          <p:nvPr/>
        </p:nvSpPr>
        <p:spPr bwMode="auto">
          <a:xfrm>
            <a:off x="5532438" y="2812081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273"/>
          <p:cNvSpPr>
            <a:spLocks noChangeArrowheads="1"/>
          </p:cNvSpPr>
          <p:nvPr/>
        </p:nvSpPr>
        <p:spPr bwMode="auto">
          <a:xfrm>
            <a:off x="5522913" y="2721593"/>
            <a:ext cx="523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274"/>
          <p:cNvSpPr>
            <a:spLocks noChangeArrowheads="1"/>
          </p:cNvSpPr>
          <p:nvPr/>
        </p:nvSpPr>
        <p:spPr bwMode="auto">
          <a:xfrm>
            <a:off x="5522913" y="2802556"/>
            <a:ext cx="523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275"/>
          <p:cNvSpPr>
            <a:spLocks noChangeArrowheads="1"/>
          </p:cNvSpPr>
          <p:nvPr/>
        </p:nvSpPr>
        <p:spPr bwMode="auto">
          <a:xfrm>
            <a:off x="5514976" y="2731118"/>
            <a:ext cx="69850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ectangle 276"/>
          <p:cNvSpPr>
            <a:spLocks noChangeArrowheads="1"/>
          </p:cNvSpPr>
          <p:nvPr/>
        </p:nvSpPr>
        <p:spPr bwMode="auto">
          <a:xfrm>
            <a:off x="5514976" y="2794618"/>
            <a:ext cx="69850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277"/>
          <p:cNvSpPr>
            <a:spLocks noChangeArrowheads="1"/>
          </p:cNvSpPr>
          <p:nvPr/>
        </p:nvSpPr>
        <p:spPr bwMode="auto">
          <a:xfrm>
            <a:off x="5505451" y="2739056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278"/>
          <p:cNvSpPr>
            <a:spLocks noChangeArrowheads="1"/>
          </p:cNvSpPr>
          <p:nvPr/>
        </p:nvSpPr>
        <p:spPr bwMode="auto">
          <a:xfrm>
            <a:off x="5505451" y="2785093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279"/>
          <p:cNvSpPr>
            <a:spLocks noChangeArrowheads="1"/>
          </p:cNvSpPr>
          <p:nvPr/>
        </p:nvSpPr>
        <p:spPr bwMode="auto">
          <a:xfrm>
            <a:off x="5497513" y="2748581"/>
            <a:ext cx="104775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280"/>
          <p:cNvSpPr>
            <a:spLocks noChangeArrowheads="1"/>
          </p:cNvSpPr>
          <p:nvPr/>
        </p:nvSpPr>
        <p:spPr bwMode="auto">
          <a:xfrm>
            <a:off x="5497513" y="2767631"/>
            <a:ext cx="104775" cy="174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281"/>
          <p:cNvSpPr>
            <a:spLocks noChangeArrowheads="1"/>
          </p:cNvSpPr>
          <p:nvPr/>
        </p:nvSpPr>
        <p:spPr bwMode="auto">
          <a:xfrm>
            <a:off x="5497513" y="2767631"/>
            <a:ext cx="104775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282"/>
          <p:cNvSpPr>
            <a:spLocks noChangeArrowheads="1"/>
          </p:cNvSpPr>
          <p:nvPr/>
        </p:nvSpPr>
        <p:spPr bwMode="auto">
          <a:xfrm>
            <a:off x="5497513" y="2758106"/>
            <a:ext cx="10477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Oval 283"/>
          <p:cNvSpPr>
            <a:spLocks noChangeArrowheads="1"/>
          </p:cNvSpPr>
          <p:nvPr/>
        </p:nvSpPr>
        <p:spPr bwMode="auto">
          <a:xfrm>
            <a:off x="4991101" y="3056556"/>
            <a:ext cx="96838" cy="100013"/>
          </a:xfrm>
          <a:prstGeom prst="ellipse">
            <a:avLst/>
          </a:prstGeom>
          <a:noFill/>
          <a:ln w="7938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284"/>
          <p:cNvSpPr>
            <a:spLocks noChangeShapeType="1"/>
          </p:cNvSpPr>
          <p:nvPr/>
        </p:nvSpPr>
        <p:spPr bwMode="auto">
          <a:xfrm>
            <a:off x="4354513" y="2421556"/>
            <a:ext cx="1143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Line 285"/>
          <p:cNvSpPr>
            <a:spLocks noChangeShapeType="1"/>
          </p:cNvSpPr>
          <p:nvPr/>
        </p:nvSpPr>
        <p:spPr bwMode="auto">
          <a:xfrm>
            <a:off x="4406901" y="2421556"/>
            <a:ext cx="0" cy="227013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286"/>
          <p:cNvSpPr>
            <a:spLocks noChangeShapeType="1"/>
          </p:cNvSpPr>
          <p:nvPr/>
        </p:nvSpPr>
        <p:spPr bwMode="auto">
          <a:xfrm>
            <a:off x="4354513" y="2648568"/>
            <a:ext cx="1143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287"/>
          <p:cNvSpPr>
            <a:spLocks noChangeShapeType="1"/>
          </p:cNvSpPr>
          <p:nvPr/>
        </p:nvSpPr>
        <p:spPr bwMode="auto">
          <a:xfrm>
            <a:off x="3840163" y="2540618"/>
            <a:ext cx="1143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288"/>
          <p:cNvSpPr>
            <a:spLocks noChangeShapeType="1"/>
          </p:cNvSpPr>
          <p:nvPr/>
        </p:nvSpPr>
        <p:spPr bwMode="auto">
          <a:xfrm>
            <a:off x="3892551" y="2540618"/>
            <a:ext cx="0" cy="25400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289"/>
          <p:cNvSpPr>
            <a:spLocks noChangeShapeType="1"/>
          </p:cNvSpPr>
          <p:nvPr/>
        </p:nvSpPr>
        <p:spPr bwMode="auto">
          <a:xfrm>
            <a:off x="3840163" y="2794618"/>
            <a:ext cx="1143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Line 290"/>
          <p:cNvSpPr>
            <a:spLocks noChangeShapeType="1"/>
          </p:cNvSpPr>
          <p:nvPr/>
        </p:nvSpPr>
        <p:spPr bwMode="auto">
          <a:xfrm>
            <a:off x="5497513" y="2639043"/>
            <a:ext cx="1127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291"/>
          <p:cNvSpPr>
            <a:spLocks noChangeShapeType="1"/>
          </p:cNvSpPr>
          <p:nvPr/>
        </p:nvSpPr>
        <p:spPr bwMode="auto">
          <a:xfrm>
            <a:off x="5549901" y="2639043"/>
            <a:ext cx="0" cy="246063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292"/>
          <p:cNvSpPr>
            <a:spLocks noChangeShapeType="1"/>
          </p:cNvSpPr>
          <p:nvPr/>
        </p:nvSpPr>
        <p:spPr bwMode="auto">
          <a:xfrm>
            <a:off x="5497513" y="2885106"/>
            <a:ext cx="1127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293"/>
          <p:cNvSpPr>
            <a:spLocks noChangeShapeType="1"/>
          </p:cNvSpPr>
          <p:nvPr/>
        </p:nvSpPr>
        <p:spPr bwMode="auto">
          <a:xfrm>
            <a:off x="4983163" y="2985118"/>
            <a:ext cx="1127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294"/>
          <p:cNvSpPr>
            <a:spLocks noChangeShapeType="1"/>
          </p:cNvSpPr>
          <p:nvPr/>
        </p:nvSpPr>
        <p:spPr bwMode="auto">
          <a:xfrm>
            <a:off x="5043488" y="2985118"/>
            <a:ext cx="0" cy="244475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Line 295"/>
          <p:cNvSpPr>
            <a:spLocks noChangeShapeType="1"/>
          </p:cNvSpPr>
          <p:nvPr/>
        </p:nvSpPr>
        <p:spPr bwMode="auto">
          <a:xfrm>
            <a:off x="4983163" y="3229593"/>
            <a:ext cx="1127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Rectangle 349"/>
          <p:cNvSpPr>
            <a:spLocks noChangeArrowheads="1"/>
          </p:cNvSpPr>
          <p:nvPr/>
        </p:nvSpPr>
        <p:spPr bwMode="auto">
          <a:xfrm>
            <a:off x="7150101" y="1677018"/>
            <a:ext cx="17463" cy="1095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350"/>
          <p:cNvSpPr>
            <a:spLocks noChangeArrowheads="1"/>
          </p:cNvSpPr>
          <p:nvPr/>
        </p:nvSpPr>
        <p:spPr bwMode="auto">
          <a:xfrm>
            <a:off x="7140576" y="1677018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Rectangle 351"/>
          <p:cNvSpPr>
            <a:spLocks noChangeArrowheads="1"/>
          </p:cNvSpPr>
          <p:nvPr/>
        </p:nvSpPr>
        <p:spPr bwMode="auto">
          <a:xfrm>
            <a:off x="7140576" y="1777031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352"/>
          <p:cNvSpPr>
            <a:spLocks noChangeArrowheads="1"/>
          </p:cNvSpPr>
          <p:nvPr/>
        </p:nvSpPr>
        <p:spPr bwMode="auto">
          <a:xfrm>
            <a:off x="7132638" y="1686543"/>
            <a:ext cx="523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353"/>
          <p:cNvSpPr>
            <a:spLocks noChangeArrowheads="1"/>
          </p:cNvSpPr>
          <p:nvPr/>
        </p:nvSpPr>
        <p:spPr bwMode="auto">
          <a:xfrm>
            <a:off x="7132638" y="1769093"/>
            <a:ext cx="52388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354"/>
          <p:cNvSpPr>
            <a:spLocks noChangeArrowheads="1"/>
          </p:cNvSpPr>
          <p:nvPr/>
        </p:nvSpPr>
        <p:spPr bwMode="auto">
          <a:xfrm>
            <a:off x="7123113" y="1696068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355"/>
          <p:cNvSpPr>
            <a:spLocks noChangeArrowheads="1"/>
          </p:cNvSpPr>
          <p:nvPr/>
        </p:nvSpPr>
        <p:spPr bwMode="auto">
          <a:xfrm>
            <a:off x="7123113" y="1759568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356"/>
          <p:cNvSpPr>
            <a:spLocks noChangeArrowheads="1"/>
          </p:cNvSpPr>
          <p:nvPr/>
        </p:nvSpPr>
        <p:spPr bwMode="auto">
          <a:xfrm>
            <a:off x="7115176" y="1705593"/>
            <a:ext cx="87313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Rectangle 357"/>
          <p:cNvSpPr>
            <a:spLocks noChangeArrowheads="1"/>
          </p:cNvSpPr>
          <p:nvPr/>
        </p:nvSpPr>
        <p:spPr bwMode="auto">
          <a:xfrm>
            <a:off x="7115176" y="1750043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358"/>
          <p:cNvSpPr>
            <a:spLocks noChangeArrowheads="1"/>
          </p:cNvSpPr>
          <p:nvPr/>
        </p:nvSpPr>
        <p:spPr bwMode="auto">
          <a:xfrm>
            <a:off x="7107238" y="1713531"/>
            <a:ext cx="103188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359"/>
          <p:cNvSpPr>
            <a:spLocks noChangeArrowheads="1"/>
          </p:cNvSpPr>
          <p:nvPr/>
        </p:nvSpPr>
        <p:spPr bwMode="auto">
          <a:xfrm>
            <a:off x="7107238" y="1732581"/>
            <a:ext cx="103188" cy="174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360"/>
          <p:cNvSpPr>
            <a:spLocks noChangeArrowheads="1"/>
          </p:cNvSpPr>
          <p:nvPr/>
        </p:nvSpPr>
        <p:spPr bwMode="auto">
          <a:xfrm>
            <a:off x="7107238" y="1732581"/>
            <a:ext cx="103188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361"/>
          <p:cNvSpPr>
            <a:spLocks noChangeArrowheads="1"/>
          </p:cNvSpPr>
          <p:nvPr/>
        </p:nvSpPr>
        <p:spPr bwMode="auto">
          <a:xfrm>
            <a:off x="7107238" y="1723056"/>
            <a:ext cx="1031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Oval 362"/>
          <p:cNvSpPr>
            <a:spLocks noChangeArrowheads="1"/>
          </p:cNvSpPr>
          <p:nvPr/>
        </p:nvSpPr>
        <p:spPr bwMode="auto">
          <a:xfrm>
            <a:off x="6592888" y="1796081"/>
            <a:ext cx="95250" cy="100013"/>
          </a:xfrm>
          <a:prstGeom prst="ellipse">
            <a:avLst/>
          </a:prstGeom>
          <a:noFill/>
          <a:ln w="7938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363"/>
          <p:cNvSpPr>
            <a:spLocks noChangeArrowheads="1"/>
          </p:cNvSpPr>
          <p:nvPr/>
        </p:nvSpPr>
        <p:spPr bwMode="auto">
          <a:xfrm>
            <a:off x="8291513" y="1967531"/>
            <a:ext cx="17463" cy="1095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364"/>
          <p:cNvSpPr>
            <a:spLocks noChangeArrowheads="1"/>
          </p:cNvSpPr>
          <p:nvPr/>
        </p:nvSpPr>
        <p:spPr bwMode="auto">
          <a:xfrm>
            <a:off x="8283576" y="1967531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365"/>
          <p:cNvSpPr>
            <a:spLocks noChangeArrowheads="1"/>
          </p:cNvSpPr>
          <p:nvPr/>
        </p:nvSpPr>
        <p:spPr bwMode="auto">
          <a:xfrm>
            <a:off x="8283576" y="2067543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366"/>
          <p:cNvSpPr>
            <a:spLocks noChangeArrowheads="1"/>
          </p:cNvSpPr>
          <p:nvPr/>
        </p:nvSpPr>
        <p:spPr bwMode="auto">
          <a:xfrm>
            <a:off x="8274051" y="1977056"/>
            <a:ext cx="523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ectangle 367"/>
          <p:cNvSpPr>
            <a:spLocks noChangeArrowheads="1"/>
          </p:cNvSpPr>
          <p:nvPr/>
        </p:nvSpPr>
        <p:spPr bwMode="auto">
          <a:xfrm>
            <a:off x="8274051" y="2059606"/>
            <a:ext cx="52388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368"/>
          <p:cNvSpPr>
            <a:spLocks noChangeArrowheads="1"/>
          </p:cNvSpPr>
          <p:nvPr/>
        </p:nvSpPr>
        <p:spPr bwMode="auto">
          <a:xfrm>
            <a:off x="8266113" y="1986581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369"/>
          <p:cNvSpPr>
            <a:spLocks noChangeArrowheads="1"/>
          </p:cNvSpPr>
          <p:nvPr/>
        </p:nvSpPr>
        <p:spPr bwMode="auto">
          <a:xfrm>
            <a:off x="8266113" y="2050081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370"/>
          <p:cNvSpPr>
            <a:spLocks noChangeArrowheads="1"/>
          </p:cNvSpPr>
          <p:nvPr/>
        </p:nvSpPr>
        <p:spPr bwMode="auto">
          <a:xfrm>
            <a:off x="8256588" y="1996106"/>
            <a:ext cx="87313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371"/>
          <p:cNvSpPr>
            <a:spLocks noChangeArrowheads="1"/>
          </p:cNvSpPr>
          <p:nvPr/>
        </p:nvSpPr>
        <p:spPr bwMode="auto">
          <a:xfrm>
            <a:off x="8256588" y="2040556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372"/>
          <p:cNvSpPr>
            <a:spLocks noChangeArrowheads="1"/>
          </p:cNvSpPr>
          <p:nvPr/>
        </p:nvSpPr>
        <p:spPr bwMode="auto">
          <a:xfrm>
            <a:off x="8248651" y="2004043"/>
            <a:ext cx="104775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Rectangle 373"/>
          <p:cNvSpPr>
            <a:spLocks noChangeArrowheads="1"/>
          </p:cNvSpPr>
          <p:nvPr/>
        </p:nvSpPr>
        <p:spPr bwMode="auto">
          <a:xfrm>
            <a:off x="8248651" y="2023093"/>
            <a:ext cx="104775" cy="174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374"/>
          <p:cNvSpPr>
            <a:spLocks noChangeArrowheads="1"/>
          </p:cNvSpPr>
          <p:nvPr/>
        </p:nvSpPr>
        <p:spPr bwMode="auto">
          <a:xfrm>
            <a:off x="8248651" y="2023093"/>
            <a:ext cx="104775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375"/>
          <p:cNvSpPr>
            <a:spLocks noChangeArrowheads="1"/>
          </p:cNvSpPr>
          <p:nvPr/>
        </p:nvSpPr>
        <p:spPr bwMode="auto">
          <a:xfrm>
            <a:off x="8248651" y="2013568"/>
            <a:ext cx="10477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376"/>
          <p:cNvSpPr>
            <a:spLocks noChangeArrowheads="1"/>
          </p:cNvSpPr>
          <p:nvPr/>
        </p:nvSpPr>
        <p:spPr bwMode="auto">
          <a:xfrm>
            <a:off x="7734301" y="2540618"/>
            <a:ext cx="95250" cy="98425"/>
          </a:xfrm>
          <a:prstGeom prst="ellipse">
            <a:avLst/>
          </a:prstGeom>
          <a:noFill/>
          <a:ln w="7938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Line 377"/>
          <p:cNvSpPr>
            <a:spLocks noChangeShapeType="1"/>
          </p:cNvSpPr>
          <p:nvPr/>
        </p:nvSpPr>
        <p:spPr bwMode="auto">
          <a:xfrm>
            <a:off x="7097713" y="1605581"/>
            <a:ext cx="1127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Line 378"/>
          <p:cNvSpPr>
            <a:spLocks noChangeShapeType="1"/>
          </p:cNvSpPr>
          <p:nvPr/>
        </p:nvSpPr>
        <p:spPr bwMode="auto">
          <a:xfrm>
            <a:off x="7158038" y="1605581"/>
            <a:ext cx="0" cy="25400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Line 379"/>
          <p:cNvSpPr>
            <a:spLocks noChangeShapeType="1"/>
          </p:cNvSpPr>
          <p:nvPr/>
        </p:nvSpPr>
        <p:spPr bwMode="auto">
          <a:xfrm>
            <a:off x="7097713" y="1859581"/>
            <a:ext cx="1127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Line 380"/>
          <p:cNvSpPr>
            <a:spLocks noChangeShapeType="1"/>
          </p:cNvSpPr>
          <p:nvPr/>
        </p:nvSpPr>
        <p:spPr bwMode="auto">
          <a:xfrm>
            <a:off x="6583363" y="1723056"/>
            <a:ext cx="1127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Line 381"/>
          <p:cNvSpPr>
            <a:spLocks noChangeShapeType="1"/>
          </p:cNvSpPr>
          <p:nvPr/>
        </p:nvSpPr>
        <p:spPr bwMode="auto">
          <a:xfrm>
            <a:off x="6643688" y="1723056"/>
            <a:ext cx="0" cy="25400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Line 382"/>
          <p:cNvSpPr>
            <a:spLocks noChangeShapeType="1"/>
          </p:cNvSpPr>
          <p:nvPr/>
        </p:nvSpPr>
        <p:spPr bwMode="auto">
          <a:xfrm>
            <a:off x="6583363" y="1977056"/>
            <a:ext cx="1127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Line 383"/>
          <p:cNvSpPr>
            <a:spLocks noChangeShapeType="1"/>
          </p:cNvSpPr>
          <p:nvPr/>
        </p:nvSpPr>
        <p:spPr bwMode="auto">
          <a:xfrm>
            <a:off x="8239126" y="1896093"/>
            <a:ext cx="1143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Line 384"/>
          <p:cNvSpPr>
            <a:spLocks noChangeShapeType="1"/>
          </p:cNvSpPr>
          <p:nvPr/>
        </p:nvSpPr>
        <p:spPr bwMode="auto">
          <a:xfrm>
            <a:off x="8301038" y="1896093"/>
            <a:ext cx="0" cy="244475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Line 385"/>
          <p:cNvSpPr>
            <a:spLocks noChangeShapeType="1"/>
          </p:cNvSpPr>
          <p:nvPr/>
        </p:nvSpPr>
        <p:spPr bwMode="auto">
          <a:xfrm>
            <a:off x="8239126" y="2140568"/>
            <a:ext cx="1143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Line 386"/>
          <p:cNvSpPr>
            <a:spLocks noChangeShapeType="1"/>
          </p:cNvSpPr>
          <p:nvPr/>
        </p:nvSpPr>
        <p:spPr bwMode="auto">
          <a:xfrm>
            <a:off x="7724776" y="2477118"/>
            <a:ext cx="122238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Line 387"/>
          <p:cNvSpPr>
            <a:spLocks noChangeShapeType="1"/>
          </p:cNvSpPr>
          <p:nvPr/>
        </p:nvSpPr>
        <p:spPr bwMode="auto">
          <a:xfrm>
            <a:off x="7786688" y="2477118"/>
            <a:ext cx="0" cy="244475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Line 388"/>
          <p:cNvSpPr>
            <a:spLocks noChangeShapeType="1"/>
          </p:cNvSpPr>
          <p:nvPr/>
        </p:nvSpPr>
        <p:spPr bwMode="auto">
          <a:xfrm>
            <a:off x="7724776" y="2721593"/>
            <a:ext cx="122238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Rectangle 391"/>
          <p:cNvSpPr>
            <a:spLocks noChangeArrowheads="1"/>
          </p:cNvSpPr>
          <p:nvPr/>
        </p:nvSpPr>
        <p:spPr bwMode="auto">
          <a:xfrm>
            <a:off x="9774238" y="2277093"/>
            <a:ext cx="17463" cy="1079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392"/>
          <p:cNvSpPr>
            <a:spLocks noChangeArrowheads="1"/>
          </p:cNvSpPr>
          <p:nvPr/>
        </p:nvSpPr>
        <p:spPr bwMode="auto">
          <a:xfrm>
            <a:off x="9764713" y="2277093"/>
            <a:ext cx="34925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Rectangle 393"/>
          <p:cNvSpPr>
            <a:spLocks noChangeArrowheads="1"/>
          </p:cNvSpPr>
          <p:nvPr/>
        </p:nvSpPr>
        <p:spPr bwMode="auto">
          <a:xfrm>
            <a:off x="9764713" y="2377106"/>
            <a:ext cx="34925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Rectangle 394"/>
          <p:cNvSpPr>
            <a:spLocks noChangeArrowheads="1"/>
          </p:cNvSpPr>
          <p:nvPr/>
        </p:nvSpPr>
        <p:spPr bwMode="auto">
          <a:xfrm>
            <a:off x="9756776" y="2285031"/>
            <a:ext cx="523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Rectangle 395"/>
          <p:cNvSpPr>
            <a:spLocks noChangeArrowheads="1"/>
          </p:cNvSpPr>
          <p:nvPr/>
        </p:nvSpPr>
        <p:spPr bwMode="auto">
          <a:xfrm>
            <a:off x="9756776" y="2367581"/>
            <a:ext cx="523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Rectangle 396"/>
          <p:cNvSpPr>
            <a:spLocks noChangeArrowheads="1"/>
          </p:cNvSpPr>
          <p:nvPr/>
        </p:nvSpPr>
        <p:spPr bwMode="auto">
          <a:xfrm>
            <a:off x="9747251" y="2294556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Rectangle 397"/>
          <p:cNvSpPr>
            <a:spLocks noChangeArrowheads="1"/>
          </p:cNvSpPr>
          <p:nvPr/>
        </p:nvSpPr>
        <p:spPr bwMode="auto">
          <a:xfrm>
            <a:off x="9747251" y="2358056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Rectangle 398"/>
          <p:cNvSpPr>
            <a:spLocks noChangeArrowheads="1"/>
          </p:cNvSpPr>
          <p:nvPr/>
        </p:nvSpPr>
        <p:spPr bwMode="auto">
          <a:xfrm>
            <a:off x="9739313" y="2304081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ectangle 399"/>
          <p:cNvSpPr>
            <a:spLocks noChangeArrowheads="1"/>
          </p:cNvSpPr>
          <p:nvPr/>
        </p:nvSpPr>
        <p:spPr bwMode="auto">
          <a:xfrm>
            <a:off x="9739313" y="2350118"/>
            <a:ext cx="87313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Rectangle 400"/>
          <p:cNvSpPr>
            <a:spLocks noChangeArrowheads="1"/>
          </p:cNvSpPr>
          <p:nvPr/>
        </p:nvSpPr>
        <p:spPr bwMode="auto">
          <a:xfrm>
            <a:off x="9729788" y="2313606"/>
            <a:ext cx="104775" cy="174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Rectangle 401"/>
          <p:cNvSpPr>
            <a:spLocks noChangeArrowheads="1"/>
          </p:cNvSpPr>
          <p:nvPr/>
        </p:nvSpPr>
        <p:spPr bwMode="auto">
          <a:xfrm>
            <a:off x="9729788" y="2331068"/>
            <a:ext cx="104775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Rectangle 402"/>
          <p:cNvSpPr>
            <a:spLocks noChangeArrowheads="1"/>
          </p:cNvSpPr>
          <p:nvPr/>
        </p:nvSpPr>
        <p:spPr bwMode="auto">
          <a:xfrm>
            <a:off x="9729788" y="2331068"/>
            <a:ext cx="10477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Rectangle 403"/>
          <p:cNvSpPr>
            <a:spLocks noChangeArrowheads="1"/>
          </p:cNvSpPr>
          <p:nvPr/>
        </p:nvSpPr>
        <p:spPr bwMode="auto">
          <a:xfrm>
            <a:off x="9729788" y="2321543"/>
            <a:ext cx="10477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Oval 404"/>
          <p:cNvSpPr>
            <a:spLocks noChangeArrowheads="1"/>
          </p:cNvSpPr>
          <p:nvPr/>
        </p:nvSpPr>
        <p:spPr bwMode="auto">
          <a:xfrm>
            <a:off x="9215438" y="2621581"/>
            <a:ext cx="96838" cy="100013"/>
          </a:xfrm>
          <a:prstGeom prst="ellipse">
            <a:avLst/>
          </a:prstGeom>
          <a:noFill/>
          <a:ln w="7938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Rectangle 405"/>
          <p:cNvSpPr>
            <a:spLocks noChangeArrowheads="1"/>
          </p:cNvSpPr>
          <p:nvPr/>
        </p:nvSpPr>
        <p:spPr bwMode="auto">
          <a:xfrm>
            <a:off x="10915651" y="2621581"/>
            <a:ext cx="17463" cy="1095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Rectangle 406"/>
          <p:cNvSpPr>
            <a:spLocks noChangeArrowheads="1"/>
          </p:cNvSpPr>
          <p:nvPr/>
        </p:nvSpPr>
        <p:spPr bwMode="auto">
          <a:xfrm>
            <a:off x="10907713" y="2621581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Rectangle 407"/>
          <p:cNvSpPr>
            <a:spLocks noChangeArrowheads="1"/>
          </p:cNvSpPr>
          <p:nvPr/>
        </p:nvSpPr>
        <p:spPr bwMode="auto">
          <a:xfrm>
            <a:off x="10907713" y="2721593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Rectangle 408"/>
          <p:cNvSpPr>
            <a:spLocks noChangeArrowheads="1"/>
          </p:cNvSpPr>
          <p:nvPr/>
        </p:nvSpPr>
        <p:spPr bwMode="auto">
          <a:xfrm>
            <a:off x="10898188" y="2631106"/>
            <a:ext cx="52388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409"/>
          <p:cNvSpPr>
            <a:spLocks noChangeArrowheads="1"/>
          </p:cNvSpPr>
          <p:nvPr/>
        </p:nvSpPr>
        <p:spPr bwMode="auto">
          <a:xfrm>
            <a:off x="10898188" y="2712068"/>
            <a:ext cx="523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Rectangle 410"/>
          <p:cNvSpPr>
            <a:spLocks noChangeArrowheads="1"/>
          </p:cNvSpPr>
          <p:nvPr/>
        </p:nvSpPr>
        <p:spPr bwMode="auto">
          <a:xfrm>
            <a:off x="10890251" y="2639043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Rectangle 411"/>
          <p:cNvSpPr>
            <a:spLocks noChangeArrowheads="1"/>
          </p:cNvSpPr>
          <p:nvPr/>
        </p:nvSpPr>
        <p:spPr bwMode="auto">
          <a:xfrm>
            <a:off x="10890251" y="2702543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Rectangle 412"/>
          <p:cNvSpPr>
            <a:spLocks noChangeArrowheads="1"/>
          </p:cNvSpPr>
          <p:nvPr/>
        </p:nvSpPr>
        <p:spPr bwMode="auto">
          <a:xfrm>
            <a:off x="10880726" y="2648568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Rectangle 413"/>
          <p:cNvSpPr>
            <a:spLocks noChangeArrowheads="1"/>
          </p:cNvSpPr>
          <p:nvPr/>
        </p:nvSpPr>
        <p:spPr bwMode="auto">
          <a:xfrm>
            <a:off x="10880726" y="2694606"/>
            <a:ext cx="87313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Rectangle 414"/>
          <p:cNvSpPr>
            <a:spLocks noChangeArrowheads="1"/>
          </p:cNvSpPr>
          <p:nvPr/>
        </p:nvSpPr>
        <p:spPr bwMode="auto">
          <a:xfrm>
            <a:off x="10872788" y="2658093"/>
            <a:ext cx="104775" cy="174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Rectangle 415"/>
          <p:cNvSpPr>
            <a:spLocks noChangeArrowheads="1"/>
          </p:cNvSpPr>
          <p:nvPr/>
        </p:nvSpPr>
        <p:spPr bwMode="auto">
          <a:xfrm>
            <a:off x="10872788" y="2675556"/>
            <a:ext cx="104775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Rectangle 416"/>
          <p:cNvSpPr>
            <a:spLocks noChangeArrowheads="1"/>
          </p:cNvSpPr>
          <p:nvPr/>
        </p:nvSpPr>
        <p:spPr bwMode="auto">
          <a:xfrm>
            <a:off x="10872788" y="2675556"/>
            <a:ext cx="10477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Rectangle 417"/>
          <p:cNvSpPr>
            <a:spLocks noChangeArrowheads="1"/>
          </p:cNvSpPr>
          <p:nvPr/>
        </p:nvSpPr>
        <p:spPr bwMode="auto">
          <a:xfrm>
            <a:off x="10872788" y="2667618"/>
            <a:ext cx="104775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Oval 418"/>
          <p:cNvSpPr>
            <a:spLocks noChangeArrowheads="1"/>
          </p:cNvSpPr>
          <p:nvPr/>
        </p:nvSpPr>
        <p:spPr bwMode="auto">
          <a:xfrm>
            <a:off x="10366376" y="2866056"/>
            <a:ext cx="96838" cy="100013"/>
          </a:xfrm>
          <a:prstGeom prst="ellipse">
            <a:avLst/>
          </a:prstGeom>
          <a:noFill/>
          <a:ln w="7938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Line 419"/>
          <p:cNvSpPr>
            <a:spLocks noChangeShapeType="1"/>
          </p:cNvSpPr>
          <p:nvPr/>
        </p:nvSpPr>
        <p:spPr bwMode="auto">
          <a:xfrm>
            <a:off x="9729788" y="2204068"/>
            <a:ext cx="1143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Line 420"/>
          <p:cNvSpPr>
            <a:spLocks noChangeShapeType="1"/>
          </p:cNvSpPr>
          <p:nvPr/>
        </p:nvSpPr>
        <p:spPr bwMode="auto">
          <a:xfrm>
            <a:off x="9782176" y="2204068"/>
            <a:ext cx="0" cy="244475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Line 421"/>
          <p:cNvSpPr>
            <a:spLocks noChangeShapeType="1"/>
          </p:cNvSpPr>
          <p:nvPr/>
        </p:nvSpPr>
        <p:spPr bwMode="auto">
          <a:xfrm>
            <a:off x="9729788" y="2448543"/>
            <a:ext cx="1143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Line 422"/>
          <p:cNvSpPr>
            <a:spLocks noChangeShapeType="1"/>
          </p:cNvSpPr>
          <p:nvPr/>
        </p:nvSpPr>
        <p:spPr bwMode="auto">
          <a:xfrm>
            <a:off x="9215438" y="2558081"/>
            <a:ext cx="1143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Line 423"/>
          <p:cNvSpPr>
            <a:spLocks noChangeShapeType="1"/>
          </p:cNvSpPr>
          <p:nvPr/>
        </p:nvSpPr>
        <p:spPr bwMode="auto">
          <a:xfrm>
            <a:off x="9267826" y="2558081"/>
            <a:ext cx="0" cy="244475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Line 424"/>
          <p:cNvSpPr>
            <a:spLocks noChangeShapeType="1"/>
          </p:cNvSpPr>
          <p:nvPr/>
        </p:nvSpPr>
        <p:spPr bwMode="auto">
          <a:xfrm>
            <a:off x="9215438" y="2802556"/>
            <a:ext cx="1143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Line 425"/>
          <p:cNvSpPr>
            <a:spLocks noChangeShapeType="1"/>
          </p:cNvSpPr>
          <p:nvPr/>
        </p:nvSpPr>
        <p:spPr bwMode="auto">
          <a:xfrm>
            <a:off x="10872788" y="2558081"/>
            <a:ext cx="1127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Line 426"/>
          <p:cNvSpPr>
            <a:spLocks noChangeShapeType="1"/>
          </p:cNvSpPr>
          <p:nvPr/>
        </p:nvSpPr>
        <p:spPr bwMode="auto">
          <a:xfrm>
            <a:off x="10925176" y="2558081"/>
            <a:ext cx="0" cy="244475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Line 427"/>
          <p:cNvSpPr>
            <a:spLocks noChangeShapeType="1"/>
          </p:cNvSpPr>
          <p:nvPr/>
        </p:nvSpPr>
        <p:spPr bwMode="auto">
          <a:xfrm>
            <a:off x="10872788" y="2802556"/>
            <a:ext cx="1127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Line 428"/>
          <p:cNvSpPr>
            <a:spLocks noChangeShapeType="1"/>
          </p:cNvSpPr>
          <p:nvPr/>
        </p:nvSpPr>
        <p:spPr bwMode="auto">
          <a:xfrm>
            <a:off x="10358438" y="2794618"/>
            <a:ext cx="1127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Line 429"/>
          <p:cNvSpPr>
            <a:spLocks noChangeShapeType="1"/>
          </p:cNvSpPr>
          <p:nvPr/>
        </p:nvSpPr>
        <p:spPr bwMode="auto">
          <a:xfrm>
            <a:off x="10418763" y="2794618"/>
            <a:ext cx="0" cy="25400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Line 430"/>
          <p:cNvSpPr>
            <a:spLocks noChangeShapeType="1"/>
          </p:cNvSpPr>
          <p:nvPr/>
        </p:nvSpPr>
        <p:spPr bwMode="auto">
          <a:xfrm>
            <a:off x="10358438" y="3048618"/>
            <a:ext cx="1127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Line 447"/>
          <p:cNvSpPr>
            <a:spLocks noChangeShapeType="1"/>
          </p:cNvSpPr>
          <p:nvPr/>
        </p:nvSpPr>
        <p:spPr bwMode="auto">
          <a:xfrm>
            <a:off x="11360151" y="3239118"/>
            <a:ext cx="52388" cy="0"/>
          </a:xfrm>
          <a:prstGeom prst="line">
            <a:avLst/>
          </a:prstGeom>
          <a:noFill/>
          <a:ln w="17463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82" name="Line 448"/>
          <p:cNvSpPr>
            <a:spLocks noChangeShapeType="1"/>
          </p:cNvSpPr>
          <p:nvPr/>
        </p:nvSpPr>
        <p:spPr bwMode="auto">
          <a:xfrm>
            <a:off x="11360151" y="2285031"/>
            <a:ext cx="52388" cy="0"/>
          </a:xfrm>
          <a:prstGeom prst="line">
            <a:avLst/>
          </a:prstGeom>
          <a:noFill/>
          <a:ln w="17463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83" name="Line 449"/>
          <p:cNvSpPr>
            <a:spLocks noChangeShapeType="1"/>
          </p:cNvSpPr>
          <p:nvPr/>
        </p:nvSpPr>
        <p:spPr bwMode="auto">
          <a:xfrm>
            <a:off x="11360151" y="1332531"/>
            <a:ext cx="52388" cy="0"/>
          </a:xfrm>
          <a:prstGeom prst="line">
            <a:avLst/>
          </a:prstGeom>
          <a:noFill/>
          <a:ln w="17463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86" name="Rectangle 452"/>
          <p:cNvSpPr>
            <a:spLocks noChangeArrowheads="1"/>
          </p:cNvSpPr>
          <p:nvPr/>
        </p:nvSpPr>
        <p:spPr bwMode="auto">
          <a:xfrm>
            <a:off x="11464926" y="3147043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Rectangle 453"/>
          <p:cNvSpPr>
            <a:spLocks noChangeArrowheads="1"/>
          </p:cNvSpPr>
          <p:nvPr/>
        </p:nvSpPr>
        <p:spPr bwMode="auto">
          <a:xfrm>
            <a:off x="11464926" y="2194543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8" name="Rectangle 454"/>
          <p:cNvSpPr>
            <a:spLocks noChangeArrowheads="1"/>
          </p:cNvSpPr>
          <p:nvPr/>
        </p:nvSpPr>
        <p:spPr bwMode="auto">
          <a:xfrm>
            <a:off x="11464926" y="1242043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Rectangle 457"/>
          <p:cNvSpPr>
            <a:spLocks noChangeArrowheads="1"/>
          </p:cNvSpPr>
          <p:nvPr/>
        </p:nvSpPr>
        <p:spPr bwMode="auto">
          <a:xfrm rot="5400000">
            <a:off x="10786438" y="2138837"/>
            <a:ext cx="19604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P2 amplitude </a:t>
            </a:r>
            <a:r>
              <a:rPr lang="en-US" altLang="en-US" dirty="0">
                <a:solidFill>
                  <a:srgbClr val="FF0000"/>
                </a:solidFill>
              </a:rPr>
              <a:t>(µV)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80377" y="1723056"/>
            <a:ext cx="539261" cy="3079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Line 353"/>
          <p:cNvSpPr>
            <a:spLocks noChangeShapeType="1"/>
          </p:cNvSpPr>
          <p:nvPr/>
        </p:nvSpPr>
        <p:spPr bwMode="auto">
          <a:xfrm flipV="1">
            <a:off x="1319215" y="1457943"/>
            <a:ext cx="422436" cy="601661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Line 353"/>
          <p:cNvSpPr>
            <a:spLocks noChangeShapeType="1"/>
          </p:cNvSpPr>
          <p:nvPr/>
        </p:nvSpPr>
        <p:spPr bwMode="auto">
          <a:xfrm>
            <a:off x="1825626" y="1432542"/>
            <a:ext cx="533399" cy="989013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Line 353"/>
          <p:cNvSpPr>
            <a:spLocks noChangeShapeType="1"/>
          </p:cNvSpPr>
          <p:nvPr/>
        </p:nvSpPr>
        <p:spPr bwMode="auto">
          <a:xfrm>
            <a:off x="2452688" y="2421555"/>
            <a:ext cx="436561" cy="180975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Line 353"/>
          <p:cNvSpPr>
            <a:spLocks noChangeShapeType="1"/>
          </p:cNvSpPr>
          <p:nvPr/>
        </p:nvSpPr>
        <p:spPr bwMode="auto">
          <a:xfrm flipV="1">
            <a:off x="3940174" y="2548555"/>
            <a:ext cx="419261" cy="109536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Line 353"/>
          <p:cNvSpPr>
            <a:spLocks noChangeShapeType="1"/>
          </p:cNvSpPr>
          <p:nvPr/>
        </p:nvSpPr>
        <p:spPr bwMode="auto">
          <a:xfrm>
            <a:off x="4448337" y="2548556"/>
            <a:ext cx="542764" cy="556594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Line 353"/>
          <p:cNvSpPr>
            <a:spLocks noChangeShapeType="1"/>
          </p:cNvSpPr>
          <p:nvPr/>
        </p:nvSpPr>
        <p:spPr bwMode="auto">
          <a:xfrm flipH="1">
            <a:off x="5086349" y="2767631"/>
            <a:ext cx="430211" cy="347044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Line 353"/>
          <p:cNvSpPr>
            <a:spLocks noChangeShapeType="1"/>
          </p:cNvSpPr>
          <p:nvPr/>
        </p:nvSpPr>
        <p:spPr bwMode="auto">
          <a:xfrm flipH="1">
            <a:off x="6694488" y="1732581"/>
            <a:ext cx="422435" cy="107949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Line 353"/>
          <p:cNvSpPr>
            <a:spLocks noChangeShapeType="1"/>
          </p:cNvSpPr>
          <p:nvPr/>
        </p:nvSpPr>
        <p:spPr bwMode="auto">
          <a:xfrm flipH="1" flipV="1">
            <a:off x="7208676" y="1730967"/>
            <a:ext cx="527209" cy="863625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Line 353"/>
          <p:cNvSpPr>
            <a:spLocks noChangeShapeType="1"/>
          </p:cNvSpPr>
          <p:nvPr/>
        </p:nvSpPr>
        <p:spPr bwMode="auto">
          <a:xfrm flipH="1">
            <a:off x="7834475" y="2023093"/>
            <a:ext cx="417510" cy="571498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Line 353"/>
          <p:cNvSpPr>
            <a:spLocks noChangeShapeType="1"/>
          </p:cNvSpPr>
          <p:nvPr/>
        </p:nvSpPr>
        <p:spPr bwMode="auto">
          <a:xfrm flipH="1">
            <a:off x="9320213" y="2339005"/>
            <a:ext cx="417512" cy="336551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Line 353"/>
          <p:cNvSpPr>
            <a:spLocks noChangeShapeType="1"/>
          </p:cNvSpPr>
          <p:nvPr/>
        </p:nvSpPr>
        <p:spPr bwMode="auto">
          <a:xfrm flipH="1" flipV="1">
            <a:off x="9827418" y="2326481"/>
            <a:ext cx="532767" cy="59302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Line 353"/>
          <p:cNvSpPr>
            <a:spLocks noChangeShapeType="1"/>
          </p:cNvSpPr>
          <p:nvPr/>
        </p:nvSpPr>
        <p:spPr bwMode="auto">
          <a:xfrm flipH="1">
            <a:off x="10463213" y="2680494"/>
            <a:ext cx="416082" cy="24130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5492832" y="2707305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4349592" y="2477838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2870120" y="2535062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1728156" y="1375584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7100725" y="1672108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8240865" y="1954972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9725023" y="2268818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10869612" y="2609600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59169" y="6260123"/>
            <a:ext cx="8911982" cy="5627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/>
          <p:cNvGrpSpPr/>
          <p:nvPr/>
        </p:nvGrpSpPr>
        <p:grpSpPr>
          <a:xfrm>
            <a:off x="4192814" y="6095669"/>
            <a:ext cx="3877282" cy="498475"/>
            <a:chOff x="382588" y="5416550"/>
            <a:chExt cx="3877282" cy="498475"/>
          </a:xfrm>
        </p:grpSpPr>
        <p:sp>
          <p:nvSpPr>
            <p:cNvPr id="198" name="Rectangle 67"/>
            <p:cNvSpPr>
              <a:spLocks noChangeArrowheads="1"/>
            </p:cNvSpPr>
            <p:nvPr/>
          </p:nvSpPr>
          <p:spPr bwMode="auto">
            <a:xfrm>
              <a:off x="382588" y="5416550"/>
              <a:ext cx="3122613" cy="4984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Rectangle 68"/>
            <p:cNvSpPr>
              <a:spLocks noChangeArrowheads="1"/>
            </p:cNvSpPr>
            <p:nvPr/>
          </p:nvSpPr>
          <p:spPr bwMode="auto">
            <a:xfrm>
              <a:off x="517526" y="5601335"/>
              <a:ext cx="163711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Target Gender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0" name="Rectangle 70"/>
            <p:cNvSpPr>
              <a:spLocks noChangeArrowheads="1"/>
            </p:cNvSpPr>
            <p:nvPr/>
          </p:nvSpPr>
          <p:spPr bwMode="auto">
            <a:xfrm>
              <a:off x="2324707" y="5549900"/>
              <a:ext cx="201613" cy="2016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72"/>
            <p:cNvSpPr>
              <a:spLocks noChangeArrowheads="1"/>
            </p:cNvSpPr>
            <p:nvPr/>
          </p:nvSpPr>
          <p:spPr bwMode="auto">
            <a:xfrm>
              <a:off x="3397857" y="5549900"/>
              <a:ext cx="200025" cy="20161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Rectangle 73"/>
            <p:cNvSpPr>
              <a:spLocks noChangeArrowheads="1"/>
            </p:cNvSpPr>
            <p:nvPr/>
          </p:nvSpPr>
          <p:spPr bwMode="auto">
            <a:xfrm>
              <a:off x="2659670" y="5549900"/>
              <a:ext cx="68897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female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3" name="Rectangle 74"/>
            <p:cNvSpPr>
              <a:spLocks noChangeArrowheads="1"/>
            </p:cNvSpPr>
            <p:nvPr/>
          </p:nvSpPr>
          <p:spPr bwMode="auto">
            <a:xfrm>
              <a:off x="3732820" y="5549900"/>
              <a:ext cx="5270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Oval 223"/>
          <p:cNvSpPr/>
          <p:nvPr/>
        </p:nvSpPr>
        <p:spPr>
          <a:xfrm>
            <a:off x="7255403" y="6522528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45"/>
          <p:cNvSpPr>
            <a:spLocks noChangeArrowheads="1"/>
          </p:cNvSpPr>
          <p:nvPr/>
        </p:nvSpPr>
        <p:spPr bwMode="auto">
          <a:xfrm>
            <a:off x="6167804" y="6522528"/>
            <a:ext cx="100012" cy="104775"/>
          </a:xfrm>
          <a:prstGeom prst="ellipse">
            <a:avLst/>
          </a:prstGeom>
          <a:noFill/>
          <a:ln w="9525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" name="Rectangle 73"/>
          <p:cNvSpPr>
            <a:spLocks noChangeArrowheads="1"/>
          </p:cNvSpPr>
          <p:nvPr/>
        </p:nvSpPr>
        <p:spPr bwMode="auto">
          <a:xfrm>
            <a:off x="6468746" y="6442844"/>
            <a:ext cx="688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female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74"/>
          <p:cNvSpPr>
            <a:spLocks noChangeArrowheads="1"/>
          </p:cNvSpPr>
          <p:nvPr/>
        </p:nvSpPr>
        <p:spPr bwMode="auto">
          <a:xfrm>
            <a:off x="7541896" y="6442844"/>
            <a:ext cx="5270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10351432" y="0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2- </a:t>
            </a:r>
            <a:r>
              <a:rPr lang="en-US" dirty="0" err="1"/>
              <a:t>RaceGen</a:t>
            </a:r>
            <a:endParaRPr lang="en-US" dirty="0"/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FC101AA5-A126-4643-83E9-5F5883362A0E}"/>
              </a:ext>
            </a:extLst>
          </p:cNvPr>
          <p:cNvGrpSpPr/>
          <p:nvPr/>
        </p:nvGrpSpPr>
        <p:grpSpPr>
          <a:xfrm>
            <a:off x="4041778" y="1315068"/>
            <a:ext cx="1877108" cy="788988"/>
            <a:chOff x="4041778" y="1315068"/>
            <a:chExt cx="1877108" cy="788988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BA6739FB-D118-9241-AFC4-31EE893CAC58}"/>
                </a:ext>
              </a:extLst>
            </p:cNvPr>
            <p:cNvGrpSpPr/>
            <p:nvPr/>
          </p:nvGrpSpPr>
          <p:grpSpPr>
            <a:xfrm>
              <a:off x="4146364" y="1316203"/>
              <a:ext cx="1697184" cy="745482"/>
              <a:chOff x="6233789" y="5912806"/>
              <a:chExt cx="1697184" cy="745482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B05FB737-2E8C-2A4C-B6E8-CC12B0C57625}"/>
                  </a:ext>
                </a:extLst>
              </p:cNvPr>
              <p:cNvGrpSpPr/>
              <p:nvPr/>
            </p:nvGrpSpPr>
            <p:grpSpPr>
              <a:xfrm>
                <a:off x="6233789" y="5912806"/>
                <a:ext cx="1697184" cy="531657"/>
                <a:chOff x="2423563" y="5233687"/>
                <a:chExt cx="1697184" cy="531657"/>
              </a:xfrm>
            </p:grpSpPr>
            <p:sp>
              <p:nvSpPr>
                <p:cNvPr id="237" name="Rectangle 68">
                  <a:extLst>
                    <a:ext uri="{FF2B5EF4-FFF2-40B4-BE49-F238E27FC236}">
                      <a16:creationId xmlns:a16="http://schemas.microsoft.com/office/drawing/2014/main" id="{A253AB0F-31E0-C647-8039-BF0FA12A06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1170" y="5233687"/>
                  <a:ext cx="1474827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Target Gender</a:t>
                  </a:r>
                  <a:endPara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8" name="Rectangle 70">
                  <a:extLst>
                    <a:ext uri="{FF2B5EF4-FFF2-40B4-BE49-F238E27FC236}">
                      <a16:creationId xmlns:a16="http://schemas.microsoft.com/office/drawing/2014/main" id="{D2F9844E-6385-4144-BE2A-7E4DAEE17C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3563" y="5549900"/>
                  <a:ext cx="201613" cy="20161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Rectangle 72">
                  <a:extLst>
                    <a:ext uri="{FF2B5EF4-FFF2-40B4-BE49-F238E27FC236}">
                      <a16:creationId xmlns:a16="http://schemas.microsoft.com/office/drawing/2014/main" id="{DE640041-7A06-9E46-9BB7-C77208393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4928" y="5549900"/>
                  <a:ext cx="200025" cy="201613"/>
                </a:xfrm>
                <a:prstGeom prst="rect">
                  <a:avLst/>
                </a:prstGeom>
                <a:solidFill>
                  <a:srgbClr val="B3B3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Rectangle 73">
                  <a:extLst>
                    <a:ext uri="{FF2B5EF4-FFF2-40B4-BE49-F238E27FC236}">
                      <a16:creationId xmlns:a16="http://schemas.microsoft.com/office/drawing/2014/main" id="{D226ABAE-425A-3348-BCFC-C217940FE3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1455" y="5549900"/>
                  <a:ext cx="537006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female</a:t>
                  </a:r>
                  <a:endPara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1" name="Rectangle 74">
                  <a:extLst>
                    <a:ext uri="{FF2B5EF4-FFF2-40B4-BE49-F238E27FC236}">
                      <a16:creationId xmlns:a16="http://schemas.microsoft.com/office/drawing/2014/main" id="{59DD2028-D54E-CB40-B46E-473B70BD60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32820" y="5549900"/>
                  <a:ext cx="387927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male</a:t>
                  </a:r>
                  <a:endPara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5B43DCD1-0673-BA4F-AF18-6AFDBE6EA3EB}"/>
                  </a:ext>
                </a:extLst>
              </p:cNvPr>
              <p:cNvSpPr/>
              <p:nvPr/>
            </p:nvSpPr>
            <p:spPr>
              <a:xfrm>
                <a:off x="7292474" y="6522528"/>
                <a:ext cx="115889" cy="1239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45">
                <a:extLst>
                  <a:ext uri="{FF2B5EF4-FFF2-40B4-BE49-F238E27FC236}">
                    <a16:creationId xmlns:a16="http://schemas.microsoft.com/office/drawing/2014/main" id="{7B1F48DD-3226-7447-AF60-74FF04A29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6660" y="6522528"/>
                <a:ext cx="100012" cy="104775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Rectangle 73">
                <a:extLst>
                  <a:ext uri="{FF2B5EF4-FFF2-40B4-BE49-F238E27FC236}">
                    <a16:creationId xmlns:a16="http://schemas.microsoft.com/office/drawing/2014/main" id="{5135DDFF-C874-6942-8B1D-1DA55A8DC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0531" y="6442844"/>
                <a:ext cx="537006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female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6" name="Rectangle 74">
                <a:extLst>
                  <a:ext uri="{FF2B5EF4-FFF2-40B4-BE49-F238E27FC236}">
                    <a16:creationId xmlns:a16="http://schemas.microsoft.com/office/drawing/2014/main" id="{80E147F9-2409-534E-99A5-EA45AC557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1896" y="6442844"/>
                <a:ext cx="387927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male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1CC05C61-E7ED-C14C-8FAB-200DF98DEB92}"/>
                </a:ext>
              </a:extLst>
            </p:cNvPr>
            <p:cNvSpPr/>
            <p:nvPr/>
          </p:nvSpPr>
          <p:spPr>
            <a:xfrm>
              <a:off x="4041778" y="1315068"/>
              <a:ext cx="1877108" cy="7889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2B4EC43-8CDB-EA4E-B587-8307F50EDBED}"/>
              </a:ext>
            </a:extLst>
          </p:cNvPr>
          <p:cNvGrpSpPr/>
          <p:nvPr/>
        </p:nvGrpSpPr>
        <p:grpSpPr>
          <a:xfrm>
            <a:off x="9408731" y="1319037"/>
            <a:ext cx="1877108" cy="788988"/>
            <a:chOff x="4041778" y="1315068"/>
            <a:chExt cx="1877108" cy="788988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1E4D7DA4-AF9C-8D4A-8201-89B3BF5B9F3F}"/>
                </a:ext>
              </a:extLst>
            </p:cNvPr>
            <p:cNvGrpSpPr/>
            <p:nvPr/>
          </p:nvGrpSpPr>
          <p:grpSpPr>
            <a:xfrm>
              <a:off x="4146364" y="1316203"/>
              <a:ext cx="1697184" cy="745482"/>
              <a:chOff x="6233789" y="5912806"/>
              <a:chExt cx="1697184" cy="745482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613E8684-82D6-AE4A-8337-748B269BBA86}"/>
                  </a:ext>
                </a:extLst>
              </p:cNvPr>
              <p:cNvGrpSpPr/>
              <p:nvPr/>
            </p:nvGrpSpPr>
            <p:grpSpPr>
              <a:xfrm>
                <a:off x="6233789" y="5912806"/>
                <a:ext cx="1697184" cy="531657"/>
                <a:chOff x="2423563" y="5233687"/>
                <a:chExt cx="1697184" cy="531657"/>
              </a:xfrm>
            </p:grpSpPr>
            <p:sp>
              <p:nvSpPr>
                <p:cNvPr id="250" name="Rectangle 68">
                  <a:extLst>
                    <a:ext uri="{FF2B5EF4-FFF2-40B4-BE49-F238E27FC236}">
                      <a16:creationId xmlns:a16="http://schemas.microsoft.com/office/drawing/2014/main" id="{042E136B-6415-DA4E-AF49-97B4761426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1170" y="5233687"/>
                  <a:ext cx="1474827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Target Gender</a:t>
                  </a:r>
                  <a:endPara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1" name="Rectangle 70">
                  <a:extLst>
                    <a:ext uri="{FF2B5EF4-FFF2-40B4-BE49-F238E27FC236}">
                      <a16:creationId xmlns:a16="http://schemas.microsoft.com/office/drawing/2014/main" id="{9E5A645D-E91A-FB44-8E8B-401F4CE1A2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3563" y="5549900"/>
                  <a:ext cx="201613" cy="20161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Rectangle 72">
                  <a:extLst>
                    <a:ext uri="{FF2B5EF4-FFF2-40B4-BE49-F238E27FC236}">
                      <a16:creationId xmlns:a16="http://schemas.microsoft.com/office/drawing/2014/main" id="{F51B4A03-E639-8144-8BC0-4150B44562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4928" y="5549900"/>
                  <a:ext cx="200025" cy="201613"/>
                </a:xfrm>
                <a:prstGeom prst="rect">
                  <a:avLst/>
                </a:prstGeom>
                <a:solidFill>
                  <a:srgbClr val="B3B3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Rectangle 73">
                  <a:extLst>
                    <a:ext uri="{FF2B5EF4-FFF2-40B4-BE49-F238E27FC236}">
                      <a16:creationId xmlns:a16="http://schemas.microsoft.com/office/drawing/2014/main" id="{D3B45553-11B7-F941-B379-2F0C2D2EE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1455" y="5549900"/>
                  <a:ext cx="537006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female</a:t>
                  </a:r>
                  <a:endPara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4" name="Rectangle 74">
                  <a:extLst>
                    <a:ext uri="{FF2B5EF4-FFF2-40B4-BE49-F238E27FC236}">
                      <a16:creationId xmlns:a16="http://schemas.microsoft.com/office/drawing/2014/main" id="{C971A94A-FD2D-1E44-807B-486025D8E9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32820" y="5549900"/>
                  <a:ext cx="387927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male</a:t>
                  </a:r>
                  <a:endPara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4330B9BC-B1D2-3348-AB8D-C8F0846029D9}"/>
                  </a:ext>
                </a:extLst>
              </p:cNvPr>
              <p:cNvSpPr/>
              <p:nvPr/>
            </p:nvSpPr>
            <p:spPr>
              <a:xfrm>
                <a:off x="7292474" y="6522528"/>
                <a:ext cx="115889" cy="1239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5">
                <a:extLst>
                  <a:ext uri="{FF2B5EF4-FFF2-40B4-BE49-F238E27FC236}">
                    <a16:creationId xmlns:a16="http://schemas.microsoft.com/office/drawing/2014/main" id="{718C25CF-3FE7-FA47-AA77-2E8807910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6660" y="6522528"/>
                <a:ext cx="100012" cy="104775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Rectangle 73">
                <a:extLst>
                  <a:ext uri="{FF2B5EF4-FFF2-40B4-BE49-F238E27FC236}">
                    <a16:creationId xmlns:a16="http://schemas.microsoft.com/office/drawing/2014/main" id="{EC7D320D-D298-9D4D-8C7E-A28766E39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0531" y="6442844"/>
                <a:ext cx="537006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female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9" name="Rectangle 74">
                <a:extLst>
                  <a:ext uri="{FF2B5EF4-FFF2-40B4-BE49-F238E27FC236}">
                    <a16:creationId xmlns:a16="http://schemas.microsoft.com/office/drawing/2014/main" id="{225A040A-C422-3742-91F1-4994B3E60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1896" y="6442844"/>
                <a:ext cx="387927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male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1B2E4059-08B2-6742-9CB1-2A1B4C1A828C}"/>
                </a:ext>
              </a:extLst>
            </p:cNvPr>
            <p:cNvSpPr/>
            <p:nvPr/>
          </p:nvSpPr>
          <p:spPr>
            <a:xfrm>
              <a:off x="4041778" y="1315068"/>
              <a:ext cx="1877108" cy="7889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5" name="Rectangle 254">
            <a:extLst>
              <a:ext uri="{FF2B5EF4-FFF2-40B4-BE49-F238E27FC236}">
                <a16:creationId xmlns:a16="http://schemas.microsoft.com/office/drawing/2014/main" id="{5E6FA708-366D-2741-BDF2-B9FE078A00CF}"/>
              </a:ext>
            </a:extLst>
          </p:cNvPr>
          <p:cNvSpPr/>
          <p:nvPr/>
        </p:nvSpPr>
        <p:spPr>
          <a:xfrm>
            <a:off x="1844045" y="6166338"/>
            <a:ext cx="8514393" cy="5158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41">
            <a:extLst>
              <a:ext uri="{FF2B5EF4-FFF2-40B4-BE49-F238E27FC236}">
                <a16:creationId xmlns:a16="http://schemas.microsoft.com/office/drawing/2014/main" id="{1837DE2C-5F2A-B74F-868C-A84527D7AF1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26400" y="2047057"/>
            <a:ext cx="5113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931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106EB5-C89E-B74F-A75D-30259B6F0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396" y="723543"/>
            <a:ext cx="3241443" cy="61428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36C621-C427-2B45-B9A0-54641CD5E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715108"/>
            <a:ext cx="3257552" cy="6142892"/>
          </a:xfrm>
          <a:prstGeom prst="rect">
            <a:avLst/>
          </a:prstGeom>
        </p:spPr>
      </p:pic>
      <p:sp>
        <p:nvSpPr>
          <p:cNvPr id="4" name="Rectangle 8">
            <a:extLst>
              <a:ext uri="{FF2B5EF4-FFF2-40B4-BE49-F238E27FC236}">
                <a16:creationId xmlns:a16="http://schemas.microsoft.com/office/drawing/2014/main" id="{B34DCC34-77AD-8440-8E75-E1C68B729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869" y="1854696"/>
            <a:ext cx="17462" cy="1095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81B8177-5393-F84B-9C42-6DD632F87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931" y="1854696"/>
            <a:ext cx="349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603A968-552E-DF40-B078-AB250C525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931" y="1954709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7394D50-C763-0E4C-B8ED-6231F254B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406" y="1862634"/>
            <a:ext cx="52387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E5312DD-98D3-084C-8EDE-D4D0A706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406" y="1945184"/>
            <a:ext cx="52387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BE388157-62A6-4A42-8F13-FC231CB3A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469" y="1872159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A642F3B4-163C-3940-B2F3-DBD1C572B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469" y="1937246"/>
            <a:ext cx="698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A365094-A5A1-8C40-9B37-01EAF6858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944" y="1881684"/>
            <a:ext cx="87312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9EEBD4B4-62BF-1E41-8B61-C70F9438A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944" y="1927721"/>
            <a:ext cx="87312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B050BDB5-747D-584B-AE9C-7BE4B25D2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006" y="1891209"/>
            <a:ext cx="104775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223F9905-9837-2B40-9822-8C2E646E6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006" y="1908671"/>
            <a:ext cx="104775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A51C227-CA9D-6244-87C8-6597C6F42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006" y="1908671"/>
            <a:ext cx="1047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7C8560FF-2854-0144-A6F6-E3666C994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006" y="1899146"/>
            <a:ext cx="1047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CF339971-23F0-E941-BAE1-7D1DAA1B3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737" y="1908671"/>
            <a:ext cx="95250" cy="101600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EB10AB4C-181E-A04F-8803-89139F2E0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396" y="2202359"/>
            <a:ext cx="17462" cy="1095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CA237D95-E8D6-E745-94F1-4685B60F0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871" y="2202359"/>
            <a:ext cx="349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B3F346DF-DDD8-C04E-AC34-C4C754F67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871" y="2302371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BEB71594-F4E3-B34B-BD3F-55A08A7A8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5933" y="2210296"/>
            <a:ext cx="52387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2D905453-123F-5F4A-84A0-9A3455398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5933" y="2292846"/>
            <a:ext cx="52387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83C8BB48-D38A-D445-A732-22B145A10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408" y="2219821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51424C90-6965-784C-87C6-22D7DF089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408" y="2283321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948CDFBA-CC19-A943-85BE-3D6258FC3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471" y="2229346"/>
            <a:ext cx="87312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91A48EC2-8D48-984C-A366-E0CEBFC47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471" y="2275384"/>
            <a:ext cx="873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3B63D5DD-E168-074B-BC50-7EE2FF159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8946" y="2238871"/>
            <a:ext cx="106362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3FCBE930-0C11-2E48-B26E-82A16DEB1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8946" y="2256334"/>
            <a:ext cx="106362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3425558D-67E1-984B-BA63-459D0174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8946" y="2256334"/>
            <a:ext cx="106362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34">
            <a:extLst>
              <a:ext uri="{FF2B5EF4-FFF2-40B4-BE49-F238E27FC236}">
                <a16:creationId xmlns:a16="http://schemas.microsoft.com/office/drawing/2014/main" id="{9E53A654-AADA-C441-8637-D6A33AC3B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8946" y="2246809"/>
            <a:ext cx="106362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35">
            <a:extLst>
              <a:ext uri="{FF2B5EF4-FFF2-40B4-BE49-F238E27FC236}">
                <a16:creationId xmlns:a16="http://schemas.microsoft.com/office/drawing/2014/main" id="{A9A71D45-639E-2940-81AC-D373F5E7C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113" y="2265859"/>
            <a:ext cx="96837" cy="100013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36">
            <a:extLst>
              <a:ext uri="{FF2B5EF4-FFF2-40B4-BE49-F238E27FC236}">
                <a16:creationId xmlns:a16="http://schemas.microsoft.com/office/drawing/2014/main" id="{1ABE0EDC-0A8D-4142-828A-A56087FE5B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3094" y="1772146"/>
            <a:ext cx="2286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37">
            <a:extLst>
              <a:ext uri="{FF2B5EF4-FFF2-40B4-BE49-F238E27FC236}">
                <a16:creationId xmlns:a16="http://schemas.microsoft.com/office/drawing/2014/main" id="{FCE81351-82BD-4C43-A967-B6F11854F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7394" y="1772146"/>
            <a:ext cx="0" cy="274638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8">
            <a:extLst>
              <a:ext uri="{FF2B5EF4-FFF2-40B4-BE49-F238E27FC236}">
                <a16:creationId xmlns:a16="http://schemas.microsoft.com/office/drawing/2014/main" id="{A0275E5D-C84B-F44F-B87F-9C2107B54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3094" y="2046784"/>
            <a:ext cx="2286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9">
            <a:extLst>
              <a:ext uri="{FF2B5EF4-FFF2-40B4-BE49-F238E27FC236}">
                <a16:creationId xmlns:a16="http://schemas.microsoft.com/office/drawing/2014/main" id="{9E753B52-F363-E24B-82FB-10705FAB6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824" y="1826121"/>
            <a:ext cx="236537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40">
            <a:extLst>
              <a:ext uri="{FF2B5EF4-FFF2-40B4-BE49-F238E27FC236}">
                <a16:creationId xmlns:a16="http://schemas.microsoft.com/office/drawing/2014/main" id="{112F7F9A-ACAF-C341-97D9-9B9FACE4B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0124" y="1826121"/>
            <a:ext cx="0" cy="284163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41">
            <a:extLst>
              <a:ext uri="{FF2B5EF4-FFF2-40B4-BE49-F238E27FC236}">
                <a16:creationId xmlns:a16="http://schemas.microsoft.com/office/drawing/2014/main" id="{3DF0FFD1-FB7E-5342-8C2E-44BFFC0BC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824" y="2110284"/>
            <a:ext cx="236537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2">
            <a:extLst>
              <a:ext uri="{FF2B5EF4-FFF2-40B4-BE49-F238E27FC236}">
                <a16:creationId xmlns:a16="http://schemas.microsoft.com/office/drawing/2014/main" id="{F5FC8F15-652E-0547-8E77-BF6C7B57E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7033" y="2119809"/>
            <a:ext cx="2286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43">
            <a:extLst>
              <a:ext uri="{FF2B5EF4-FFF2-40B4-BE49-F238E27FC236}">
                <a16:creationId xmlns:a16="http://schemas.microsoft.com/office/drawing/2014/main" id="{C45B8C33-1B25-3243-A3FB-07B2B14D4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1333" y="2119809"/>
            <a:ext cx="0" cy="27305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44">
            <a:extLst>
              <a:ext uri="{FF2B5EF4-FFF2-40B4-BE49-F238E27FC236}">
                <a16:creationId xmlns:a16="http://schemas.microsoft.com/office/drawing/2014/main" id="{CA59FCD9-4973-F447-9FB7-6B07A5CFE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7033" y="2392859"/>
            <a:ext cx="2286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45">
            <a:extLst>
              <a:ext uri="{FF2B5EF4-FFF2-40B4-BE49-F238E27FC236}">
                <a16:creationId xmlns:a16="http://schemas.microsoft.com/office/drawing/2014/main" id="{83543177-88B9-E14E-BE06-DE94927D6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4788" y="2183309"/>
            <a:ext cx="236537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46">
            <a:extLst>
              <a:ext uri="{FF2B5EF4-FFF2-40B4-BE49-F238E27FC236}">
                <a16:creationId xmlns:a16="http://schemas.microsoft.com/office/drawing/2014/main" id="{01786A67-7D02-724E-9AD2-C8BB517AB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7501" y="2183309"/>
            <a:ext cx="0" cy="274638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7">
            <a:extLst>
              <a:ext uri="{FF2B5EF4-FFF2-40B4-BE49-F238E27FC236}">
                <a16:creationId xmlns:a16="http://schemas.microsoft.com/office/drawing/2014/main" id="{2EF3BE19-DC6F-0C4E-8762-27917D131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4788" y="2457946"/>
            <a:ext cx="236537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91">
            <a:extLst>
              <a:ext uri="{FF2B5EF4-FFF2-40B4-BE49-F238E27FC236}">
                <a16:creationId xmlns:a16="http://schemas.microsoft.com/office/drawing/2014/main" id="{DDCDA3B7-768E-6D45-BE84-0E2504E45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0006" y="2375396"/>
            <a:ext cx="17463" cy="1095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92">
            <a:extLst>
              <a:ext uri="{FF2B5EF4-FFF2-40B4-BE49-F238E27FC236}">
                <a16:creationId xmlns:a16="http://schemas.microsoft.com/office/drawing/2014/main" id="{159897BC-559E-FF43-B3E2-2F6BB80F5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481" y="2375396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93">
            <a:extLst>
              <a:ext uri="{FF2B5EF4-FFF2-40B4-BE49-F238E27FC236}">
                <a16:creationId xmlns:a16="http://schemas.microsoft.com/office/drawing/2014/main" id="{11F066FE-4074-2C42-8A52-F58677CB2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481" y="2475409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94">
            <a:extLst>
              <a:ext uri="{FF2B5EF4-FFF2-40B4-BE49-F238E27FC236}">
                <a16:creationId xmlns:a16="http://schemas.microsoft.com/office/drawing/2014/main" id="{823DA213-4B8F-2943-AAE5-C05D1049E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44" y="2384921"/>
            <a:ext cx="523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95">
            <a:extLst>
              <a:ext uri="{FF2B5EF4-FFF2-40B4-BE49-F238E27FC236}">
                <a16:creationId xmlns:a16="http://schemas.microsoft.com/office/drawing/2014/main" id="{E6E7DB7D-43AD-8944-B9CB-16252235E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44" y="2467471"/>
            <a:ext cx="523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96">
            <a:extLst>
              <a:ext uri="{FF2B5EF4-FFF2-40B4-BE49-F238E27FC236}">
                <a16:creationId xmlns:a16="http://schemas.microsoft.com/office/drawing/2014/main" id="{1202BEA9-F86B-7E44-93C0-7A69E2BF3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019" y="2392859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97">
            <a:extLst>
              <a:ext uri="{FF2B5EF4-FFF2-40B4-BE49-F238E27FC236}">
                <a16:creationId xmlns:a16="http://schemas.microsoft.com/office/drawing/2014/main" id="{A404E28A-AF97-CB43-8502-BF9FD6E65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019" y="2457946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98">
            <a:extLst>
              <a:ext uri="{FF2B5EF4-FFF2-40B4-BE49-F238E27FC236}">
                <a16:creationId xmlns:a16="http://schemas.microsoft.com/office/drawing/2014/main" id="{4030D32C-4765-8B4E-97D6-779BC34B0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081" y="2402384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99">
            <a:extLst>
              <a:ext uri="{FF2B5EF4-FFF2-40B4-BE49-F238E27FC236}">
                <a16:creationId xmlns:a16="http://schemas.microsoft.com/office/drawing/2014/main" id="{D1E63998-71EE-F644-A48C-664599938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081" y="2448421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100">
            <a:extLst>
              <a:ext uri="{FF2B5EF4-FFF2-40B4-BE49-F238E27FC236}">
                <a16:creationId xmlns:a16="http://schemas.microsoft.com/office/drawing/2014/main" id="{971066CF-6175-314C-A9D4-C940B1393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556" y="2411909"/>
            <a:ext cx="106363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101">
            <a:extLst>
              <a:ext uri="{FF2B5EF4-FFF2-40B4-BE49-F238E27FC236}">
                <a16:creationId xmlns:a16="http://schemas.microsoft.com/office/drawing/2014/main" id="{75F40C18-5609-5547-BF2D-9DEED480A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556" y="2430959"/>
            <a:ext cx="106363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102">
            <a:extLst>
              <a:ext uri="{FF2B5EF4-FFF2-40B4-BE49-F238E27FC236}">
                <a16:creationId xmlns:a16="http://schemas.microsoft.com/office/drawing/2014/main" id="{D1435A5F-BD87-AC4F-8485-F65DA80A2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556" y="2430959"/>
            <a:ext cx="106363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103">
            <a:extLst>
              <a:ext uri="{FF2B5EF4-FFF2-40B4-BE49-F238E27FC236}">
                <a16:creationId xmlns:a16="http://schemas.microsoft.com/office/drawing/2014/main" id="{B90104AA-39DA-8D41-A653-66538D4C5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556" y="2421434"/>
            <a:ext cx="10636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104">
            <a:extLst>
              <a:ext uri="{FF2B5EF4-FFF2-40B4-BE49-F238E27FC236}">
                <a16:creationId xmlns:a16="http://schemas.microsoft.com/office/drawing/2014/main" id="{46283F26-0B1B-C445-9F08-51B230C57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915" y="2202359"/>
            <a:ext cx="96838" cy="100013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105">
            <a:extLst>
              <a:ext uri="{FF2B5EF4-FFF2-40B4-BE49-F238E27FC236}">
                <a16:creationId xmlns:a16="http://schemas.microsoft.com/office/drawing/2014/main" id="{9EF79269-2506-ED4E-B2FC-96007577F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474" y="2750046"/>
            <a:ext cx="17463" cy="1095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106">
            <a:extLst>
              <a:ext uri="{FF2B5EF4-FFF2-40B4-BE49-F238E27FC236}">
                <a16:creationId xmlns:a16="http://schemas.microsoft.com/office/drawing/2014/main" id="{3C500707-F14A-6348-8950-7284250E1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536" y="2750046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107">
            <a:extLst>
              <a:ext uri="{FF2B5EF4-FFF2-40B4-BE49-F238E27FC236}">
                <a16:creationId xmlns:a16="http://schemas.microsoft.com/office/drawing/2014/main" id="{390E3E15-8C88-E849-9178-2F8096AF7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536" y="2850059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108">
            <a:extLst>
              <a:ext uri="{FF2B5EF4-FFF2-40B4-BE49-F238E27FC236}">
                <a16:creationId xmlns:a16="http://schemas.microsoft.com/office/drawing/2014/main" id="{A9C3A0E2-8752-E04B-ACCE-3852A8CCB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011" y="2759571"/>
            <a:ext cx="523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109">
            <a:extLst>
              <a:ext uri="{FF2B5EF4-FFF2-40B4-BE49-F238E27FC236}">
                <a16:creationId xmlns:a16="http://schemas.microsoft.com/office/drawing/2014/main" id="{2E6C7338-703D-9D43-81AA-E3CF567A6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011" y="2842121"/>
            <a:ext cx="523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110">
            <a:extLst>
              <a:ext uri="{FF2B5EF4-FFF2-40B4-BE49-F238E27FC236}">
                <a16:creationId xmlns:a16="http://schemas.microsoft.com/office/drawing/2014/main" id="{1DF022DE-CD99-8E4D-BB57-A2B773E8C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486" y="2769096"/>
            <a:ext cx="714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111">
            <a:extLst>
              <a:ext uri="{FF2B5EF4-FFF2-40B4-BE49-F238E27FC236}">
                <a16:creationId xmlns:a16="http://schemas.microsoft.com/office/drawing/2014/main" id="{6CB221D4-4378-734B-B4E5-A852AA7C0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486" y="2832596"/>
            <a:ext cx="7143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112">
            <a:extLst>
              <a:ext uri="{FF2B5EF4-FFF2-40B4-BE49-F238E27FC236}">
                <a16:creationId xmlns:a16="http://schemas.microsoft.com/office/drawing/2014/main" id="{85511BD2-F3D5-9F48-979D-42DCC55A5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549" y="2777034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113">
            <a:extLst>
              <a:ext uri="{FF2B5EF4-FFF2-40B4-BE49-F238E27FC236}">
                <a16:creationId xmlns:a16="http://schemas.microsoft.com/office/drawing/2014/main" id="{9B67EBBF-4450-9242-B273-3F8773A60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549" y="2823071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114">
            <a:extLst>
              <a:ext uri="{FF2B5EF4-FFF2-40B4-BE49-F238E27FC236}">
                <a16:creationId xmlns:a16="http://schemas.microsoft.com/office/drawing/2014/main" id="{F1669D46-B8A1-364B-8DE7-8DD4597DE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024" y="2786559"/>
            <a:ext cx="106363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115">
            <a:extLst>
              <a:ext uri="{FF2B5EF4-FFF2-40B4-BE49-F238E27FC236}">
                <a16:creationId xmlns:a16="http://schemas.microsoft.com/office/drawing/2014/main" id="{4E460149-F8C0-A745-93F7-F441A58AF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024" y="2805609"/>
            <a:ext cx="106363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116">
            <a:extLst>
              <a:ext uri="{FF2B5EF4-FFF2-40B4-BE49-F238E27FC236}">
                <a16:creationId xmlns:a16="http://schemas.microsoft.com/office/drawing/2014/main" id="{E9F9FCE4-A034-EA47-84AC-16A0BE1A5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024" y="2805609"/>
            <a:ext cx="106363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117">
            <a:extLst>
              <a:ext uri="{FF2B5EF4-FFF2-40B4-BE49-F238E27FC236}">
                <a16:creationId xmlns:a16="http://schemas.microsoft.com/office/drawing/2014/main" id="{D52624C6-FE7F-DA4F-A8CE-11012226D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024" y="2796084"/>
            <a:ext cx="10636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Oval 118">
            <a:extLst>
              <a:ext uri="{FF2B5EF4-FFF2-40B4-BE49-F238E27FC236}">
                <a16:creationId xmlns:a16="http://schemas.microsoft.com/office/drawing/2014/main" id="{1C9DC31A-53DA-0F44-993F-0344E3FF4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192" y="2832596"/>
            <a:ext cx="95250" cy="100013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Line 119">
            <a:extLst>
              <a:ext uri="{FF2B5EF4-FFF2-40B4-BE49-F238E27FC236}">
                <a16:creationId xmlns:a16="http://schemas.microsoft.com/office/drawing/2014/main" id="{C1EEEB94-9C3B-4B42-9FD7-E669DECBD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644" y="2283321"/>
            <a:ext cx="2286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120">
            <a:extLst>
              <a:ext uri="{FF2B5EF4-FFF2-40B4-BE49-F238E27FC236}">
                <a16:creationId xmlns:a16="http://schemas.microsoft.com/office/drawing/2014/main" id="{6B278329-FC7C-184F-919D-ECB6A55BD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7944" y="2283321"/>
            <a:ext cx="0" cy="284163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Line 121">
            <a:extLst>
              <a:ext uri="{FF2B5EF4-FFF2-40B4-BE49-F238E27FC236}">
                <a16:creationId xmlns:a16="http://schemas.microsoft.com/office/drawing/2014/main" id="{33006960-5703-9948-8D75-1BD001A1E7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644" y="2567484"/>
            <a:ext cx="2286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122">
            <a:extLst>
              <a:ext uri="{FF2B5EF4-FFF2-40B4-BE49-F238E27FC236}">
                <a16:creationId xmlns:a16="http://schemas.microsoft.com/office/drawing/2014/main" id="{7530874B-6B17-C94C-8FFE-2E842D3AF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3590" y="2119809"/>
            <a:ext cx="236538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Line 123">
            <a:extLst>
              <a:ext uri="{FF2B5EF4-FFF2-40B4-BE49-F238E27FC236}">
                <a16:creationId xmlns:a16="http://schemas.microsoft.com/office/drawing/2014/main" id="{A9407A2C-57C0-CB46-9247-233B0663E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7890" y="2119809"/>
            <a:ext cx="0" cy="282575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Line 124">
            <a:extLst>
              <a:ext uri="{FF2B5EF4-FFF2-40B4-BE49-F238E27FC236}">
                <a16:creationId xmlns:a16="http://schemas.microsoft.com/office/drawing/2014/main" id="{364C2EAC-388A-774B-A7E3-BA3DCEF26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3590" y="2402384"/>
            <a:ext cx="236538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Line 125">
            <a:extLst>
              <a:ext uri="{FF2B5EF4-FFF2-40B4-BE49-F238E27FC236}">
                <a16:creationId xmlns:a16="http://schemas.microsoft.com/office/drawing/2014/main" id="{64DF7EA7-C385-6F4A-8414-C17C7C0BB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2699" y="2659559"/>
            <a:ext cx="2270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Line 126">
            <a:extLst>
              <a:ext uri="{FF2B5EF4-FFF2-40B4-BE49-F238E27FC236}">
                <a16:creationId xmlns:a16="http://schemas.microsoft.com/office/drawing/2014/main" id="{75B015A3-E1FB-9243-A829-F812D2D12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6999" y="2659559"/>
            <a:ext cx="0" cy="282575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127">
            <a:extLst>
              <a:ext uri="{FF2B5EF4-FFF2-40B4-BE49-F238E27FC236}">
                <a16:creationId xmlns:a16="http://schemas.microsoft.com/office/drawing/2014/main" id="{A21370C4-3B93-9248-9FFD-A06975D78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2699" y="2942134"/>
            <a:ext cx="2270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128">
            <a:extLst>
              <a:ext uri="{FF2B5EF4-FFF2-40B4-BE49-F238E27FC236}">
                <a16:creationId xmlns:a16="http://schemas.microsoft.com/office/drawing/2014/main" id="{235F1F75-0F45-A249-AD95-229AA8B451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1279" y="2740521"/>
            <a:ext cx="236538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129">
            <a:extLst>
              <a:ext uri="{FF2B5EF4-FFF2-40B4-BE49-F238E27FC236}">
                <a16:creationId xmlns:a16="http://schemas.microsoft.com/office/drawing/2014/main" id="{11DE683A-A7E0-1A43-8C0C-4047DF618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5579" y="2740521"/>
            <a:ext cx="0" cy="284163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130">
            <a:extLst>
              <a:ext uri="{FF2B5EF4-FFF2-40B4-BE49-F238E27FC236}">
                <a16:creationId xmlns:a16="http://schemas.microsoft.com/office/drawing/2014/main" id="{FF5C7D87-AF8B-9944-BB6A-16D41A623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1279" y="3024684"/>
            <a:ext cx="236538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133">
            <a:extLst>
              <a:ext uri="{FF2B5EF4-FFF2-40B4-BE49-F238E27FC236}">
                <a16:creationId xmlns:a16="http://schemas.microsoft.com/office/drawing/2014/main" id="{C243435C-B476-6047-A3B9-E89D8709C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9388" y="2869109"/>
            <a:ext cx="52388" cy="0"/>
          </a:xfrm>
          <a:prstGeom prst="line">
            <a:avLst/>
          </a:prstGeom>
          <a:noFill/>
          <a:ln w="17463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134">
            <a:extLst>
              <a:ext uri="{FF2B5EF4-FFF2-40B4-BE49-F238E27FC236}">
                <a16:creationId xmlns:a16="http://schemas.microsoft.com/office/drawing/2014/main" id="{F55258E9-60CF-EA48-BA25-8BDA3AC87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9388" y="1826121"/>
            <a:ext cx="52388" cy="0"/>
          </a:xfrm>
          <a:prstGeom prst="line">
            <a:avLst/>
          </a:prstGeom>
          <a:noFill/>
          <a:ln w="17463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138">
            <a:extLst>
              <a:ext uri="{FF2B5EF4-FFF2-40B4-BE49-F238E27FC236}">
                <a16:creationId xmlns:a16="http://schemas.microsoft.com/office/drawing/2014/main" id="{598A5E86-EC30-424C-9E95-5BC14B2DB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63" y="2778621"/>
            <a:ext cx="19367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Rectangle 139">
            <a:extLst>
              <a:ext uri="{FF2B5EF4-FFF2-40B4-BE49-F238E27FC236}">
                <a16:creationId xmlns:a16="http://schemas.microsoft.com/office/drawing/2014/main" id="{FCE5F437-4462-394C-9B90-69540F0E1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63" y="1735634"/>
            <a:ext cx="19367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147">
            <a:extLst>
              <a:ext uri="{FF2B5EF4-FFF2-40B4-BE49-F238E27FC236}">
                <a16:creationId xmlns:a16="http://schemas.microsoft.com/office/drawing/2014/main" id="{5FAEAC0C-BFFE-C045-B1E6-93BFB4CD087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002567" y="2363757"/>
            <a:ext cx="19604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P2 amplitude </a:t>
            </a:r>
            <a:r>
              <a:rPr lang="en-US" altLang="en-US" dirty="0">
                <a:solidFill>
                  <a:srgbClr val="3145FF"/>
                </a:solidFill>
              </a:rPr>
              <a:t>(µV)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145FF"/>
              </a:solidFill>
              <a:effectLst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B151209-8D45-1F44-8DC5-F2A5AA02AB14}"/>
              </a:ext>
            </a:extLst>
          </p:cNvPr>
          <p:cNvSpPr/>
          <p:nvPr/>
        </p:nvSpPr>
        <p:spPr>
          <a:xfrm>
            <a:off x="1918020" y="1852399"/>
            <a:ext cx="115889" cy="123973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CE0103F-E3C1-CC47-B93A-FCEB2975B32E}"/>
              </a:ext>
            </a:extLst>
          </p:cNvPr>
          <p:cNvSpPr/>
          <p:nvPr/>
        </p:nvSpPr>
        <p:spPr>
          <a:xfrm>
            <a:off x="3156411" y="2196179"/>
            <a:ext cx="115889" cy="123973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6FD0F3A-F9F3-124B-A17F-F70BC6F2505B}"/>
              </a:ext>
            </a:extLst>
          </p:cNvPr>
          <p:cNvSpPr/>
          <p:nvPr/>
        </p:nvSpPr>
        <p:spPr>
          <a:xfrm>
            <a:off x="4771745" y="2370179"/>
            <a:ext cx="115889" cy="123973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88887F4-858F-0845-B1D8-4F0E641CD860}"/>
              </a:ext>
            </a:extLst>
          </p:cNvPr>
          <p:cNvSpPr/>
          <p:nvPr/>
        </p:nvSpPr>
        <p:spPr>
          <a:xfrm>
            <a:off x="6013024" y="2742426"/>
            <a:ext cx="115889" cy="123973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FAD5AC9-902B-A945-90CA-E92C46DF2484}"/>
              </a:ext>
            </a:extLst>
          </p:cNvPr>
          <p:cNvSpPr txBox="1"/>
          <p:nvPr/>
        </p:nvSpPr>
        <p:spPr>
          <a:xfrm>
            <a:off x="981752" y="489999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Race categorization task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D76D76F-2197-DB44-A4A2-054F3E47F989}"/>
              </a:ext>
            </a:extLst>
          </p:cNvPr>
          <p:cNvSpPr txBox="1"/>
          <p:nvPr/>
        </p:nvSpPr>
        <p:spPr>
          <a:xfrm>
            <a:off x="3699654" y="48999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Gender categorization task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C4FA11E-7620-B84D-9F9B-C612E6B1199F}"/>
              </a:ext>
            </a:extLst>
          </p:cNvPr>
          <p:cNvSpPr/>
          <p:nvPr/>
        </p:nvSpPr>
        <p:spPr>
          <a:xfrm>
            <a:off x="765175" y="5549902"/>
            <a:ext cx="9227771" cy="1142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Line 353">
            <a:extLst>
              <a:ext uri="{FF2B5EF4-FFF2-40B4-BE49-F238E27FC236}">
                <a16:creationId xmlns:a16="http://schemas.microsoft.com/office/drawing/2014/main" id="{3718FE0D-573C-3149-A0E4-C65DB48FD3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8248" y="1918195"/>
            <a:ext cx="509201" cy="36514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Line 353">
            <a:extLst>
              <a:ext uri="{FF2B5EF4-FFF2-40B4-BE49-F238E27FC236}">
                <a16:creationId xmlns:a16="http://schemas.microsoft.com/office/drawing/2014/main" id="{1EFC4CE4-48D4-814A-AAA1-875D92D56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8618" y="1908670"/>
            <a:ext cx="639919" cy="411481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Line 353">
            <a:extLst>
              <a:ext uri="{FF2B5EF4-FFF2-40B4-BE49-F238E27FC236}">
                <a16:creationId xmlns:a16="http://schemas.microsoft.com/office/drawing/2014/main" id="{A0ADA6EF-5A64-2B44-83D5-38732B99CF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4813" y="2264271"/>
            <a:ext cx="512316" cy="5524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Line 353">
            <a:extLst>
              <a:ext uri="{FF2B5EF4-FFF2-40B4-BE49-F238E27FC236}">
                <a16:creationId xmlns:a16="http://schemas.microsoft.com/office/drawing/2014/main" id="{93C89006-1B68-A840-B4C2-B00C9B8A8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2763" y="2256334"/>
            <a:ext cx="495644" cy="174623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Line 353">
            <a:extLst>
              <a:ext uri="{FF2B5EF4-FFF2-40B4-BE49-F238E27FC236}">
                <a16:creationId xmlns:a16="http://schemas.microsoft.com/office/drawing/2014/main" id="{47065231-8282-5244-914B-54209D7B5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0331" y="2438896"/>
            <a:ext cx="572861" cy="454489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Line 353">
            <a:extLst>
              <a:ext uri="{FF2B5EF4-FFF2-40B4-BE49-F238E27FC236}">
                <a16:creationId xmlns:a16="http://schemas.microsoft.com/office/drawing/2014/main" id="{3DA91DFA-AD9D-D346-AE69-4FC7C0F2D1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8443" y="2813546"/>
            <a:ext cx="472518" cy="67794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04FB499-A38C-CA43-B6BA-06ECC51C3970}"/>
              </a:ext>
            </a:extLst>
          </p:cNvPr>
          <p:cNvSpPr txBox="1"/>
          <p:nvPr/>
        </p:nvSpPr>
        <p:spPr>
          <a:xfrm>
            <a:off x="9844088" y="175846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3- </a:t>
            </a:r>
            <a:r>
              <a:rPr lang="en-US" dirty="0" err="1"/>
              <a:t>Diss</a:t>
            </a:r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E32084-5046-584F-AF14-FE59405724F6}"/>
              </a:ext>
            </a:extLst>
          </p:cNvPr>
          <p:cNvSpPr/>
          <p:nvPr/>
        </p:nvSpPr>
        <p:spPr>
          <a:xfrm>
            <a:off x="495300" y="191879"/>
            <a:ext cx="384893" cy="5104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39">
            <a:extLst>
              <a:ext uri="{FF2B5EF4-FFF2-40B4-BE49-F238E27FC236}">
                <a16:creationId xmlns:a16="http://schemas.microsoft.com/office/drawing/2014/main" id="{972695A9-6F6C-C84C-BDD5-2D1A59588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17" y="4466134"/>
            <a:ext cx="3222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425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139">
            <a:extLst>
              <a:ext uri="{FF2B5EF4-FFF2-40B4-BE49-F238E27FC236}">
                <a16:creationId xmlns:a16="http://schemas.microsoft.com/office/drawing/2014/main" id="{3E0A0389-E99D-914A-BFC1-4FE0199F1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17" y="3406168"/>
            <a:ext cx="3222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450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Rectangle 139">
            <a:extLst>
              <a:ext uri="{FF2B5EF4-FFF2-40B4-BE49-F238E27FC236}">
                <a16:creationId xmlns:a16="http://schemas.microsoft.com/office/drawing/2014/main" id="{34DD4927-C3BF-AC41-B2D1-975C88CFE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17" y="2359993"/>
            <a:ext cx="3222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475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Rectangle 147">
            <a:extLst>
              <a:ext uri="{FF2B5EF4-FFF2-40B4-BE49-F238E27FC236}">
                <a16:creationId xmlns:a16="http://schemas.microsoft.com/office/drawing/2014/main" id="{01CDE67B-CD6D-E143-93BF-77C154F602B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449640" y="3355264"/>
            <a:ext cx="156228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Reaction Time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" name="Rectangle 147">
            <a:extLst>
              <a:ext uri="{FF2B5EF4-FFF2-40B4-BE49-F238E27FC236}">
                <a16:creationId xmlns:a16="http://schemas.microsoft.com/office/drawing/2014/main" id="{64649B71-2BD1-3D46-861A-EF0EABEBE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588" y="5784707"/>
            <a:ext cx="131792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Target Race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Rectangle 147">
            <a:extLst>
              <a:ext uri="{FF2B5EF4-FFF2-40B4-BE49-F238E27FC236}">
                <a16:creationId xmlns:a16="http://schemas.microsoft.com/office/drawing/2014/main" id="{20A83110-F895-E74B-9C56-4A4EDC9B6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749" y="5514978"/>
            <a:ext cx="5001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Black</a:t>
            </a:r>
          </a:p>
        </p:txBody>
      </p:sp>
      <p:sp>
        <p:nvSpPr>
          <p:cNvPr id="123" name="Rectangle 147">
            <a:extLst>
              <a:ext uri="{FF2B5EF4-FFF2-40B4-BE49-F238E27FC236}">
                <a16:creationId xmlns:a16="http://schemas.microsoft.com/office/drawing/2014/main" id="{D7EC53AA-65F1-3E44-A47A-89D766F3E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509" y="5514977"/>
            <a:ext cx="5241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White</a:t>
            </a:r>
          </a:p>
        </p:txBody>
      </p:sp>
      <p:sp>
        <p:nvSpPr>
          <p:cNvPr id="124" name="Rectangle 147">
            <a:extLst>
              <a:ext uri="{FF2B5EF4-FFF2-40B4-BE49-F238E27FC236}">
                <a16:creationId xmlns:a16="http://schemas.microsoft.com/office/drawing/2014/main" id="{D389A93F-3566-F44D-8106-1BADD04A2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82" y="5514978"/>
            <a:ext cx="5001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Black</a:t>
            </a:r>
          </a:p>
        </p:txBody>
      </p:sp>
      <p:sp>
        <p:nvSpPr>
          <p:cNvPr id="125" name="Rectangle 147">
            <a:extLst>
              <a:ext uri="{FF2B5EF4-FFF2-40B4-BE49-F238E27FC236}">
                <a16:creationId xmlns:a16="http://schemas.microsoft.com/office/drawing/2014/main" id="{5E3F74F3-1DC4-9543-8B50-FBDF1EFF5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642" y="5514977"/>
            <a:ext cx="5241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White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A1CF44C-0105-E94D-9C52-687E85554A9C}"/>
              </a:ext>
            </a:extLst>
          </p:cNvPr>
          <p:cNvGrpSpPr/>
          <p:nvPr/>
        </p:nvGrpSpPr>
        <p:grpSpPr>
          <a:xfrm>
            <a:off x="4583694" y="896094"/>
            <a:ext cx="1877108" cy="788988"/>
            <a:chOff x="4041778" y="1315068"/>
            <a:chExt cx="1877108" cy="788988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E3C5196-1DF9-0143-A905-7B56DAE8260B}"/>
                </a:ext>
              </a:extLst>
            </p:cNvPr>
            <p:cNvGrpSpPr/>
            <p:nvPr/>
          </p:nvGrpSpPr>
          <p:grpSpPr>
            <a:xfrm>
              <a:off x="4146364" y="1316203"/>
              <a:ext cx="1697184" cy="745482"/>
              <a:chOff x="6233789" y="5912806"/>
              <a:chExt cx="1697184" cy="745482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D5DB847B-87B9-3D4C-B84E-76F286F4018A}"/>
                  </a:ext>
                </a:extLst>
              </p:cNvPr>
              <p:cNvGrpSpPr/>
              <p:nvPr/>
            </p:nvGrpSpPr>
            <p:grpSpPr>
              <a:xfrm>
                <a:off x="6233789" y="5912806"/>
                <a:ext cx="1697184" cy="531657"/>
                <a:chOff x="2423563" y="5233687"/>
                <a:chExt cx="1697184" cy="531657"/>
              </a:xfrm>
            </p:grpSpPr>
            <p:sp>
              <p:nvSpPr>
                <p:cNvPr id="134" name="Rectangle 68">
                  <a:extLst>
                    <a:ext uri="{FF2B5EF4-FFF2-40B4-BE49-F238E27FC236}">
                      <a16:creationId xmlns:a16="http://schemas.microsoft.com/office/drawing/2014/main" id="{F95A2009-9813-154E-A3AE-1420DA3807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1170" y="5233687"/>
                  <a:ext cx="1474827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Target Gender</a:t>
                  </a:r>
                  <a:endPara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5" name="Rectangle 70">
                  <a:extLst>
                    <a:ext uri="{FF2B5EF4-FFF2-40B4-BE49-F238E27FC236}">
                      <a16:creationId xmlns:a16="http://schemas.microsoft.com/office/drawing/2014/main" id="{BC81AD1D-3539-794B-A666-819AE3F87B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3563" y="5549900"/>
                  <a:ext cx="201613" cy="20161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Rectangle 72">
                  <a:extLst>
                    <a:ext uri="{FF2B5EF4-FFF2-40B4-BE49-F238E27FC236}">
                      <a16:creationId xmlns:a16="http://schemas.microsoft.com/office/drawing/2014/main" id="{504B1B8F-E6F9-B04E-9873-5B6CD5F303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4928" y="5549900"/>
                  <a:ext cx="200025" cy="201613"/>
                </a:xfrm>
                <a:prstGeom prst="rect">
                  <a:avLst/>
                </a:prstGeom>
                <a:solidFill>
                  <a:srgbClr val="B3B3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Rectangle 73">
                  <a:extLst>
                    <a:ext uri="{FF2B5EF4-FFF2-40B4-BE49-F238E27FC236}">
                      <a16:creationId xmlns:a16="http://schemas.microsoft.com/office/drawing/2014/main" id="{86738CB9-6D05-F246-8EB2-0DA407AB04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1455" y="5549900"/>
                  <a:ext cx="537006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female</a:t>
                  </a:r>
                  <a:endPara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8" name="Rectangle 74">
                  <a:extLst>
                    <a:ext uri="{FF2B5EF4-FFF2-40B4-BE49-F238E27FC236}">
                      <a16:creationId xmlns:a16="http://schemas.microsoft.com/office/drawing/2014/main" id="{1D941326-FA36-1F42-A550-9AE06C77B1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32820" y="5549900"/>
                  <a:ext cx="387927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male</a:t>
                  </a:r>
                  <a:endPara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07259650-49B1-8449-9C3D-1EFFBD7A7A88}"/>
                  </a:ext>
                </a:extLst>
              </p:cNvPr>
              <p:cNvSpPr/>
              <p:nvPr/>
            </p:nvSpPr>
            <p:spPr>
              <a:xfrm>
                <a:off x="7292474" y="6522528"/>
                <a:ext cx="115889" cy="123973"/>
              </a:xfrm>
              <a:prstGeom prst="ellipse">
                <a:avLst/>
              </a:prstGeom>
              <a:solidFill>
                <a:srgbClr val="3145FF"/>
              </a:solidFill>
              <a:ln>
                <a:solidFill>
                  <a:srgbClr val="314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245">
                <a:extLst>
                  <a:ext uri="{FF2B5EF4-FFF2-40B4-BE49-F238E27FC236}">
                    <a16:creationId xmlns:a16="http://schemas.microsoft.com/office/drawing/2014/main" id="{C63402F8-5826-6649-9F02-FF122F353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6660" y="6522528"/>
                <a:ext cx="100012" cy="104775"/>
              </a:xfrm>
              <a:prstGeom prst="ellipse">
                <a:avLst/>
              </a:prstGeom>
              <a:noFill/>
              <a:ln w="9525" cap="rnd">
                <a:solidFill>
                  <a:srgbClr val="3145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Rectangle 73">
                <a:extLst>
                  <a:ext uri="{FF2B5EF4-FFF2-40B4-BE49-F238E27FC236}">
                    <a16:creationId xmlns:a16="http://schemas.microsoft.com/office/drawing/2014/main" id="{1C867F03-5A50-8843-AF69-8A04704D7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0531" y="6442844"/>
                <a:ext cx="537006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female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3" name="Rectangle 74">
                <a:extLst>
                  <a:ext uri="{FF2B5EF4-FFF2-40B4-BE49-F238E27FC236}">
                    <a16:creationId xmlns:a16="http://schemas.microsoft.com/office/drawing/2014/main" id="{4A9578B1-8E94-B54A-8BE2-95D1C85AC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1896" y="6442844"/>
                <a:ext cx="387927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male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6D7479F-8892-C94B-9201-9CF1174BEEFE}"/>
                </a:ext>
              </a:extLst>
            </p:cNvPr>
            <p:cNvSpPr/>
            <p:nvPr/>
          </p:nvSpPr>
          <p:spPr>
            <a:xfrm>
              <a:off x="4041778" y="1315068"/>
              <a:ext cx="1877108" cy="7889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Rectangle 241">
            <a:extLst>
              <a:ext uri="{FF2B5EF4-FFF2-40B4-BE49-F238E27FC236}">
                <a16:creationId xmlns:a16="http://schemas.microsoft.com/office/drawing/2014/main" id="{859EFCF0-80EA-4848-90DA-48DFB3789AF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560" y="2242129"/>
            <a:ext cx="5113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383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106EB5-C89E-B74F-A75D-30259B6F0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396" y="723543"/>
            <a:ext cx="3241443" cy="61428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36C621-C427-2B45-B9A0-54641CD5E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715108"/>
            <a:ext cx="3257552" cy="6142892"/>
          </a:xfrm>
          <a:prstGeom prst="rect">
            <a:avLst/>
          </a:prstGeom>
        </p:spPr>
      </p:pic>
      <p:sp>
        <p:nvSpPr>
          <p:cNvPr id="4" name="Rectangle 8">
            <a:extLst>
              <a:ext uri="{FF2B5EF4-FFF2-40B4-BE49-F238E27FC236}">
                <a16:creationId xmlns:a16="http://schemas.microsoft.com/office/drawing/2014/main" id="{B34DCC34-77AD-8440-8E75-E1C68B729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869" y="1854696"/>
            <a:ext cx="17462" cy="1095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81B8177-5393-F84B-9C42-6DD632F87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931" y="1854696"/>
            <a:ext cx="34925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603A968-552E-DF40-B078-AB250C525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931" y="1954709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7394D50-C763-0E4C-B8ED-6231F254B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406" y="1862634"/>
            <a:ext cx="52387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E5312DD-98D3-084C-8EDE-D4D0A706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406" y="1945184"/>
            <a:ext cx="52387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BE388157-62A6-4A42-8F13-FC231CB3A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469" y="1872159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A642F3B4-163C-3940-B2F3-DBD1C572B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469" y="1937246"/>
            <a:ext cx="69850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A365094-A5A1-8C40-9B37-01EAF6858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944" y="1881684"/>
            <a:ext cx="87312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9EEBD4B4-62BF-1E41-8B61-C70F9438A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944" y="1927721"/>
            <a:ext cx="87312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B050BDB5-747D-584B-AE9C-7BE4B25D2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006" y="1891209"/>
            <a:ext cx="104775" cy="174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223F9905-9837-2B40-9822-8C2E646E6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006" y="1908671"/>
            <a:ext cx="104775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A51C227-CA9D-6244-87C8-6597C6F42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006" y="1908671"/>
            <a:ext cx="10477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7C8560FF-2854-0144-A6F6-E3666C994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006" y="1899146"/>
            <a:ext cx="10477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CF339971-23F0-E941-BAE1-7D1DAA1B3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737" y="1908671"/>
            <a:ext cx="95250" cy="101600"/>
          </a:xfrm>
          <a:prstGeom prst="ellipse">
            <a:avLst/>
          </a:prstGeom>
          <a:noFill/>
          <a:ln w="9525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EB10AB4C-181E-A04F-8803-89139F2E0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396" y="2202359"/>
            <a:ext cx="17462" cy="1095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CA237D95-E8D6-E745-94F1-4685B60F0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871" y="2202359"/>
            <a:ext cx="34925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B3F346DF-DDD8-C04E-AC34-C4C754F67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871" y="2302371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BEB71594-F4E3-B34B-BD3F-55A08A7A8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5933" y="2210296"/>
            <a:ext cx="52387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2D905453-123F-5F4A-84A0-9A3455398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5933" y="2292846"/>
            <a:ext cx="52387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83C8BB48-D38A-D445-A732-22B145A10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408" y="2219821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51424C90-6965-784C-87C6-22D7DF089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408" y="2283321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948CDFBA-CC19-A943-85BE-3D6258FC3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471" y="2229346"/>
            <a:ext cx="87312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91A48EC2-8D48-984C-A366-E0CEBFC47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471" y="2275384"/>
            <a:ext cx="87312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3B63D5DD-E168-074B-BC50-7EE2FF159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8946" y="2238871"/>
            <a:ext cx="106362" cy="174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3FCBE930-0C11-2E48-B26E-82A16DEB1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8946" y="2256334"/>
            <a:ext cx="106362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3425558D-67E1-984B-BA63-459D0174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8946" y="2256334"/>
            <a:ext cx="106362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34">
            <a:extLst>
              <a:ext uri="{FF2B5EF4-FFF2-40B4-BE49-F238E27FC236}">
                <a16:creationId xmlns:a16="http://schemas.microsoft.com/office/drawing/2014/main" id="{9E53A654-AADA-C441-8637-D6A33AC3B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8946" y="2246809"/>
            <a:ext cx="106362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35">
            <a:extLst>
              <a:ext uri="{FF2B5EF4-FFF2-40B4-BE49-F238E27FC236}">
                <a16:creationId xmlns:a16="http://schemas.microsoft.com/office/drawing/2014/main" id="{A9A71D45-639E-2940-81AC-D373F5E7C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113" y="2265859"/>
            <a:ext cx="96837" cy="100013"/>
          </a:xfrm>
          <a:prstGeom prst="ellipse">
            <a:avLst/>
          </a:prstGeom>
          <a:noFill/>
          <a:ln w="9525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36">
            <a:extLst>
              <a:ext uri="{FF2B5EF4-FFF2-40B4-BE49-F238E27FC236}">
                <a16:creationId xmlns:a16="http://schemas.microsoft.com/office/drawing/2014/main" id="{1ABE0EDC-0A8D-4142-828A-A56087FE5B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3094" y="1772146"/>
            <a:ext cx="2286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37">
            <a:extLst>
              <a:ext uri="{FF2B5EF4-FFF2-40B4-BE49-F238E27FC236}">
                <a16:creationId xmlns:a16="http://schemas.microsoft.com/office/drawing/2014/main" id="{FCE81351-82BD-4C43-A967-B6F11854F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7394" y="1772146"/>
            <a:ext cx="0" cy="274638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8">
            <a:extLst>
              <a:ext uri="{FF2B5EF4-FFF2-40B4-BE49-F238E27FC236}">
                <a16:creationId xmlns:a16="http://schemas.microsoft.com/office/drawing/2014/main" id="{A0275E5D-C84B-F44F-B87F-9C2107B54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3094" y="2046784"/>
            <a:ext cx="2286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9">
            <a:extLst>
              <a:ext uri="{FF2B5EF4-FFF2-40B4-BE49-F238E27FC236}">
                <a16:creationId xmlns:a16="http://schemas.microsoft.com/office/drawing/2014/main" id="{9E753B52-F363-E24B-82FB-10705FAB6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824" y="1826121"/>
            <a:ext cx="236537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40">
            <a:extLst>
              <a:ext uri="{FF2B5EF4-FFF2-40B4-BE49-F238E27FC236}">
                <a16:creationId xmlns:a16="http://schemas.microsoft.com/office/drawing/2014/main" id="{112F7F9A-ACAF-C341-97D9-9B9FACE4B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0124" y="1826121"/>
            <a:ext cx="0" cy="284163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41">
            <a:extLst>
              <a:ext uri="{FF2B5EF4-FFF2-40B4-BE49-F238E27FC236}">
                <a16:creationId xmlns:a16="http://schemas.microsoft.com/office/drawing/2014/main" id="{3DF0FFD1-FB7E-5342-8C2E-44BFFC0BC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824" y="2110284"/>
            <a:ext cx="236537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2">
            <a:extLst>
              <a:ext uri="{FF2B5EF4-FFF2-40B4-BE49-F238E27FC236}">
                <a16:creationId xmlns:a16="http://schemas.microsoft.com/office/drawing/2014/main" id="{F5FC8F15-652E-0547-8E77-BF6C7B57E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7033" y="2119809"/>
            <a:ext cx="2286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43">
            <a:extLst>
              <a:ext uri="{FF2B5EF4-FFF2-40B4-BE49-F238E27FC236}">
                <a16:creationId xmlns:a16="http://schemas.microsoft.com/office/drawing/2014/main" id="{C45B8C33-1B25-3243-A3FB-07B2B14D4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1333" y="2119809"/>
            <a:ext cx="0" cy="27305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44">
            <a:extLst>
              <a:ext uri="{FF2B5EF4-FFF2-40B4-BE49-F238E27FC236}">
                <a16:creationId xmlns:a16="http://schemas.microsoft.com/office/drawing/2014/main" id="{CA59FCD9-4973-F447-9FB7-6B07A5CFE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7033" y="2392859"/>
            <a:ext cx="2286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45">
            <a:extLst>
              <a:ext uri="{FF2B5EF4-FFF2-40B4-BE49-F238E27FC236}">
                <a16:creationId xmlns:a16="http://schemas.microsoft.com/office/drawing/2014/main" id="{83543177-88B9-E14E-BE06-DE94927D6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4788" y="2183309"/>
            <a:ext cx="236537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46">
            <a:extLst>
              <a:ext uri="{FF2B5EF4-FFF2-40B4-BE49-F238E27FC236}">
                <a16:creationId xmlns:a16="http://schemas.microsoft.com/office/drawing/2014/main" id="{01786A67-7D02-724E-9AD2-C8BB517AB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7501" y="2183309"/>
            <a:ext cx="0" cy="274638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7">
            <a:extLst>
              <a:ext uri="{FF2B5EF4-FFF2-40B4-BE49-F238E27FC236}">
                <a16:creationId xmlns:a16="http://schemas.microsoft.com/office/drawing/2014/main" id="{2EF3BE19-DC6F-0C4E-8762-27917D131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4788" y="2457946"/>
            <a:ext cx="236537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91">
            <a:extLst>
              <a:ext uri="{FF2B5EF4-FFF2-40B4-BE49-F238E27FC236}">
                <a16:creationId xmlns:a16="http://schemas.microsoft.com/office/drawing/2014/main" id="{DDCDA3B7-768E-6D45-BE84-0E2504E45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0006" y="2375396"/>
            <a:ext cx="17463" cy="1095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92">
            <a:extLst>
              <a:ext uri="{FF2B5EF4-FFF2-40B4-BE49-F238E27FC236}">
                <a16:creationId xmlns:a16="http://schemas.microsoft.com/office/drawing/2014/main" id="{159897BC-559E-FF43-B3E2-2F6BB80F5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481" y="2375396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93">
            <a:extLst>
              <a:ext uri="{FF2B5EF4-FFF2-40B4-BE49-F238E27FC236}">
                <a16:creationId xmlns:a16="http://schemas.microsoft.com/office/drawing/2014/main" id="{11F066FE-4074-2C42-8A52-F58677CB2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481" y="2475409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94">
            <a:extLst>
              <a:ext uri="{FF2B5EF4-FFF2-40B4-BE49-F238E27FC236}">
                <a16:creationId xmlns:a16="http://schemas.microsoft.com/office/drawing/2014/main" id="{823DA213-4B8F-2943-AAE5-C05D1049E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44" y="2384921"/>
            <a:ext cx="52388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95">
            <a:extLst>
              <a:ext uri="{FF2B5EF4-FFF2-40B4-BE49-F238E27FC236}">
                <a16:creationId xmlns:a16="http://schemas.microsoft.com/office/drawing/2014/main" id="{E6E7DB7D-43AD-8944-B9CB-16252235E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44" y="2467471"/>
            <a:ext cx="52388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96">
            <a:extLst>
              <a:ext uri="{FF2B5EF4-FFF2-40B4-BE49-F238E27FC236}">
                <a16:creationId xmlns:a16="http://schemas.microsoft.com/office/drawing/2014/main" id="{1202BEA9-F86B-7E44-93C0-7A69E2BF3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019" y="2392859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97">
            <a:extLst>
              <a:ext uri="{FF2B5EF4-FFF2-40B4-BE49-F238E27FC236}">
                <a16:creationId xmlns:a16="http://schemas.microsoft.com/office/drawing/2014/main" id="{A404E28A-AF97-CB43-8502-BF9FD6E65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019" y="2457946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98">
            <a:extLst>
              <a:ext uri="{FF2B5EF4-FFF2-40B4-BE49-F238E27FC236}">
                <a16:creationId xmlns:a16="http://schemas.microsoft.com/office/drawing/2014/main" id="{4030D32C-4765-8B4E-97D6-779BC34B0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081" y="2402384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99">
            <a:extLst>
              <a:ext uri="{FF2B5EF4-FFF2-40B4-BE49-F238E27FC236}">
                <a16:creationId xmlns:a16="http://schemas.microsoft.com/office/drawing/2014/main" id="{D1E63998-71EE-F644-A48C-664599938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081" y="2448421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100">
            <a:extLst>
              <a:ext uri="{FF2B5EF4-FFF2-40B4-BE49-F238E27FC236}">
                <a16:creationId xmlns:a16="http://schemas.microsoft.com/office/drawing/2014/main" id="{971066CF-6175-314C-A9D4-C940B1393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556" y="2411909"/>
            <a:ext cx="106363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101">
            <a:extLst>
              <a:ext uri="{FF2B5EF4-FFF2-40B4-BE49-F238E27FC236}">
                <a16:creationId xmlns:a16="http://schemas.microsoft.com/office/drawing/2014/main" id="{75F40C18-5609-5547-BF2D-9DEED480A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556" y="2430959"/>
            <a:ext cx="106363" cy="174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102">
            <a:extLst>
              <a:ext uri="{FF2B5EF4-FFF2-40B4-BE49-F238E27FC236}">
                <a16:creationId xmlns:a16="http://schemas.microsoft.com/office/drawing/2014/main" id="{D1435A5F-BD87-AC4F-8485-F65DA80A2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556" y="2430959"/>
            <a:ext cx="106363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103">
            <a:extLst>
              <a:ext uri="{FF2B5EF4-FFF2-40B4-BE49-F238E27FC236}">
                <a16:creationId xmlns:a16="http://schemas.microsoft.com/office/drawing/2014/main" id="{B90104AA-39DA-8D41-A653-66538D4C5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556" y="2421434"/>
            <a:ext cx="10636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104">
            <a:extLst>
              <a:ext uri="{FF2B5EF4-FFF2-40B4-BE49-F238E27FC236}">
                <a16:creationId xmlns:a16="http://schemas.microsoft.com/office/drawing/2014/main" id="{46283F26-0B1B-C445-9F08-51B230C57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915" y="2202359"/>
            <a:ext cx="96838" cy="100013"/>
          </a:xfrm>
          <a:prstGeom prst="ellipse">
            <a:avLst/>
          </a:prstGeom>
          <a:noFill/>
          <a:ln w="9525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105">
            <a:extLst>
              <a:ext uri="{FF2B5EF4-FFF2-40B4-BE49-F238E27FC236}">
                <a16:creationId xmlns:a16="http://schemas.microsoft.com/office/drawing/2014/main" id="{9EF79269-2506-ED4E-B2FC-96007577F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474" y="2750046"/>
            <a:ext cx="17463" cy="1095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106">
            <a:extLst>
              <a:ext uri="{FF2B5EF4-FFF2-40B4-BE49-F238E27FC236}">
                <a16:creationId xmlns:a16="http://schemas.microsoft.com/office/drawing/2014/main" id="{3C500707-F14A-6348-8950-7284250E1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536" y="2750046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107">
            <a:extLst>
              <a:ext uri="{FF2B5EF4-FFF2-40B4-BE49-F238E27FC236}">
                <a16:creationId xmlns:a16="http://schemas.microsoft.com/office/drawing/2014/main" id="{390E3E15-8C88-E849-9178-2F8096AF7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536" y="2850059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108">
            <a:extLst>
              <a:ext uri="{FF2B5EF4-FFF2-40B4-BE49-F238E27FC236}">
                <a16:creationId xmlns:a16="http://schemas.microsoft.com/office/drawing/2014/main" id="{A9C3A0E2-8752-E04B-ACCE-3852A8CCB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011" y="2759571"/>
            <a:ext cx="523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109">
            <a:extLst>
              <a:ext uri="{FF2B5EF4-FFF2-40B4-BE49-F238E27FC236}">
                <a16:creationId xmlns:a16="http://schemas.microsoft.com/office/drawing/2014/main" id="{2E6C7338-703D-9D43-81AA-E3CF567A6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011" y="2842121"/>
            <a:ext cx="52388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110">
            <a:extLst>
              <a:ext uri="{FF2B5EF4-FFF2-40B4-BE49-F238E27FC236}">
                <a16:creationId xmlns:a16="http://schemas.microsoft.com/office/drawing/2014/main" id="{1DF022DE-CD99-8E4D-BB57-A2B773E8C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486" y="2769096"/>
            <a:ext cx="71438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111">
            <a:extLst>
              <a:ext uri="{FF2B5EF4-FFF2-40B4-BE49-F238E27FC236}">
                <a16:creationId xmlns:a16="http://schemas.microsoft.com/office/drawing/2014/main" id="{6CB221D4-4378-734B-B4E5-A852AA7C0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486" y="2832596"/>
            <a:ext cx="7143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112">
            <a:extLst>
              <a:ext uri="{FF2B5EF4-FFF2-40B4-BE49-F238E27FC236}">
                <a16:creationId xmlns:a16="http://schemas.microsoft.com/office/drawing/2014/main" id="{85511BD2-F3D5-9F48-979D-42DCC55A5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549" y="2777034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113">
            <a:extLst>
              <a:ext uri="{FF2B5EF4-FFF2-40B4-BE49-F238E27FC236}">
                <a16:creationId xmlns:a16="http://schemas.microsoft.com/office/drawing/2014/main" id="{9B67EBBF-4450-9242-B273-3F8773A60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549" y="2823071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114">
            <a:extLst>
              <a:ext uri="{FF2B5EF4-FFF2-40B4-BE49-F238E27FC236}">
                <a16:creationId xmlns:a16="http://schemas.microsoft.com/office/drawing/2014/main" id="{F1669D46-B8A1-364B-8DE7-8DD4597DE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024" y="2786559"/>
            <a:ext cx="106363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115">
            <a:extLst>
              <a:ext uri="{FF2B5EF4-FFF2-40B4-BE49-F238E27FC236}">
                <a16:creationId xmlns:a16="http://schemas.microsoft.com/office/drawing/2014/main" id="{4E460149-F8C0-A745-93F7-F441A58AF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024" y="2805609"/>
            <a:ext cx="106363" cy="174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116">
            <a:extLst>
              <a:ext uri="{FF2B5EF4-FFF2-40B4-BE49-F238E27FC236}">
                <a16:creationId xmlns:a16="http://schemas.microsoft.com/office/drawing/2014/main" id="{E9F9FCE4-A034-EA47-84AC-16A0BE1A5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024" y="2805609"/>
            <a:ext cx="106363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117">
            <a:extLst>
              <a:ext uri="{FF2B5EF4-FFF2-40B4-BE49-F238E27FC236}">
                <a16:creationId xmlns:a16="http://schemas.microsoft.com/office/drawing/2014/main" id="{D52624C6-FE7F-DA4F-A8CE-11012226D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024" y="2796084"/>
            <a:ext cx="10636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Oval 118">
            <a:extLst>
              <a:ext uri="{FF2B5EF4-FFF2-40B4-BE49-F238E27FC236}">
                <a16:creationId xmlns:a16="http://schemas.microsoft.com/office/drawing/2014/main" id="{1C9DC31A-53DA-0F44-993F-0344E3FF4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192" y="2832596"/>
            <a:ext cx="95250" cy="100013"/>
          </a:xfrm>
          <a:prstGeom prst="ellipse">
            <a:avLst/>
          </a:prstGeom>
          <a:noFill/>
          <a:ln w="9525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Line 119">
            <a:extLst>
              <a:ext uri="{FF2B5EF4-FFF2-40B4-BE49-F238E27FC236}">
                <a16:creationId xmlns:a16="http://schemas.microsoft.com/office/drawing/2014/main" id="{C1EEEB94-9C3B-4B42-9FD7-E669DECBD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644" y="2283321"/>
            <a:ext cx="2286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120">
            <a:extLst>
              <a:ext uri="{FF2B5EF4-FFF2-40B4-BE49-F238E27FC236}">
                <a16:creationId xmlns:a16="http://schemas.microsoft.com/office/drawing/2014/main" id="{6B278329-FC7C-184F-919D-ECB6A55BD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7944" y="2283321"/>
            <a:ext cx="0" cy="284163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Line 121">
            <a:extLst>
              <a:ext uri="{FF2B5EF4-FFF2-40B4-BE49-F238E27FC236}">
                <a16:creationId xmlns:a16="http://schemas.microsoft.com/office/drawing/2014/main" id="{33006960-5703-9948-8D75-1BD001A1E7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644" y="2567484"/>
            <a:ext cx="2286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122">
            <a:extLst>
              <a:ext uri="{FF2B5EF4-FFF2-40B4-BE49-F238E27FC236}">
                <a16:creationId xmlns:a16="http://schemas.microsoft.com/office/drawing/2014/main" id="{7530874B-6B17-C94C-8FFE-2E842D3AF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3590" y="2119809"/>
            <a:ext cx="236538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Line 123">
            <a:extLst>
              <a:ext uri="{FF2B5EF4-FFF2-40B4-BE49-F238E27FC236}">
                <a16:creationId xmlns:a16="http://schemas.microsoft.com/office/drawing/2014/main" id="{A9407A2C-57C0-CB46-9247-233B0663E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7890" y="2119809"/>
            <a:ext cx="0" cy="282575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Line 124">
            <a:extLst>
              <a:ext uri="{FF2B5EF4-FFF2-40B4-BE49-F238E27FC236}">
                <a16:creationId xmlns:a16="http://schemas.microsoft.com/office/drawing/2014/main" id="{364C2EAC-388A-774B-A7E3-BA3DCEF26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3590" y="2402384"/>
            <a:ext cx="236538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Line 125">
            <a:extLst>
              <a:ext uri="{FF2B5EF4-FFF2-40B4-BE49-F238E27FC236}">
                <a16:creationId xmlns:a16="http://schemas.microsoft.com/office/drawing/2014/main" id="{64DF7EA7-C385-6F4A-8414-C17C7C0BB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2699" y="2659559"/>
            <a:ext cx="2270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Line 126">
            <a:extLst>
              <a:ext uri="{FF2B5EF4-FFF2-40B4-BE49-F238E27FC236}">
                <a16:creationId xmlns:a16="http://schemas.microsoft.com/office/drawing/2014/main" id="{75B015A3-E1FB-9243-A829-F812D2D12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6999" y="2659559"/>
            <a:ext cx="0" cy="282575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127">
            <a:extLst>
              <a:ext uri="{FF2B5EF4-FFF2-40B4-BE49-F238E27FC236}">
                <a16:creationId xmlns:a16="http://schemas.microsoft.com/office/drawing/2014/main" id="{A21370C4-3B93-9248-9FFD-A06975D78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2699" y="2942134"/>
            <a:ext cx="2270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128">
            <a:extLst>
              <a:ext uri="{FF2B5EF4-FFF2-40B4-BE49-F238E27FC236}">
                <a16:creationId xmlns:a16="http://schemas.microsoft.com/office/drawing/2014/main" id="{235F1F75-0F45-A249-AD95-229AA8B451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1279" y="2740521"/>
            <a:ext cx="236538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129">
            <a:extLst>
              <a:ext uri="{FF2B5EF4-FFF2-40B4-BE49-F238E27FC236}">
                <a16:creationId xmlns:a16="http://schemas.microsoft.com/office/drawing/2014/main" id="{11DE683A-A7E0-1A43-8C0C-4047DF618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5579" y="2740521"/>
            <a:ext cx="0" cy="284163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130">
            <a:extLst>
              <a:ext uri="{FF2B5EF4-FFF2-40B4-BE49-F238E27FC236}">
                <a16:creationId xmlns:a16="http://schemas.microsoft.com/office/drawing/2014/main" id="{FF5C7D87-AF8B-9944-BB6A-16D41A623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1279" y="3024684"/>
            <a:ext cx="236538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133">
            <a:extLst>
              <a:ext uri="{FF2B5EF4-FFF2-40B4-BE49-F238E27FC236}">
                <a16:creationId xmlns:a16="http://schemas.microsoft.com/office/drawing/2014/main" id="{C243435C-B476-6047-A3B9-E89D8709C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9388" y="2869109"/>
            <a:ext cx="52388" cy="0"/>
          </a:xfrm>
          <a:prstGeom prst="line">
            <a:avLst/>
          </a:prstGeom>
          <a:noFill/>
          <a:ln w="17463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86" name="Line 134">
            <a:extLst>
              <a:ext uri="{FF2B5EF4-FFF2-40B4-BE49-F238E27FC236}">
                <a16:creationId xmlns:a16="http://schemas.microsoft.com/office/drawing/2014/main" id="{F55258E9-60CF-EA48-BA25-8BDA3AC87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9388" y="1826121"/>
            <a:ext cx="52388" cy="0"/>
          </a:xfrm>
          <a:prstGeom prst="line">
            <a:avLst/>
          </a:prstGeom>
          <a:noFill/>
          <a:ln w="17463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88" name="Rectangle 138">
            <a:extLst>
              <a:ext uri="{FF2B5EF4-FFF2-40B4-BE49-F238E27FC236}">
                <a16:creationId xmlns:a16="http://schemas.microsoft.com/office/drawing/2014/main" id="{598A5E86-EC30-424C-9E95-5BC14B2DB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63" y="2778621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Rectangle 139">
            <a:extLst>
              <a:ext uri="{FF2B5EF4-FFF2-40B4-BE49-F238E27FC236}">
                <a16:creationId xmlns:a16="http://schemas.microsoft.com/office/drawing/2014/main" id="{FCE5F437-4462-394C-9B90-69540F0E1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63" y="1735634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147">
            <a:extLst>
              <a:ext uri="{FF2B5EF4-FFF2-40B4-BE49-F238E27FC236}">
                <a16:creationId xmlns:a16="http://schemas.microsoft.com/office/drawing/2014/main" id="{5FAEAC0C-BFFE-C045-B1E6-93BFB4CD087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002568" y="2290605"/>
            <a:ext cx="19604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P2 amplitude (µV)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B151209-8D45-1F44-8DC5-F2A5AA02AB14}"/>
              </a:ext>
            </a:extLst>
          </p:cNvPr>
          <p:cNvSpPr/>
          <p:nvPr/>
        </p:nvSpPr>
        <p:spPr>
          <a:xfrm>
            <a:off x="1918020" y="1852399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CE0103F-E3C1-CC47-B93A-FCEB2975B32E}"/>
              </a:ext>
            </a:extLst>
          </p:cNvPr>
          <p:cNvSpPr/>
          <p:nvPr/>
        </p:nvSpPr>
        <p:spPr>
          <a:xfrm>
            <a:off x="3156411" y="2196179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6FD0F3A-F9F3-124B-A17F-F70BC6F2505B}"/>
              </a:ext>
            </a:extLst>
          </p:cNvPr>
          <p:cNvSpPr/>
          <p:nvPr/>
        </p:nvSpPr>
        <p:spPr>
          <a:xfrm>
            <a:off x="4771745" y="2370179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88887F4-858F-0845-B1D8-4F0E641CD860}"/>
              </a:ext>
            </a:extLst>
          </p:cNvPr>
          <p:cNvSpPr/>
          <p:nvPr/>
        </p:nvSpPr>
        <p:spPr>
          <a:xfrm>
            <a:off x="6013024" y="2742426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FAD5AC9-902B-A945-90CA-E92C46DF2484}"/>
              </a:ext>
            </a:extLst>
          </p:cNvPr>
          <p:cNvSpPr txBox="1"/>
          <p:nvPr/>
        </p:nvSpPr>
        <p:spPr>
          <a:xfrm>
            <a:off x="981752" y="489999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Race categorization task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D76D76F-2197-DB44-A4A2-054F3E47F989}"/>
              </a:ext>
            </a:extLst>
          </p:cNvPr>
          <p:cNvSpPr txBox="1"/>
          <p:nvPr/>
        </p:nvSpPr>
        <p:spPr>
          <a:xfrm>
            <a:off x="3699654" y="48999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Gender categorization task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C4FA11E-7620-B84D-9F9B-C612E6B1199F}"/>
              </a:ext>
            </a:extLst>
          </p:cNvPr>
          <p:cNvSpPr/>
          <p:nvPr/>
        </p:nvSpPr>
        <p:spPr>
          <a:xfrm>
            <a:off x="765175" y="5549902"/>
            <a:ext cx="9227771" cy="1142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Line 353">
            <a:extLst>
              <a:ext uri="{FF2B5EF4-FFF2-40B4-BE49-F238E27FC236}">
                <a16:creationId xmlns:a16="http://schemas.microsoft.com/office/drawing/2014/main" id="{3718FE0D-573C-3149-A0E4-C65DB48FD3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8248" y="1918195"/>
            <a:ext cx="509201" cy="36514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Line 353">
            <a:extLst>
              <a:ext uri="{FF2B5EF4-FFF2-40B4-BE49-F238E27FC236}">
                <a16:creationId xmlns:a16="http://schemas.microsoft.com/office/drawing/2014/main" id="{1EFC4CE4-48D4-814A-AAA1-875D92D56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8618" y="1908670"/>
            <a:ext cx="639919" cy="411481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Line 353">
            <a:extLst>
              <a:ext uri="{FF2B5EF4-FFF2-40B4-BE49-F238E27FC236}">
                <a16:creationId xmlns:a16="http://schemas.microsoft.com/office/drawing/2014/main" id="{A0ADA6EF-5A64-2B44-83D5-38732B99CF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4813" y="2264271"/>
            <a:ext cx="512316" cy="55247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Line 353">
            <a:extLst>
              <a:ext uri="{FF2B5EF4-FFF2-40B4-BE49-F238E27FC236}">
                <a16:creationId xmlns:a16="http://schemas.microsoft.com/office/drawing/2014/main" id="{93C89006-1B68-A840-B4C2-B00C9B8A8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2763" y="2256334"/>
            <a:ext cx="495644" cy="174623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Line 353">
            <a:extLst>
              <a:ext uri="{FF2B5EF4-FFF2-40B4-BE49-F238E27FC236}">
                <a16:creationId xmlns:a16="http://schemas.microsoft.com/office/drawing/2014/main" id="{47065231-8282-5244-914B-54209D7B5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0331" y="2438896"/>
            <a:ext cx="572861" cy="454489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Line 353">
            <a:extLst>
              <a:ext uri="{FF2B5EF4-FFF2-40B4-BE49-F238E27FC236}">
                <a16:creationId xmlns:a16="http://schemas.microsoft.com/office/drawing/2014/main" id="{3DA91DFA-AD9D-D346-AE69-4FC7C0F2D1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8443" y="2813546"/>
            <a:ext cx="472518" cy="67794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04FB499-A38C-CA43-B6BA-06ECC51C3970}"/>
              </a:ext>
            </a:extLst>
          </p:cNvPr>
          <p:cNvSpPr txBox="1"/>
          <p:nvPr/>
        </p:nvSpPr>
        <p:spPr>
          <a:xfrm>
            <a:off x="9844088" y="175846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3- </a:t>
            </a:r>
            <a:r>
              <a:rPr lang="en-US" dirty="0" err="1"/>
              <a:t>Diss</a:t>
            </a:r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E32084-5046-584F-AF14-FE59405724F6}"/>
              </a:ext>
            </a:extLst>
          </p:cNvPr>
          <p:cNvSpPr/>
          <p:nvPr/>
        </p:nvSpPr>
        <p:spPr>
          <a:xfrm>
            <a:off x="495300" y="191879"/>
            <a:ext cx="384893" cy="5104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39">
            <a:extLst>
              <a:ext uri="{FF2B5EF4-FFF2-40B4-BE49-F238E27FC236}">
                <a16:creationId xmlns:a16="http://schemas.microsoft.com/office/drawing/2014/main" id="{972695A9-6F6C-C84C-BDD5-2D1A59588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17" y="4466134"/>
            <a:ext cx="3222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425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139">
            <a:extLst>
              <a:ext uri="{FF2B5EF4-FFF2-40B4-BE49-F238E27FC236}">
                <a16:creationId xmlns:a16="http://schemas.microsoft.com/office/drawing/2014/main" id="{3E0A0389-E99D-914A-BFC1-4FE0199F1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17" y="3406168"/>
            <a:ext cx="3222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450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Rectangle 139">
            <a:extLst>
              <a:ext uri="{FF2B5EF4-FFF2-40B4-BE49-F238E27FC236}">
                <a16:creationId xmlns:a16="http://schemas.microsoft.com/office/drawing/2014/main" id="{34DD4927-C3BF-AC41-B2D1-975C88CFE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17" y="2359993"/>
            <a:ext cx="32220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475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Rectangle 147">
            <a:extLst>
              <a:ext uri="{FF2B5EF4-FFF2-40B4-BE49-F238E27FC236}">
                <a16:creationId xmlns:a16="http://schemas.microsoft.com/office/drawing/2014/main" id="{01CDE67B-CD6D-E143-93BF-77C154F602B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449640" y="3355264"/>
            <a:ext cx="156228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Reaction Time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" name="Rectangle 147">
            <a:extLst>
              <a:ext uri="{FF2B5EF4-FFF2-40B4-BE49-F238E27FC236}">
                <a16:creationId xmlns:a16="http://schemas.microsoft.com/office/drawing/2014/main" id="{64649B71-2BD1-3D46-861A-EF0EABEBE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588" y="5784707"/>
            <a:ext cx="131792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Target Race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Rectangle 147">
            <a:extLst>
              <a:ext uri="{FF2B5EF4-FFF2-40B4-BE49-F238E27FC236}">
                <a16:creationId xmlns:a16="http://schemas.microsoft.com/office/drawing/2014/main" id="{20A83110-F895-E74B-9C56-4A4EDC9B6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749" y="5514978"/>
            <a:ext cx="5001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Black</a:t>
            </a:r>
          </a:p>
        </p:txBody>
      </p:sp>
      <p:sp>
        <p:nvSpPr>
          <p:cNvPr id="123" name="Rectangle 147">
            <a:extLst>
              <a:ext uri="{FF2B5EF4-FFF2-40B4-BE49-F238E27FC236}">
                <a16:creationId xmlns:a16="http://schemas.microsoft.com/office/drawing/2014/main" id="{D7EC53AA-65F1-3E44-A47A-89D766F3E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509" y="5514977"/>
            <a:ext cx="5241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White</a:t>
            </a:r>
          </a:p>
        </p:txBody>
      </p:sp>
      <p:sp>
        <p:nvSpPr>
          <p:cNvPr id="124" name="Rectangle 147">
            <a:extLst>
              <a:ext uri="{FF2B5EF4-FFF2-40B4-BE49-F238E27FC236}">
                <a16:creationId xmlns:a16="http://schemas.microsoft.com/office/drawing/2014/main" id="{D389A93F-3566-F44D-8106-1BADD04A2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82" y="5514978"/>
            <a:ext cx="5001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Black</a:t>
            </a:r>
          </a:p>
        </p:txBody>
      </p:sp>
      <p:sp>
        <p:nvSpPr>
          <p:cNvPr id="125" name="Rectangle 147">
            <a:extLst>
              <a:ext uri="{FF2B5EF4-FFF2-40B4-BE49-F238E27FC236}">
                <a16:creationId xmlns:a16="http://schemas.microsoft.com/office/drawing/2014/main" id="{5E3F74F3-1DC4-9543-8B50-FBDF1EFF5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642" y="5514977"/>
            <a:ext cx="5241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White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A1CF44C-0105-E94D-9C52-687E85554A9C}"/>
              </a:ext>
            </a:extLst>
          </p:cNvPr>
          <p:cNvGrpSpPr/>
          <p:nvPr/>
        </p:nvGrpSpPr>
        <p:grpSpPr>
          <a:xfrm>
            <a:off x="4583694" y="896094"/>
            <a:ext cx="1877108" cy="788988"/>
            <a:chOff x="4041778" y="1315068"/>
            <a:chExt cx="1877108" cy="788988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E3C5196-1DF9-0143-A905-7B56DAE8260B}"/>
                </a:ext>
              </a:extLst>
            </p:cNvPr>
            <p:cNvGrpSpPr/>
            <p:nvPr/>
          </p:nvGrpSpPr>
          <p:grpSpPr>
            <a:xfrm>
              <a:off x="4146364" y="1316203"/>
              <a:ext cx="1697184" cy="745482"/>
              <a:chOff x="6233789" y="5912806"/>
              <a:chExt cx="1697184" cy="745482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D5DB847B-87B9-3D4C-B84E-76F286F4018A}"/>
                  </a:ext>
                </a:extLst>
              </p:cNvPr>
              <p:cNvGrpSpPr/>
              <p:nvPr/>
            </p:nvGrpSpPr>
            <p:grpSpPr>
              <a:xfrm>
                <a:off x="6233789" y="5912806"/>
                <a:ext cx="1697184" cy="531657"/>
                <a:chOff x="2423563" y="5233687"/>
                <a:chExt cx="1697184" cy="531657"/>
              </a:xfrm>
            </p:grpSpPr>
            <p:sp>
              <p:nvSpPr>
                <p:cNvPr id="134" name="Rectangle 68">
                  <a:extLst>
                    <a:ext uri="{FF2B5EF4-FFF2-40B4-BE49-F238E27FC236}">
                      <a16:creationId xmlns:a16="http://schemas.microsoft.com/office/drawing/2014/main" id="{F95A2009-9813-154E-A3AE-1420DA3807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1170" y="5233687"/>
                  <a:ext cx="1474827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Target Gender</a:t>
                  </a:r>
                  <a:endPara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5" name="Rectangle 70">
                  <a:extLst>
                    <a:ext uri="{FF2B5EF4-FFF2-40B4-BE49-F238E27FC236}">
                      <a16:creationId xmlns:a16="http://schemas.microsoft.com/office/drawing/2014/main" id="{BC81AD1D-3539-794B-A666-819AE3F87B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3563" y="5549900"/>
                  <a:ext cx="201613" cy="20161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Rectangle 72">
                  <a:extLst>
                    <a:ext uri="{FF2B5EF4-FFF2-40B4-BE49-F238E27FC236}">
                      <a16:creationId xmlns:a16="http://schemas.microsoft.com/office/drawing/2014/main" id="{504B1B8F-E6F9-B04E-9873-5B6CD5F303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4928" y="5549900"/>
                  <a:ext cx="200025" cy="201613"/>
                </a:xfrm>
                <a:prstGeom prst="rect">
                  <a:avLst/>
                </a:prstGeom>
                <a:solidFill>
                  <a:srgbClr val="B3B3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Rectangle 73">
                  <a:extLst>
                    <a:ext uri="{FF2B5EF4-FFF2-40B4-BE49-F238E27FC236}">
                      <a16:creationId xmlns:a16="http://schemas.microsoft.com/office/drawing/2014/main" id="{86738CB9-6D05-F246-8EB2-0DA407AB04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1455" y="5549900"/>
                  <a:ext cx="537006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female</a:t>
                  </a:r>
                  <a:endPara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8" name="Rectangle 74">
                  <a:extLst>
                    <a:ext uri="{FF2B5EF4-FFF2-40B4-BE49-F238E27FC236}">
                      <a16:creationId xmlns:a16="http://schemas.microsoft.com/office/drawing/2014/main" id="{1D941326-FA36-1F42-A550-9AE06C77B1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32820" y="5549900"/>
                  <a:ext cx="387927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male</a:t>
                  </a:r>
                  <a:endPara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07259650-49B1-8449-9C3D-1EFFBD7A7A88}"/>
                  </a:ext>
                </a:extLst>
              </p:cNvPr>
              <p:cNvSpPr/>
              <p:nvPr/>
            </p:nvSpPr>
            <p:spPr>
              <a:xfrm>
                <a:off x="7292474" y="6522528"/>
                <a:ext cx="115889" cy="1239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245">
                <a:extLst>
                  <a:ext uri="{FF2B5EF4-FFF2-40B4-BE49-F238E27FC236}">
                    <a16:creationId xmlns:a16="http://schemas.microsoft.com/office/drawing/2014/main" id="{C63402F8-5826-6649-9F02-FF122F353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6660" y="6522528"/>
                <a:ext cx="100012" cy="104775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Rectangle 73">
                <a:extLst>
                  <a:ext uri="{FF2B5EF4-FFF2-40B4-BE49-F238E27FC236}">
                    <a16:creationId xmlns:a16="http://schemas.microsoft.com/office/drawing/2014/main" id="{1C867F03-5A50-8843-AF69-8A04704D7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0531" y="6442844"/>
                <a:ext cx="537006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female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3" name="Rectangle 74">
                <a:extLst>
                  <a:ext uri="{FF2B5EF4-FFF2-40B4-BE49-F238E27FC236}">
                    <a16:creationId xmlns:a16="http://schemas.microsoft.com/office/drawing/2014/main" id="{4A9578B1-8E94-B54A-8BE2-95D1C85AC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1896" y="6442844"/>
                <a:ext cx="387927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male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6D7479F-8892-C94B-9201-9CF1174BEEFE}"/>
                </a:ext>
              </a:extLst>
            </p:cNvPr>
            <p:cNvSpPr/>
            <p:nvPr/>
          </p:nvSpPr>
          <p:spPr>
            <a:xfrm>
              <a:off x="4041778" y="1315068"/>
              <a:ext cx="1877108" cy="7889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Rectangle 241">
            <a:extLst>
              <a:ext uri="{FF2B5EF4-FFF2-40B4-BE49-F238E27FC236}">
                <a16:creationId xmlns:a16="http://schemas.microsoft.com/office/drawing/2014/main" id="{32EB0E2A-AB88-564B-9191-6DB7D0E4C50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560" y="2242129"/>
            <a:ext cx="5113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63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241" y="715108"/>
            <a:ext cx="6140216" cy="61428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5108"/>
            <a:ext cx="6140217" cy="6142892"/>
          </a:xfrm>
          <a:prstGeom prst="rect">
            <a:avLst/>
          </a:prstGeom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782888" y="1854696"/>
            <a:ext cx="17462" cy="1095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774950" y="1854696"/>
            <a:ext cx="349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774950" y="1954709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765425" y="1862634"/>
            <a:ext cx="52387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765425" y="1945184"/>
            <a:ext cx="52387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757488" y="1872159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757488" y="1937246"/>
            <a:ext cx="698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747963" y="1881684"/>
            <a:ext cx="87312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2747963" y="1927721"/>
            <a:ext cx="87312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2740025" y="1891209"/>
            <a:ext cx="104775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2740025" y="1908671"/>
            <a:ext cx="104775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2740025" y="1908671"/>
            <a:ext cx="1047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2740025" y="1899146"/>
            <a:ext cx="1047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1677988" y="1908671"/>
            <a:ext cx="95250" cy="101600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135563" y="2202359"/>
            <a:ext cx="17462" cy="1095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126038" y="2202359"/>
            <a:ext cx="349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5126038" y="2302371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5118100" y="2210296"/>
            <a:ext cx="52387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5118100" y="2292846"/>
            <a:ext cx="52387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5108575" y="2219821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5108575" y="2283321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5100638" y="2229346"/>
            <a:ext cx="87312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5100638" y="2275384"/>
            <a:ext cx="873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5091113" y="2238871"/>
            <a:ext cx="106362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5091113" y="2256334"/>
            <a:ext cx="106362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5091113" y="2256334"/>
            <a:ext cx="106362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5091113" y="2246809"/>
            <a:ext cx="106362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5"/>
          <p:cNvSpPr>
            <a:spLocks noChangeArrowheads="1"/>
          </p:cNvSpPr>
          <p:nvPr/>
        </p:nvSpPr>
        <p:spPr bwMode="auto">
          <a:xfrm>
            <a:off x="4029075" y="2265859"/>
            <a:ext cx="96837" cy="100013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2678113" y="1772146"/>
            <a:ext cx="2286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2792413" y="1772146"/>
            <a:ext cx="0" cy="274638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2678113" y="2046784"/>
            <a:ext cx="2286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1616075" y="1826121"/>
            <a:ext cx="236537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1730375" y="1826121"/>
            <a:ext cx="0" cy="284163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>
            <a:off x="1616075" y="2110284"/>
            <a:ext cx="236537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>
            <a:off x="5029200" y="2119809"/>
            <a:ext cx="2286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5143500" y="2119809"/>
            <a:ext cx="0" cy="27305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5029200" y="2392859"/>
            <a:ext cx="2286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>
            <a:off x="3968750" y="2183309"/>
            <a:ext cx="236537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>
            <a:off x="4081463" y="2183309"/>
            <a:ext cx="0" cy="274638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7"/>
          <p:cNvSpPr>
            <a:spLocks noChangeShapeType="1"/>
          </p:cNvSpPr>
          <p:nvPr/>
        </p:nvSpPr>
        <p:spPr bwMode="auto">
          <a:xfrm>
            <a:off x="3968750" y="2457946"/>
            <a:ext cx="236537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91"/>
          <p:cNvSpPr>
            <a:spLocks noChangeArrowheads="1"/>
          </p:cNvSpPr>
          <p:nvPr/>
        </p:nvSpPr>
        <p:spPr bwMode="auto">
          <a:xfrm>
            <a:off x="8070850" y="2375396"/>
            <a:ext cx="17463" cy="1095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92"/>
          <p:cNvSpPr>
            <a:spLocks noChangeArrowheads="1"/>
          </p:cNvSpPr>
          <p:nvPr/>
        </p:nvSpPr>
        <p:spPr bwMode="auto">
          <a:xfrm>
            <a:off x="8061325" y="2375396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93"/>
          <p:cNvSpPr>
            <a:spLocks noChangeArrowheads="1"/>
          </p:cNvSpPr>
          <p:nvPr/>
        </p:nvSpPr>
        <p:spPr bwMode="auto">
          <a:xfrm>
            <a:off x="8061325" y="2475409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94"/>
          <p:cNvSpPr>
            <a:spLocks noChangeArrowheads="1"/>
          </p:cNvSpPr>
          <p:nvPr/>
        </p:nvSpPr>
        <p:spPr bwMode="auto">
          <a:xfrm>
            <a:off x="8053388" y="2384921"/>
            <a:ext cx="523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95"/>
          <p:cNvSpPr>
            <a:spLocks noChangeArrowheads="1"/>
          </p:cNvSpPr>
          <p:nvPr/>
        </p:nvSpPr>
        <p:spPr bwMode="auto">
          <a:xfrm>
            <a:off x="8053388" y="2467471"/>
            <a:ext cx="523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96"/>
          <p:cNvSpPr>
            <a:spLocks noChangeArrowheads="1"/>
          </p:cNvSpPr>
          <p:nvPr/>
        </p:nvSpPr>
        <p:spPr bwMode="auto">
          <a:xfrm>
            <a:off x="8043863" y="2392859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97"/>
          <p:cNvSpPr>
            <a:spLocks noChangeArrowheads="1"/>
          </p:cNvSpPr>
          <p:nvPr/>
        </p:nvSpPr>
        <p:spPr bwMode="auto">
          <a:xfrm>
            <a:off x="8043863" y="2457946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98"/>
          <p:cNvSpPr>
            <a:spLocks noChangeArrowheads="1"/>
          </p:cNvSpPr>
          <p:nvPr/>
        </p:nvSpPr>
        <p:spPr bwMode="auto">
          <a:xfrm>
            <a:off x="8035925" y="2402384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99"/>
          <p:cNvSpPr>
            <a:spLocks noChangeArrowheads="1"/>
          </p:cNvSpPr>
          <p:nvPr/>
        </p:nvSpPr>
        <p:spPr bwMode="auto">
          <a:xfrm>
            <a:off x="8035925" y="2448421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100"/>
          <p:cNvSpPr>
            <a:spLocks noChangeArrowheads="1"/>
          </p:cNvSpPr>
          <p:nvPr/>
        </p:nvSpPr>
        <p:spPr bwMode="auto">
          <a:xfrm>
            <a:off x="8026400" y="2411909"/>
            <a:ext cx="106363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101"/>
          <p:cNvSpPr>
            <a:spLocks noChangeArrowheads="1"/>
          </p:cNvSpPr>
          <p:nvPr/>
        </p:nvSpPr>
        <p:spPr bwMode="auto">
          <a:xfrm>
            <a:off x="8026400" y="2430959"/>
            <a:ext cx="106363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102"/>
          <p:cNvSpPr>
            <a:spLocks noChangeArrowheads="1"/>
          </p:cNvSpPr>
          <p:nvPr/>
        </p:nvSpPr>
        <p:spPr bwMode="auto">
          <a:xfrm>
            <a:off x="8026400" y="2430959"/>
            <a:ext cx="106363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103"/>
          <p:cNvSpPr>
            <a:spLocks noChangeArrowheads="1"/>
          </p:cNvSpPr>
          <p:nvPr/>
        </p:nvSpPr>
        <p:spPr bwMode="auto">
          <a:xfrm>
            <a:off x="8026400" y="2421434"/>
            <a:ext cx="10636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04"/>
          <p:cNvSpPr>
            <a:spLocks noChangeArrowheads="1"/>
          </p:cNvSpPr>
          <p:nvPr/>
        </p:nvSpPr>
        <p:spPr bwMode="auto">
          <a:xfrm>
            <a:off x="6964363" y="2202359"/>
            <a:ext cx="96838" cy="100013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105"/>
          <p:cNvSpPr>
            <a:spLocks noChangeArrowheads="1"/>
          </p:cNvSpPr>
          <p:nvPr/>
        </p:nvSpPr>
        <p:spPr bwMode="auto">
          <a:xfrm>
            <a:off x="10421938" y="2750046"/>
            <a:ext cx="17463" cy="1095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106"/>
          <p:cNvSpPr>
            <a:spLocks noChangeArrowheads="1"/>
          </p:cNvSpPr>
          <p:nvPr/>
        </p:nvSpPr>
        <p:spPr bwMode="auto">
          <a:xfrm>
            <a:off x="10414000" y="2750046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107"/>
          <p:cNvSpPr>
            <a:spLocks noChangeArrowheads="1"/>
          </p:cNvSpPr>
          <p:nvPr/>
        </p:nvSpPr>
        <p:spPr bwMode="auto">
          <a:xfrm>
            <a:off x="10414000" y="2850059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108"/>
          <p:cNvSpPr>
            <a:spLocks noChangeArrowheads="1"/>
          </p:cNvSpPr>
          <p:nvPr/>
        </p:nvSpPr>
        <p:spPr bwMode="auto">
          <a:xfrm>
            <a:off x="10404475" y="2759571"/>
            <a:ext cx="523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109"/>
          <p:cNvSpPr>
            <a:spLocks noChangeArrowheads="1"/>
          </p:cNvSpPr>
          <p:nvPr/>
        </p:nvSpPr>
        <p:spPr bwMode="auto">
          <a:xfrm>
            <a:off x="10404475" y="2842121"/>
            <a:ext cx="523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110"/>
          <p:cNvSpPr>
            <a:spLocks noChangeArrowheads="1"/>
          </p:cNvSpPr>
          <p:nvPr/>
        </p:nvSpPr>
        <p:spPr bwMode="auto">
          <a:xfrm>
            <a:off x="10394950" y="2769096"/>
            <a:ext cx="714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111"/>
          <p:cNvSpPr>
            <a:spLocks noChangeArrowheads="1"/>
          </p:cNvSpPr>
          <p:nvPr/>
        </p:nvSpPr>
        <p:spPr bwMode="auto">
          <a:xfrm>
            <a:off x="10394950" y="2832596"/>
            <a:ext cx="7143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112"/>
          <p:cNvSpPr>
            <a:spLocks noChangeArrowheads="1"/>
          </p:cNvSpPr>
          <p:nvPr/>
        </p:nvSpPr>
        <p:spPr bwMode="auto">
          <a:xfrm>
            <a:off x="10387013" y="2777034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113"/>
          <p:cNvSpPr>
            <a:spLocks noChangeArrowheads="1"/>
          </p:cNvSpPr>
          <p:nvPr/>
        </p:nvSpPr>
        <p:spPr bwMode="auto">
          <a:xfrm>
            <a:off x="10387013" y="2823071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114"/>
          <p:cNvSpPr>
            <a:spLocks noChangeArrowheads="1"/>
          </p:cNvSpPr>
          <p:nvPr/>
        </p:nvSpPr>
        <p:spPr bwMode="auto">
          <a:xfrm>
            <a:off x="10377488" y="2786559"/>
            <a:ext cx="106363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115"/>
          <p:cNvSpPr>
            <a:spLocks noChangeArrowheads="1"/>
          </p:cNvSpPr>
          <p:nvPr/>
        </p:nvSpPr>
        <p:spPr bwMode="auto">
          <a:xfrm>
            <a:off x="10377488" y="2805609"/>
            <a:ext cx="106363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116"/>
          <p:cNvSpPr>
            <a:spLocks noChangeArrowheads="1"/>
          </p:cNvSpPr>
          <p:nvPr/>
        </p:nvSpPr>
        <p:spPr bwMode="auto">
          <a:xfrm>
            <a:off x="10377488" y="2805609"/>
            <a:ext cx="106363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117"/>
          <p:cNvSpPr>
            <a:spLocks noChangeArrowheads="1"/>
          </p:cNvSpPr>
          <p:nvPr/>
        </p:nvSpPr>
        <p:spPr bwMode="auto">
          <a:xfrm>
            <a:off x="10377488" y="2796084"/>
            <a:ext cx="10636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Oval 118"/>
          <p:cNvSpPr>
            <a:spLocks noChangeArrowheads="1"/>
          </p:cNvSpPr>
          <p:nvPr/>
        </p:nvSpPr>
        <p:spPr bwMode="auto">
          <a:xfrm>
            <a:off x="9317038" y="2832596"/>
            <a:ext cx="95250" cy="100013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Line 119"/>
          <p:cNvSpPr>
            <a:spLocks noChangeShapeType="1"/>
          </p:cNvSpPr>
          <p:nvPr/>
        </p:nvSpPr>
        <p:spPr bwMode="auto">
          <a:xfrm>
            <a:off x="7964488" y="2283321"/>
            <a:ext cx="2286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Line 120"/>
          <p:cNvSpPr>
            <a:spLocks noChangeShapeType="1"/>
          </p:cNvSpPr>
          <p:nvPr/>
        </p:nvSpPr>
        <p:spPr bwMode="auto">
          <a:xfrm>
            <a:off x="8078788" y="2283321"/>
            <a:ext cx="0" cy="284163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Line 121"/>
          <p:cNvSpPr>
            <a:spLocks noChangeShapeType="1"/>
          </p:cNvSpPr>
          <p:nvPr/>
        </p:nvSpPr>
        <p:spPr bwMode="auto">
          <a:xfrm>
            <a:off x="7964488" y="2567484"/>
            <a:ext cx="2286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Line 122"/>
          <p:cNvSpPr>
            <a:spLocks noChangeShapeType="1"/>
          </p:cNvSpPr>
          <p:nvPr/>
        </p:nvSpPr>
        <p:spPr bwMode="auto">
          <a:xfrm>
            <a:off x="6904038" y="2119809"/>
            <a:ext cx="236538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123"/>
          <p:cNvSpPr>
            <a:spLocks noChangeShapeType="1"/>
          </p:cNvSpPr>
          <p:nvPr/>
        </p:nvSpPr>
        <p:spPr bwMode="auto">
          <a:xfrm>
            <a:off x="7018338" y="2119809"/>
            <a:ext cx="0" cy="282575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124"/>
          <p:cNvSpPr>
            <a:spLocks noChangeShapeType="1"/>
          </p:cNvSpPr>
          <p:nvPr/>
        </p:nvSpPr>
        <p:spPr bwMode="auto">
          <a:xfrm>
            <a:off x="6904038" y="2402384"/>
            <a:ext cx="236538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125"/>
          <p:cNvSpPr>
            <a:spLocks noChangeShapeType="1"/>
          </p:cNvSpPr>
          <p:nvPr/>
        </p:nvSpPr>
        <p:spPr bwMode="auto">
          <a:xfrm>
            <a:off x="10317163" y="2659559"/>
            <a:ext cx="2270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126"/>
          <p:cNvSpPr>
            <a:spLocks noChangeShapeType="1"/>
          </p:cNvSpPr>
          <p:nvPr/>
        </p:nvSpPr>
        <p:spPr bwMode="auto">
          <a:xfrm>
            <a:off x="10431463" y="2659559"/>
            <a:ext cx="0" cy="282575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127"/>
          <p:cNvSpPr>
            <a:spLocks noChangeShapeType="1"/>
          </p:cNvSpPr>
          <p:nvPr/>
        </p:nvSpPr>
        <p:spPr bwMode="auto">
          <a:xfrm>
            <a:off x="10317163" y="2942134"/>
            <a:ext cx="2270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128"/>
          <p:cNvSpPr>
            <a:spLocks noChangeShapeType="1"/>
          </p:cNvSpPr>
          <p:nvPr/>
        </p:nvSpPr>
        <p:spPr bwMode="auto">
          <a:xfrm>
            <a:off x="9255125" y="2740521"/>
            <a:ext cx="236538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129"/>
          <p:cNvSpPr>
            <a:spLocks noChangeShapeType="1"/>
          </p:cNvSpPr>
          <p:nvPr/>
        </p:nvSpPr>
        <p:spPr bwMode="auto">
          <a:xfrm>
            <a:off x="9369425" y="2740521"/>
            <a:ext cx="0" cy="284163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130"/>
          <p:cNvSpPr>
            <a:spLocks noChangeShapeType="1"/>
          </p:cNvSpPr>
          <p:nvPr/>
        </p:nvSpPr>
        <p:spPr bwMode="auto">
          <a:xfrm>
            <a:off x="9255125" y="3024684"/>
            <a:ext cx="236538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Line 132"/>
          <p:cNvSpPr>
            <a:spLocks noChangeShapeType="1"/>
          </p:cNvSpPr>
          <p:nvPr/>
        </p:nvSpPr>
        <p:spPr bwMode="auto">
          <a:xfrm>
            <a:off x="11317288" y="3920034"/>
            <a:ext cx="52388" cy="0"/>
          </a:xfrm>
          <a:prstGeom prst="line">
            <a:avLst/>
          </a:prstGeom>
          <a:noFill/>
          <a:ln w="17463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133"/>
          <p:cNvSpPr>
            <a:spLocks noChangeShapeType="1"/>
          </p:cNvSpPr>
          <p:nvPr/>
        </p:nvSpPr>
        <p:spPr bwMode="auto">
          <a:xfrm>
            <a:off x="11317288" y="2869109"/>
            <a:ext cx="52388" cy="0"/>
          </a:xfrm>
          <a:prstGeom prst="line">
            <a:avLst/>
          </a:prstGeom>
          <a:noFill/>
          <a:ln w="17463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134"/>
          <p:cNvSpPr>
            <a:spLocks noChangeShapeType="1"/>
          </p:cNvSpPr>
          <p:nvPr/>
        </p:nvSpPr>
        <p:spPr bwMode="auto">
          <a:xfrm>
            <a:off x="11317288" y="1826121"/>
            <a:ext cx="52388" cy="0"/>
          </a:xfrm>
          <a:prstGeom prst="line">
            <a:avLst/>
          </a:prstGeom>
          <a:noFill/>
          <a:ln w="17463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137"/>
          <p:cNvSpPr>
            <a:spLocks noChangeArrowheads="1"/>
          </p:cNvSpPr>
          <p:nvPr/>
        </p:nvSpPr>
        <p:spPr bwMode="auto">
          <a:xfrm>
            <a:off x="11422063" y="3829546"/>
            <a:ext cx="19367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138"/>
          <p:cNvSpPr>
            <a:spLocks noChangeArrowheads="1"/>
          </p:cNvSpPr>
          <p:nvPr/>
        </p:nvSpPr>
        <p:spPr bwMode="auto">
          <a:xfrm>
            <a:off x="11422063" y="2778621"/>
            <a:ext cx="19367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139"/>
          <p:cNvSpPr>
            <a:spLocks noChangeArrowheads="1"/>
          </p:cNvSpPr>
          <p:nvPr/>
        </p:nvSpPr>
        <p:spPr bwMode="auto">
          <a:xfrm>
            <a:off x="11422063" y="1735634"/>
            <a:ext cx="19367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147"/>
          <p:cNvSpPr>
            <a:spLocks noChangeArrowheads="1"/>
          </p:cNvSpPr>
          <p:nvPr/>
        </p:nvSpPr>
        <p:spPr bwMode="auto">
          <a:xfrm rot="5400000">
            <a:off x="11057367" y="2546637"/>
            <a:ext cx="14266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P2 amplitude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2733039" y="1852399"/>
            <a:ext cx="115889" cy="123973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088578" y="2196179"/>
            <a:ext cx="115889" cy="123973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022589" y="2370179"/>
            <a:ext cx="115889" cy="123973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0377488" y="2742426"/>
            <a:ext cx="115889" cy="123973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2073952" y="515399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Race categorization task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06454" y="51539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Gender categorization task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616075" y="6201508"/>
            <a:ext cx="9227771" cy="5040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4192814" y="6095669"/>
            <a:ext cx="3877282" cy="498475"/>
            <a:chOff x="382588" y="5416550"/>
            <a:chExt cx="3877282" cy="498475"/>
          </a:xfrm>
        </p:grpSpPr>
        <p:sp>
          <p:nvSpPr>
            <p:cNvPr id="109" name="Rectangle 67"/>
            <p:cNvSpPr>
              <a:spLocks noChangeArrowheads="1"/>
            </p:cNvSpPr>
            <p:nvPr/>
          </p:nvSpPr>
          <p:spPr bwMode="auto">
            <a:xfrm>
              <a:off x="382588" y="5416550"/>
              <a:ext cx="3122613" cy="4984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68"/>
            <p:cNvSpPr>
              <a:spLocks noChangeArrowheads="1"/>
            </p:cNvSpPr>
            <p:nvPr/>
          </p:nvSpPr>
          <p:spPr bwMode="auto">
            <a:xfrm>
              <a:off x="517526" y="5601335"/>
              <a:ext cx="163711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Target Gender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70"/>
            <p:cNvSpPr>
              <a:spLocks noChangeArrowheads="1"/>
            </p:cNvSpPr>
            <p:nvPr/>
          </p:nvSpPr>
          <p:spPr bwMode="auto">
            <a:xfrm>
              <a:off x="2324707" y="5549900"/>
              <a:ext cx="201613" cy="2016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72"/>
            <p:cNvSpPr>
              <a:spLocks noChangeArrowheads="1"/>
            </p:cNvSpPr>
            <p:nvPr/>
          </p:nvSpPr>
          <p:spPr bwMode="auto">
            <a:xfrm>
              <a:off x="3397857" y="5549900"/>
              <a:ext cx="200025" cy="20161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73"/>
            <p:cNvSpPr>
              <a:spLocks noChangeArrowheads="1"/>
            </p:cNvSpPr>
            <p:nvPr/>
          </p:nvSpPr>
          <p:spPr bwMode="auto">
            <a:xfrm>
              <a:off x="2659670" y="5549900"/>
              <a:ext cx="68897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female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74"/>
            <p:cNvSpPr>
              <a:spLocks noChangeArrowheads="1"/>
            </p:cNvSpPr>
            <p:nvPr/>
          </p:nvSpPr>
          <p:spPr bwMode="auto">
            <a:xfrm>
              <a:off x="3732820" y="5549900"/>
              <a:ext cx="5270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5" name="Oval 114"/>
          <p:cNvSpPr/>
          <p:nvPr/>
        </p:nvSpPr>
        <p:spPr>
          <a:xfrm>
            <a:off x="7255403" y="6522528"/>
            <a:ext cx="115889" cy="123973"/>
          </a:xfrm>
          <a:prstGeom prst="ellipse">
            <a:avLst/>
          </a:prstGeom>
          <a:solidFill>
            <a:srgbClr val="3145FF"/>
          </a:solidFill>
          <a:ln>
            <a:solidFill>
              <a:srgbClr val="314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245"/>
          <p:cNvSpPr>
            <a:spLocks noChangeArrowheads="1"/>
          </p:cNvSpPr>
          <p:nvPr/>
        </p:nvSpPr>
        <p:spPr bwMode="auto">
          <a:xfrm>
            <a:off x="6167804" y="6522528"/>
            <a:ext cx="100012" cy="104775"/>
          </a:xfrm>
          <a:prstGeom prst="ellipse">
            <a:avLst/>
          </a:prstGeom>
          <a:noFill/>
          <a:ln w="9525" cap="rnd">
            <a:solidFill>
              <a:srgbClr val="3145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73"/>
          <p:cNvSpPr>
            <a:spLocks noChangeArrowheads="1"/>
          </p:cNvSpPr>
          <p:nvPr/>
        </p:nvSpPr>
        <p:spPr bwMode="auto">
          <a:xfrm>
            <a:off x="6468746" y="6442844"/>
            <a:ext cx="688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female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74"/>
          <p:cNvSpPr>
            <a:spLocks noChangeArrowheads="1"/>
          </p:cNvSpPr>
          <p:nvPr/>
        </p:nvSpPr>
        <p:spPr bwMode="auto">
          <a:xfrm>
            <a:off x="7541896" y="6442844"/>
            <a:ext cx="5270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Line 353"/>
          <p:cNvSpPr>
            <a:spLocks noChangeShapeType="1"/>
          </p:cNvSpPr>
          <p:nvPr/>
        </p:nvSpPr>
        <p:spPr bwMode="auto">
          <a:xfrm flipV="1">
            <a:off x="1780223" y="1918195"/>
            <a:ext cx="959801" cy="36514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Line 353"/>
          <p:cNvSpPr>
            <a:spLocks noChangeShapeType="1"/>
          </p:cNvSpPr>
          <p:nvPr/>
        </p:nvSpPr>
        <p:spPr bwMode="auto">
          <a:xfrm>
            <a:off x="2829871" y="1908670"/>
            <a:ext cx="1206195" cy="411481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Line 353"/>
          <p:cNvSpPr>
            <a:spLocks noChangeShapeType="1"/>
          </p:cNvSpPr>
          <p:nvPr/>
        </p:nvSpPr>
        <p:spPr bwMode="auto">
          <a:xfrm flipV="1">
            <a:off x="4122905" y="2264272"/>
            <a:ext cx="965673" cy="5524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Line 353"/>
          <p:cNvSpPr>
            <a:spLocks noChangeShapeType="1"/>
          </p:cNvSpPr>
          <p:nvPr/>
        </p:nvSpPr>
        <p:spPr bwMode="auto">
          <a:xfrm>
            <a:off x="7063622" y="2253644"/>
            <a:ext cx="977065" cy="185252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Line 353"/>
          <p:cNvSpPr>
            <a:spLocks noChangeShapeType="1"/>
          </p:cNvSpPr>
          <p:nvPr/>
        </p:nvSpPr>
        <p:spPr bwMode="auto">
          <a:xfrm>
            <a:off x="8129755" y="2438896"/>
            <a:ext cx="1184272" cy="450354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Line 353"/>
          <p:cNvSpPr>
            <a:spLocks noChangeShapeType="1"/>
          </p:cNvSpPr>
          <p:nvPr/>
        </p:nvSpPr>
        <p:spPr bwMode="auto">
          <a:xfrm flipV="1">
            <a:off x="9420225" y="2813547"/>
            <a:ext cx="955838" cy="75703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9844088" y="175846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3- </a:t>
            </a:r>
            <a:r>
              <a:rPr lang="en-US" dirty="0" err="1"/>
              <a:t>Diss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7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349</Words>
  <Application>Microsoft Macintosh PowerPoint</Application>
  <PresentationFormat>Widescreen</PresentationFormat>
  <Paragraphs>178</Paragraphs>
  <Slides>10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Missouri-Columbia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 Psyc Bartholowlab</dc:creator>
  <cp:lastModifiedBy>Hannah Volpert-Esmond</cp:lastModifiedBy>
  <cp:revision>34</cp:revision>
  <dcterms:created xsi:type="dcterms:W3CDTF">2019-09-12T16:15:31Z</dcterms:created>
  <dcterms:modified xsi:type="dcterms:W3CDTF">2019-09-16T15:10:08Z</dcterms:modified>
</cp:coreProperties>
</file>