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6F459-08E1-4BB2-BF5D-014249121B76}" v="22" dt="2024-05-05T09:46:55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99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1772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049775"/>
            <a:ext cx="11339554" cy="2081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Capstone Project :</a:t>
            </a:r>
            <a:r>
              <a:rPr lang="en-US" sz="5400" b="1" dirty="0"/>
              <a:t> 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44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Rock-Paper-Scissors Game</a:t>
            </a:r>
            <a:endParaRPr lang="en-US" sz="4400" dirty="0"/>
          </a:p>
          <a:p>
            <a:pPr>
              <a:lnSpc>
                <a:spcPts val="5468"/>
              </a:lnSpc>
            </a:pP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981122" y="4035862"/>
            <a:ext cx="635536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latin typeface="Montserrat" panose="00000500000000000000" pitchFamily="2" charset="0"/>
              </a:rPr>
              <a:t>Prepared By : 22CE007-Naisargi Bhatt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latin typeface="Montserrat" panose="00000500000000000000" pitchFamily="2" charset="0"/>
              </a:rPr>
              <a:t>                           22CE089-Hival Patel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306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0EE23-4840-46B2-C417-108AC4CC5B09}"/>
              </a:ext>
            </a:extLst>
          </p:cNvPr>
          <p:cNvSpPr txBox="1"/>
          <p:nvPr/>
        </p:nvSpPr>
        <p:spPr>
          <a:xfrm>
            <a:off x="2944585" y="4114800"/>
            <a:ext cx="8741229" cy="106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13800" b="1" dirty="0">
                <a:solidFill>
                  <a:srgbClr val="396AF1"/>
                </a:solidFill>
                <a:latin typeface="Barlow" pitchFamily="34" charset="0"/>
              </a:rPr>
              <a:t>Thank You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659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274" y="2727960"/>
            <a:ext cx="4930973" cy="27736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3199" y="2101453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Rock-Paper-Scissors </a:t>
            </a:r>
            <a:endParaRPr lang="en-US" sz="6036" dirty="0"/>
          </a:p>
        </p:txBody>
      </p:sp>
      <p:sp>
        <p:nvSpPr>
          <p:cNvPr id="7" name="Text 2"/>
          <p:cNvSpPr/>
          <p:nvPr/>
        </p:nvSpPr>
        <p:spPr>
          <a:xfrm>
            <a:off x="833199" y="4014736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Welcome to the classic Rock-Paper-Scissors game, where you'll pit your skills against the computer in a thrilling battle of strategy and luck. This Python-based console game puts a modern twist on the timeless playground favorite, offering an engaging and educational experience for beginner to intermediate programmers.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34" y="2563654"/>
            <a:ext cx="3102293" cy="310229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4907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Game Mechanics</a:t>
            </a:r>
            <a:endParaRPr lang="en-US" sz="4374" dirty="0"/>
          </a:p>
        </p:txBody>
      </p:sp>
      <p:sp>
        <p:nvSpPr>
          <p:cNvPr id="7" name="Shape 2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8" name="Text 3"/>
          <p:cNvSpPr/>
          <p:nvPr/>
        </p:nvSpPr>
        <p:spPr>
          <a:xfrm>
            <a:off x="4681776" y="2936200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4"/>
          <p:cNvSpPr/>
          <p:nvPr/>
        </p:nvSpPr>
        <p:spPr>
          <a:xfrm>
            <a:off x="52129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Player Choices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Players can choose to play rock, paper, or scissors, each with its own unique strengths and weaknesses.</a:t>
            </a:r>
            <a:endParaRPr lang="en-US" sz="1750" dirty="0"/>
          </a:p>
        </p:txBody>
      </p:sp>
      <p:sp>
        <p:nvSpPr>
          <p:cNvPr id="11" name="Shape 6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2" name="Text 7"/>
          <p:cNvSpPr/>
          <p:nvPr/>
        </p:nvSpPr>
        <p:spPr>
          <a:xfrm>
            <a:off x="9411652" y="2936200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8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Computer Opponent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computer opponent will randomly select its own choice, creating an unpredictable and exciting gameplay experience.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6" name="Text 11"/>
          <p:cNvSpPr/>
          <p:nvPr/>
        </p:nvSpPr>
        <p:spPr>
          <a:xfrm>
            <a:off x="4650700" y="531030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2"/>
          <p:cNvSpPr/>
          <p:nvPr/>
        </p:nvSpPr>
        <p:spPr>
          <a:xfrm>
            <a:off x="5212913" y="5344954"/>
            <a:ext cx="35946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Win, Lose, and Tie Conditions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game follows the classic rules: rock beats scissors, scissors beat paper, and paper beats rock. Matching choices result in a tie.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Code Structure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play_game()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main function that handles the game loop, user input, and result determination.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main()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entry point of the program, responsible for initiating the game and managing the overall flow.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Supporting Functions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Additional functions that encapsulate specific logic, such as generating the computer's choice and calculating the winner.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0886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1031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Interaction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16568" y="2130743"/>
            <a:ext cx="99893" cy="4995624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504301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3043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1107460" y="2346008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Input Options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283333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Players can choose rock, paper, or scissors by entering the first character corresponding word.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362033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16206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1073051" y="4203740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Quit Functionality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 can exit the game at any time by entering the "q“(quit) command.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5864364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9" name="Text 15"/>
          <p:cNvSpPr/>
          <p:nvPr/>
        </p:nvSpPr>
        <p:spPr>
          <a:xfrm>
            <a:off x="1076385" y="5706070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Feedback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game provides immediate feedback on the player's choice, the computer's choice, and the outcome of the round.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242780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Scoring System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1760220" y="3455432"/>
            <a:ext cx="3555206" cy="2346365"/>
          </a:xfrm>
          <a:prstGeom prst="roundRect">
            <a:avLst>
              <a:gd name="adj" fmla="val 5682"/>
            </a:avLst>
          </a:prstGeom>
          <a:solidFill>
            <a:srgbClr val="EEEFF5"/>
          </a:solidFill>
          <a:ln/>
        </p:spPr>
      </p:sp>
      <p:sp>
        <p:nvSpPr>
          <p:cNvPr id="8" name="Text 4"/>
          <p:cNvSpPr/>
          <p:nvPr/>
        </p:nvSpPr>
        <p:spPr>
          <a:xfrm>
            <a:off x="1982391" y="36776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Points Awarded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982391" y="4158020"/>
            <a:ext cx="31108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Each win earns the player 1 point, while a tie results in 0 points.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37597" y="3455432"/>
            <a:ext cx="3555206" cy="2346365"/>
          </a:xfrm>
          <a:prstGeom prst="roundRect">
            <a:avLst>
              <a:gd name="adj" fmla="val 5682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5759768" y="36776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Current Score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759768" y="4158020"/>
            <a:ext cx="31108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game keeps track of the player's current score, displayed after each round.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314974" y="3455432"/>
            <a:ext cx="3555206" cy="2346365"/>
          </a:xfrm>
          <a:prstGeom prst="roundRect">
            <a:avLst>
              <a:gd name="adj" fmla="val 5682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9537144" y="36776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High Score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537144" y="4158020"/>
            <a:ext cx="31108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highest score achieved is also recorded and shown to encourage players to improve.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37981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Game Demo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2518529"/>
            <a:ext cx="3481149" cy="21514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9476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Winning Scenario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5428059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game showcases a player's victory against the computer opponent.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2518529"/>
            <a:ext cx="3481149" cy="215145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9476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Losing Scenario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5428059"/>
            <a:ext cx="3481149" cy="19742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presentation also includes a scenario where the player loses to the computer.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2518529"/>
            <a:ext cx="3481149" cy="215145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9476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Tie Scenario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542805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When the player and computer choose the same option, resulting in a tie.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2456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523178"/>
            <a:ext cx="3341608" cy="10860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8591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Winning Scenario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5428536"/>
            <a:ext cx="33416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421" y="3523178"/>
            <a:ext cx="3341608" cy="110632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51421" y="48794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Losing Scenario</a:t>
            </a:r>
            <a:endParaRPr lang="en-US" sz="218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2621" y="3523178"/>
            <a:ext cx="3341608" cy="106965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42621" y="48427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Tie Scenario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9542621" y="5412105"/>
            <a:ext cx="33416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20563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344347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Summary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602361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Rock-Paper-Scissors game showcases the power of Python in creating engaging, console-based experiences.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344347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Play the Game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4602361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encourage you to try the game and experience the thrill of the classic rock-paper-scissors challenge.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344347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Feedback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4602361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Your input and suggestions are valuable to help us improve the game and further enhance the learning experience.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452</Words>
  <Application>Microsoft Office PowerPoint</Application>
  <PresentationFormat>Custom</PresentationFormat>
  <Paragraphs>69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Barlow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HIVAL PATEL</cp:lastModifiedBy>
  <cp:revision>9</cp:revision>
  <dcterms:created xsi:type="dcterms:W3CDTF">2024-05-05T09:03:05Z</dcterms:created>
  <dcterms:modified xsi:type="dcterms:W3CDTF">2024-05-06T04:38:15Z</dcterms:modified>
</cp:coreProperties>
</file>