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ba64b83c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ba64b8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b3a32c4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b3a32c4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8b3a32c4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8b3a32c4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b3a32c4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b3a32c4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b3a32c4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b3a32c4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b3a32c43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b3a32c43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b3a32c43b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b3a32c4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b3a32c43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b3a32c43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a64b85e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a64b85e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b3a32c43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b3a32c43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b3a32c43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b3a32c43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b3a32c4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b3a32c4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b3a32c43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b3a32c43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b3a32c43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b3a32c43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8b3a32c43b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8b3a32c43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b3a32c43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b3a32c43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a32c43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a32c43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b3a32c43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b3a32c4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8b3a32c43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8b3a32c43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ba64b83c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ba64b83c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b3a32c43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b3a32c43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ba64b8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ba64b8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a64b85e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a64b85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ba64b85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ba64b85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ba64b85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ba64b85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b3a32c4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b3a32c4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b3a32c4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b3a32c4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0.jpg"/><Relationship Id="rId5" Type="http://schemas.openxmlformats.org/officeDocument/2006/relationships/image" Target="../media/image6.jpg"/><Relationship Id="rId6" Type="http://schemas.openxmlformats.org/officeDocument/2006/relationships/image" Target="../media/image8.jpg"/><Relationship Id="rId7" Type="http://schemas.openxmlformats.org/officeDocument/2006/relationships/image" Target="../media/image5.jp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5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jp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About Data Science</a:t>
            </a:r>
            <a:endParaRPr b="1"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Tarun Sharma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7, 2020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73" name="Google Shape;173;p22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Problem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75" name="Google Shape;175;p22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76" name="Google Shape;176;p2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7" name="Google Shape;177;p22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78" name="Google Shape;178;p22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Data Collection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 &amp; Wrangling</a:t>
            </a:r>
            <a:endParaRPr b="1" sz="1500">
              <a:solidFill>
                <a:schemeClr val="lt1"/>
              </a:solidFill>
            </a:endParaRPr>
          </a:p>
        </p:txBody>
      </p:sp>
      <p:grpSp>
        <p:nvGrpSpPr>
          <p:cNvPr id="180" name="Google Shape;180;p22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81" name="Google Shape;181;p22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2" name="Google Shape;182;p22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83" name="Google Shape;183;p22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Data Analysis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86" name="Google Shape;186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7" name="Google Shape;187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88" name="Google Shape;188;p22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Creating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Model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91" name="Google Shape;191;p22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22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93" name="Google Shape;193;p22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Evaluation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96" name="Google Shape;196;p22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22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 b="0" l="49804" r="0" t="0"/>
          <a:stretch/>
        </p:blipFill>
        <p:spPr>
          <a:xfrm>
            <a:off x="2773975" y="3664625"/>
            <a:ext cx="1315499" cy="1475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925" y="3647311"/>
            <a:ext cx="994900" cy="149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5">
            <a:alphaModFix/>
          </a:blip>
          <a:srcRect b="8861" l="7774" r="45051" t="7701"/>
          <a:stretch/>
        </p:blipFill>
        <p:spPr>
          <a:xfrm>
            <a:off x="3569775" y="0"/>
            <a:ext cx="1698438" cy="15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8050" y="124400"/>
            <a:ext cx="2501824" cy="14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052" y="97025"/>
            <a:ext cx="1270478" cy="14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9275" y="3271177"/>
            <a:ext cx="1872300" cy="1872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you need to know?</a:t>
            </a:r>
            <a:endParaRPr b="1"/>
          </a:p>
        </p:txBody>
      </p:sp>
      <p:sp>
        <p:nvSpPr>
          <p:cNvPr id="209" name="Google Shape;209;p2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Master Shifu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Master Oogway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65075"/>
            <a:ext cx="2760600" cy="2789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659" y="2714375"/>
            <a:ext cx="238125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5">
            <a:alphaModFix/>
          </a:blip>
          <a:srcRect b="-8837" l="0" r="-2637" t="0"/>
          <a:stretch/>
        </p:blipFill>
        <p:spPr>
          <a:xfrm>
            <a:off x="5601137" y="2373800"/>
            <a:ext cx="3563374" cy="23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Po</a:t>
            </a:r>
            <a:endParaRPr sz="4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The beginner</a:t>
            </a:r>
            <a:endParaRPr sz="2200"/>
          </a:p>
        </p:txBody>
      </p:sp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4" y="793988"/>
            <a:ext cx="3518850" cy="35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/>
        </p:nvSpPr>
        <p:spPr>
          <a:xfrm>
            <a:off x="817475" y="959138"/>
            <a:ext cx="4428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Maths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Algebra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Coordinate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Geometry (as per taste)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Language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Python / R / Julia / MATLAB / Java / C++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425" y="556375"/>
            <a:ext cx="2538650" cy="37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</a:t>
            </a:r>
            <a:r>
              <a:rPr lang="en"/>
              <a:t>foundation</a:t>
            </a:r>
            <a:r>
              <a:rPr lang="en"/>
              <a:t> for everything</a:t>
            </a:r>
            <a:endParaRPr/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21160" l="0" r="0" t="0"/>
          <a:stretch/>
        </p:blipFill>
        <p:spPr>
          <a:xfrm>
            <a:off x="1955863" y="640625"/>
            <a:ext cx="5232275" cy="30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4825575" y="1328450"/>
            <a:ext cx="36219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Supervised Learning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Linear Regression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Naive Bayes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Unsupervised Learning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Machine Learning</a:t>
            </a:r>
            <a:endParaRPr b="1"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00" y="1295250"/>
            <a:ext cx="3526050" cy="352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help you?</a:t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634750" y="1593200"/>
            <a:ext cx="3668400" cy="21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Pandas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 Learn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</a:t>
            </a:r>
            <a:r>
              <a:rPr lang="en"/>
              <a:t> all maths...</a:t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050" y="617925"/>
            <a:ext cx="47625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Master Shifu</a:t>
            </a:r>
            <a:endParaRPr sz="4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The intermediate</a:t>
            </a:r>
            <a:endParaRPr sz="2200"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684" y="1609725"/>
            <a:ext cx="2381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/>
        </p:nvSpPr>
        <p:spPr>
          <a:xfrm>
            <a:off x="2357850" y="3230000"/>
            <a:ext cx="44283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More</a:t>
            </a: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Maths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Inferential &amp; Descriptive Statistics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Calculus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764050"/>
            <a:ext cx="43815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onboard ...</a:t>
            </a:r>
            <a:endParaRPr/>
          </a:p>
        </p:txBody>
      </p:sp>
      <p:pic>
        <p:nvPicPr>
          <p:cNvPr id="124" name="Google Shape;12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200" y="288650"/>
            <a:ext cx="66484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/>
        </p:nvSpPr>
        <p:spPr>
          <a:xfrm>
            <a:off x="420100" y="374700"/>
            <a:ext cx="6630900" cy="41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More in Machine Learning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Dimensionality Reduction (PCA etc.)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 Evaluation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a) AUC ROC curve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b) Precision and Recall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Exploratory Data Analysis (EDA)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050" y="2369775"/>
            <a:ext cx="3601575" cy="262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</a:t>
            </a:r>
            <a:r>
              <a:rPr lang="en"/>
              <a:t>introduce</a:t>
            </a:r>
            <a:r>
              <a:rPr lang="en"/>
              <a:t> the Beast: </a:t>
            </a:r>
            <a:r>
              <a:rPr lang="en">
                <a:solidFill>
                  <a:schemeClr val="accent4"/>
                </a:solidFill>
              </a:rPr>
              <a:t>Deep Learning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238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/>
        </p:nvSpPr>
        <p:spPr>
          <a:xfrm>
            <a:off x="4927750" y="738025"/>
            <a:ext cx="36675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You must to know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Artificial Neural Network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Convolutional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Neural Network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Recurrent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Neural Network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will help you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Keras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PyTorch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Caffe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4" name="Google Shape;284;p34"/>
          <p:cNvPicPr preferRelativeResize="0"/>
          <p:nvPr/>
        </p:nvPicPr>
        <p:blipFill rotWithShape="1">
          <a:blip r:embed="rId3">
            <a:alphaModFix/>
          </a:blip>
          <a:srcRect b="3325" l="0" r="0" t="0"/>
          <a:stretch/>
        </p:blipFill>
        <p:spPr>
          <a:xfrm>
            <a:off x="152400" y="1094825"/>
            <a:ext cx="4611600" cy="2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you will still need a </a:t>
            </a:r>
            <a:r>
              <a:rPr lang="en"/>
              <a:t>Stormbreaker ...</a:t>
            </a:r>
            <a:endParaRPr/>
          </a:p>
        </p:txBody>
      </p:sp>
      <p:pic>
        <p:nvPicPr>
          <p:cNvPr id="290" name="Google Shape;290;p35"/>
          <p:cNvPicPr preferRelativeResize="0"/>
          <p:nvPr/>
        </p:nvPicPr>
        <p:blipFill rotWithShape="1">
          <a:blip r:embed="rId3">
            <a:alphaModFix/>
          </a:blip>
          <a:srcRect b="0" l="0" r="43065" t="0"/>
          <a:stretch/>
        </p:blipFill>
        <p:spPr>
          <a:xfrm>
            <a:off x="3484313" y="1147500"/>
            <a:ext cx="217537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6"/>
          <p:cNvPicPr preferRelativeResize="0"/>
          <p:nvPr/>
        </p:nvPicPr>
        <p:blipFill rotWithShape="1">
          <a:blip r:embed="rId3">
            <a:alphaModFix/>
          </a:blip>
          <a:srcRect b="1314" l="58560" r="2253" t="2010"/>
          <a:stretch/>
        </p:blipFill>
        <p:spPr>
          <a:xfrm>
            <a:off x="965125" y="153275"/>
            <a:ext cx="1896175" cy="46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/>
          <p:nvPr/>
        </p:nvSpPr>
        <p:spPr>
          <a:xfrm>
            <a:off x="3224625" y="1907525"/>
            <a:ext cx="15441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Roboto"/>
                <a:ea typeface="Roboto"/>
                <a:cs typeface="Roboto"/>
                <a:sym typeface="Roboto"/>
              </a:rPr>
              <a:t>=</a:t>
            </a:r>
            <a:endParaRPr sz="5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-2310" r="2310" t="0"/>
          <a:stretch/>
        </p:blipFill>
        <p:spPr>
          <a:xfrm>
            <a:off x="3808525" y="1463675"/>
            <a:ext cx="4914396" cy="18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Master Oogway</a:t>
            </a:r>
            <a:endParaRPr sz="42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The Expert</a:t>
            </a:r>
            <a:endParaRPr sz="2200"/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-8837" l="0" r="-2637" t="0"/>
          <a:stretch/>
        </p:blipFill>
        <p:spPr>
          <a:xfrm>
            <a:off x="283850" y="1383550"/>
            <a:ext cx="4226325" cy="27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8"/>
          <p:cNvSpPr txBox="1"/>
          <p:nvPr/>
        </p:nvSpPr>
        <p:spPr>
          <a:xfrm>
            <a:off x="817475" y="959138"/>
            <a:ext cx="4428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Big Data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SQL (Mysql, PostgreSQL etc.)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NoSQL (MongoDB,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Cassandra etc.)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Storytelling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Power BI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Tableau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More Visualization Tool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675" y="1287575"/>
            <a:ext cx="3593425" cy="202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/>
        </p:nvSpPr>
        <p:spPr>
          <a:xfrm>
            <a:off x="2357850" y="3230000"/>
            <a:ext cx="44283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Cloud &amp; Processing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GCP /AWS / Azure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GPU / TPU Programming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5" name="Google Shape;3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13" y="225325"/>
            <a:ext cx="4686366" cy="29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type="title"/>
          </p:nvPr>
        </p:nvSpPr>
        <p:spPr>
          <a:xfrm>
            <a:off x="3873000" y="2079075"/>
            <a:ext cx="1398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...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8738" y="885638"/>
            <a:ext cx="2886525" cy="33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science is an </a:t>
            </a: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interdisciplinary</a:t>
            </a:r>
            <a:r>
              <a:rPr b="1" lang="en" sz="17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field that uses scientific methods, processes, algorithms and systems to extract knowledge and insights from many structural and unstructured data.</a:t>
            </a:r>
            <a:endParaRPr b="1" sz="2500"/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16177" l="0" r="0" t="0"/>
          <a:stretch/>
        </p:blipFill>
        <p:spPr>
          <a:xfrm>
            <a:off x="2791925" y="2426650"/>
            <a:ext cx="2737625" cy="22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That’s all for today.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Rest will be covered soon.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300"/>
              <a:t>Thank You !</a:t>
            </a:r>
            <a:endParaRPr b="1" sz="3300"/>
          </a:p>
        </p:txBody>
      </p:sp>
      <p:pic>
        <p:nvPicPr>
          <p:cNvPr id="331" name="Google Shape;3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200" y="910775"/>
            <a:ext cx="2793150" cy="33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in all ..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17417" r="17201" t="0"/>
          <a:stretch/>
        </p:blipFill>
        <p:spPr>
          <a:xfrm>
            <a:off x="1691799" y="1170200"/>
            <a:ext cx="5779322" cy="35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242775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Where we use Data Science?</a:t>
            </a:r>
            <a:endParaRPr b="1"/>
          </a:p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4939475" y="1789500"/>
            <a:ext cx="3837000" cy="298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Formally written as - Application of Data Science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truth has been spoken...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325" y="806150"/>
            <a:ext cx="5028350" cy="28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Sky is not the limit in Data Science. Hardware is.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24173"/>
          <a:stretch/>
        </p:blipFill>
        <p:spPr>
          <a:xfrm>
            <a:off x="823825" y="844925"/>
            <a:ext cx="7496350" cy="29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288225" y="17895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</a:t>
            </a:r>
            <a:r>
              <a:rPr lang="en"/>
              <a:t> inside Data Science?</a:t>
            </a:r>
            <a:endParaRPr/>
          </a:p>
        </p:txBody>
      </p:sp>
      <p:sp>
        <p:nvSpPr>
          <p:cNvPr id="161" name="Google Shape;161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building blocks of Data Science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Data Science	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753775" y="13548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</a:rPr>
              <a:t>The Data</a:t>
            </a:r>
            <a:endParaRPr b="1" sz="24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Collection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Wrangling &amp; </a:t>
            </a:r>
            <a:r>
              <a:rPr lang="en" sz="1600"/>
              <a:t>Cleaning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Warehousing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Visualization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Analysis</a:t>
            </a:r>
            <a:endParaRPr sz="1600"/>
          </a:p>
        </p:txBody>
      </p:sp>
      <p:sp>
        <p:nvSpPr>
          <p:cNvPr id="168" name="Google Shape;168;p21"/>
          <p:cNvSpPr txBox="1"/>
          <p:nvPr>
            <p:ph idx="2" type="body"/>
          </p:nvPr>
        </p:nvSpPr>
        <p:spPr>
          <a:xfrm>
            <a:off x="4832400" y="13548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</a:rPr>
              <a:t>The Model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Creation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Evaluation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Model Deployment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