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 xmlns:r="http://schemas.openxmlformats.org/officeDocument/2006/relationships">
  <p:sldIdLst>
  </p:sldIdLst>
</p:presentation>
</file>

<file path=ppt/_rels/presentation.xml.rels><?xml version="1.0" encoding="UTF-8" standalone="yes"?>
<Relationships xmlns="http://schemas.openxmlformats.org/package/2006/relationships">

</Relationships>
</file>