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</Relationships>
</file>

<file path=ppt/presentation.xml><?xml version="1.0" encoding="utf-8"?>
<p:presentation xmlns:p="http://schemas.openxmlformats.org/presentationml/2006/main" xmlns:r="http://schemas.openxmlformats.org/officeDocument/2006/relationships">
  <p:sldIdLst>
    <p:sldId id="256" r:id="rId1"/>
    <p:sldId id="257" r:id="rId2"/>
    <p:sldId id="258" r:id="rId3"/>
  </p:sldIdLst>
</p:presentation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" Target="slides/slide1.xml"/>
  <Relationship Id="rId2" Type="http://schemas.openxmlformats.org/officeDocument/2006/relationships/slide" Target="slides/slide2.xml"/>
  <Relationship Id="rId3" Type="http://schemas.openxmlformats.org/officeDocument/2006/relationships/slide" Target="slides/slide3.xml"/>
</Relationships>
</file>

<file path=ppt/slides/slide1.xml><?xml version="1.0" encoding="utf-8"?>
<p:sld xmlns:p="http://schemas.openxmlformats.org/presentationml/2006/main" xmlns:a="http://schemas.openxmlformats.org/drawingml/2006/main">
  <p:cSld>
    <p:spTree>
      <p:sp>
        <p:txBody>
          <a:p>
            <a:r>
              <a:t>Slide 1</a:t>
            </a:r>
          </a:p>
          <a:p>
            <a:r>
              <a:t>First slide content</a:t>
            </a:r>
          </a:p>
        </p:txBody>
      </p:sp>
    </p:spTree>
  </p:cSld>
</p:sld>
</file>

<file path=ppt/slides/slide2.xml><?xml version="1.0" encoding="utf-8"?>
<p:sld xmlns:p="http://schemas.openxmlformats.org/presentationml/2006/main" xmlns:a="http://schemas.openxmlformats.org/drawingml/2006/main">
  <p:cSld>
    <p:spTree>
      <p:sp>
        <p:txBody>
          <a:p>
            <a:r>
              <a:t>Slide 2</a:t>
            </a:r>
          </a:p>
          <a:p>
            <a:r>
              <a:t>Second slide content</a:t>
            </a:r>
          </a:p>
        </p:txBody>
      </p:sp>
    </p:spTree>
  </p:cSld>
</p:sld>
</file>

<file path=ppt/slides/slide3.xml><?xml version="1.0" encoding="utf-8"?>
<p:sld xmlns:p="http://schemas.openxmlformats.org/presentationml/2006/main" xmlns:a="http://schemas.openxmlformats.org/drawingml/2006/main">
  <p:cSld>
    <p:spTree>
      <p:sp>
        <p:txBody>
          <a:p>
            <a:r>
              <a:t>Slide 3</a:t>
            </a:r>
          </a:p>
          <a:p>
            <a:r>
              <a:t>Third slide content</a:t>
            </a:r>
          </a:p>
        </p:txBody>
      </p:sp>
    </p:spTree>
  </p:cSld>
</p:sld>
</file>