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5290F-A9DF-6549-810A-F7D066AF85DF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71836-B910-C34B-A9FF-C3E5E506A4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605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368A-64AF-F54B-B7A1-8183C07053B0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7C3C-B571-654A-A620-208BEA2B1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23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368A-64AF-F54B-B7A1-8183C07053B0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7C3C-B571-654A-A620-208BEA2B1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62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368A-64AF-F54B-B7A1-8183C07053B0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7C3C-B571-654A-A620-208BEA2B1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90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368A-64AF-F54B-B7A1-8183C07053B0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7C3C-B571-654A-A620-208BEA2B1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12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368A-64AF-F54B-B7A1-8183C07053B0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7C3C-B571-654A-A620-208BEA2B1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8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368A-64AF-F54B-B7A1-8183C07053B0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7C3C-B571-654A-A620-208BEA2B1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60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368A-64AF-F54B-B7A1-8183C07053B0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7C3C-B571-654A-A620-208BEA2B1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2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368A-64AF-F54B-B7A1-8183C07053B0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7C3C-B571-654A-A620-208BEA2B1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62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368A-64AF-F54B-B7A1-8183C07053B0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7C3C-B571-654A-A620-208BEA2B1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9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368A-64AF-F54B-B7A1-8183C07053B0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7C3C-B571-654A-A620-208BEA2B1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7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368A-64AF-F54B-B7A1-8183C07053B0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77C3C-B571-654A-A620-208BEA2B1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78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F368A-64AF-F54B-B7A1-8183C07053B0}" type="datetimeFigureOut">
              <a:rPr lang="fr-FR" smtClean="0"/>
              <a:t>23/02/2017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77C3C-B571-654A-A620-208BEA2B16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99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localhost:8080/users/add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5799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fr-FR" b="1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MOBILE NANNY</a:t>
            </a:r>
            <a:endParaRPr lang="fr-FR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4632326"/>
            <a:ext cx="12192000" cy="2225672"/>
          </a:xfrm>
          <a:gradFill flip="none" rotWithShape="1">
            <a:gsLst>
              <a:gs pos="0">
                <a:schemeClr val="tx1">
                  <a:tint val="66000"/>
                  <a:satMod val="160000"/>
                  <a:alpha val="0"/>
                  <a:lumMod val="0"/>
                  <a:lumOff val="100000"/>
                </a:schemeClr>
              </a:gs>
              <a:gs pos="10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6200000" scaled="0"/>
            <a:tileRect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Projet de fin d’étude en Master DNR2i 2016-2017</a:t>
            </a:r>
          </a:p>
          <a:p>
            <a:r>
              <a:rPr lang="fr-FR" sz="2800" dirty="0" smtClean="0">
                <a:solidFill>
                  <a:schemeClr val="bg1"/>
                </a:solidFill>
              </a:rPr>
              <a:t>Suivi par Marc SPANIOL, professeur</a:t>
            </a:r>
          </a:p>
          <a:p>
            <a:r>
              <a:rPr lang="fr-FR" sz="2800" dirty="0" smtClean="0">
                <a:solidFill>
                  <a:schemeClr val="bg1"/>
                </a:solidFill>
              </a:rPr>
              <a:t>Présenté par Hivinau GRAFFE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"/>
            <a:ext cx="12192000" cy="1077238"/>
          </a:xfrm>
          <a:prstGeom prst="rect">
            <a:avLst/>
          </a:prstGeom>
          <a:gradFill>
            <a:gsLst>
              <a:gs pos="0">
                <a:schemeClr val="tx1">
                  <a:tint val="66000"/>
                  <a:satMod val="160000"/>
                  <a:alpha val="0"/>
                  <a:lumMod val="56000"/>
                  <a:lumOff val="44000"/>
                </a:schemeClr>
              </a:gs>
              <a:gs pos="10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3" y="16283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593" y="162840"/>
            <a:ext cx="718382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8655484" y="275573"/>
            <a:ext cx="316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Mobile Nanny - Hivinau GRAFFE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1077239"/>
            <a:ext cx="2718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 </a:t>
            </a:r>
            <a:r>
              <a:rPr lang="mr-IN" sz="2000" b="1" dirty="0" smtClean="0"/>
              <a:t>–</a:t>
            </a:r>
            <a:r>
              <a:rPr lang="fr-FR" sz="2000" b="1" dirty="0" smtClean="0"/>
              <a:t> BESOINS DU CLIENT.</a:t>
            </a:r>
            <a:endParaRPr lang="fr-FR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873393" y="1703540"/>
            <a:ext cx="4784942" cy="515446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519613" y="5050945"/>
            <a:ext cx="307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Suivre le trajet des enfants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14" y="2330176"/>
            <a:ext cx="3492500" cy="246380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507086" y="5420277"/>
            <a:ext cx="3505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Les données sont accessibles à l’instant </a:t>
            </a:r>
            <a:r>
              <a:rPr lang="fr-FR" dirty="0" err="1" smtClean="0"/>
              <a:t>t</a:t>
            </a:r>
            <a:r>
              <a:rPr lang="fr-FR" dirty="0" smtClean="0"/>
              <a:t> ou sont sauvegardées pour pouvoir les consulter plus tard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615830" y="1703539"/>
            <a:ext cx="4784942" cy="515446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361" y="2347387"/>
            <a:ext cx="3492500" cy="2463800"/>
          </a:xfrm>
          <a:prstGeom prst="rect">
            <a:avLst/>
          </a:prstGeom>
        </p:spPr>
      </p:pic>
      <p:sp>
        <p:nvSpPr>
          <p:cNvPr id="17" name="Ellipse 16"/>
          <p:cNvSpPr/>
          <p:nvPr/>
        </p:nvSpPr>
        <p:spPr>
          <a:xfrm>
            <a:off x="7816241" y="2442575"/>
            <a:ext cx="1991638" cy="1991639"/>
          </a:xfrm>
          <a:prstGeom prst="ellipse">
            <a:avLst/>
          </a:prstGeom>
          <a:noFill/>
          <a:ln w="6032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7166017" y="5050945"/>
            <a:ext cx="360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 Définir un périmètre à ne </a:t>
            </a:r>
            <a:r>
              <a:rPr lang="fr-FR" smtClean="0"/>
              <a:t>pas dépasser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7166017" y="5792069"/>
            <a:ext cx="360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 Etre alerté lorsque les limites ont été franchies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11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"/>
            <a:ext cx="12192000" cy="1077238"/>
          </a:xfrm>
          <a:prstGeom prst="rect">
            <a:avLst/>
          </a:prstGeom>
          <a:gradFill>
            <a:gsLst>
              <a:gs pos="0">
                <a:schemeClr val="tx1">
                  <a:tint val="66000"/>
                  <a:satMod val="160000"/>
                  <a:alpha val="0"/>
                  <a:lumMod val="56000"/>
                  <a:lumOff val="44000"/>
                </a:schemeClr>
              </a:gs>
              <a:gs pos="10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3" y="16283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593" y="162840"/>
            <a:ext cx="718382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8655484" y="275573"/>
            <a:ext cx="316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Mobile Nanny - Hivinau GRAFFE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1077239"/>
            <a:ext cx="2718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2</a:t>
            </a:r>
            <a:r>
              <a:rPr lang="fr-FR" sz="2000" b="1" dirty="0" smtClean="0"/>
              <a:t> </a:t>
            </a:r>
            <a:r>
              <a:rPr lang="mr-IN" sz="2000" b="1" dirty="0" smtClean="0"/>
              <a:t>–</a:t>
            </a:r>
            <a:r>
              <a:rPr lang="fr-FR" sz="2000" b="1" dirty="0" smtClean="0"/>
              <a:t> ETUDES D’ANALYSE.</a:t>
            </a:r>
            <a:endParaRPr lang="fr-FR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1703540"/>
            <a:ext cx="5160723" cy="167848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139868" y="1903956"/>
            <a:ext cx="36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Moyens pour la suivi d’un enfant: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33393" y="2379945"/>
            <a:ext cx="378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Smartphone </a:t>
            </a:r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Coordonnées GPS du smartphone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6849" y="1703539"/>
            <a:ext cx="4885151" cy="167848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417495" y="1903956"/>
            <a:ext cx="36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Moyens pour superviser: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7561123" y="2379945"/>
            <a:ext cx="4000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Interface pour gérer le smartphone de chaque enfant suivi</a:t>
            </a:r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Carte pour visualiser les trajectoires</a:t>
            </a:r>
          </a:p>
        </p:txBody>
      </p:sp>
      <p:sp>
        <p:nvSpPr>
          <p:cNvPr id="4" name="Ellipse 3"/>
          <p:cNvSpPr>
            <a:spLocks noChangeAspect="1"/>
          </p:cNvSpPr>
          <p:nvPr/>
        </p:nvSpPr>
        <p:spPr>
          <a:xfrm>
            <a:off x="1233393" y="4008328"/>
            <a:ext cx="2495475" cy="2492679"/>
          </a:xfrm>
          <a:prstGeom prst="ellipse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Application mobile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>
            <a:spLocks noChangeAspect="1"/>
          </p:cNvSpPr>
          <p:nvPr/>
        </p:nvSpPr>
        <p:spPr>
          <a:xfrm>
            <a:off x="8655484" y="4008326"/>
            <a:ext cx="2495475" cy="2492679"/>
          </a:xfrm>
          <a:prstGeom prst="ellipse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Application web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Flèche droite rayée 24"/>
          <p:cNvSpPr/>
          <p:nvPr/>
        </p:nvSpPr>
        <p:spPr>
          <a:xfrm rot="5400000">
            <a:off x="2268187" y="3592459"/>
            <a:ext cx="425884" cy="220445"/>
          </a:xfrm>
          <a:prstGeom prst="stripedRightArrow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droite rayée 25"/>
          <p:cNvSpPr/>
          <p:nvPr/>
        </p:nvSpPr>
        <p:spPr>
          <a:xfrm rot="5400000">
            <a:off x="9644712" y="3607375"/>
            <a:ext cx="424800" cy="219600"/>
          </a:xfrm>
          <a:prstGeom prst="stripedRightArrow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>
            <a:spLocks noChangeAspect="1"/>
          </p:cNvSpPr>
          <p:nvPr/>
        </p:nvSpPr>
        <p:spPr>
          <a:xfrm>
            <a:off x="4944438" y="4008326"/>
            <a:ext cx="2495475" cy="2492679"/>
          </a:xfrm>
          <a:prstGeom prst="ellipse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Serveur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Double flèche horizontale 29"/>
          <p:cNvSpPr/>
          <p:nvPr/>
        </p:nvSpPr>
        <p:spPr>
          <a:xfrm>
            <a:off x="4045907" y="5254665"/>
            <a:ext cx="576197" cy="194157"/>
          </a:xfrm>
          <a:prstGeom prst="leftRightArrow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Double flèche horizontale 30"/>
          <p:cNvSpPr/>
          <p:nvPr/>
        </p:nvSpPr>
        <p:spPr>
          <a:xfrm>
            <a:off x="7759600" y="5254664"/>
            <a:ext cx="576197" cy="194157"/>
          </a:xfrm>
          <a:prstGeom prst="leftRightArrow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02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"/>
            <a:ext cx="12192000" cy="1077238"/>
          </a:xfrm>
          <a:prstGeom prst="rect">
            <a:avLst/>
          </a:prstGeom>
          <a:gradFill>
            <a:gsLst>
              <a:gs pos="0">
                <a:schemeClr val="tx1">
                  <a:tint val="66000"/>
                  <a:satMod val="160000"/>
                  <a:alpha val="0"/>
                  <a:lumMod val="56000"/>
                  <a:lumOff val="44000"/>
                </a:schemeClr>
              </a:gs>
              <a:gs pos="10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3" y="16283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593" y="162840"/>
            <a:ext cx="718382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8655484" y="275573"/>
            <a:ext cx="316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Mobile Nanny - Hivinau GRAFFE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1077239"/>
            <a:ext cx="2718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3 </a:t>
            </a:r>
            <a:r>
              <a:rPr lang="mr-IN" sz="2000" b="1" dirty="0" smtClean="0"/>
              <a:t>–</a:t>
            </a:r>
            <a:r>
              <a:rPr lang="fr-FR" sz="2000" b="1" dirty="0" smtClean="0"/>
              <a:t> OBJECTIFS.</a:t>
            </a:r>
            <a:endParaRPr lang="fr-FR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873392" y="1703540"/>
            <a:ext cx="10299823" cy="5154460"/>
          </a:xfrm>
          <a:prstGeom prst="rect">
            <a:avLst/>
          </a:prstGeom>
          <a:gradFill>
            <a:gsLst>
              <a:gs pos="0">
                <a:schemeClr val="tx1">
                  <a:tint val="66000"/>
                  <a:satMod val="160000"/>
                  <a:alpha val="0"/>
                  <a:lumMod val="0"/>
                </a:schemeClr>
              </a:gs>
              <a:gs pos="10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127342" y="1954060"/>
            <a:ext cx="8730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Mise en place d’une API pour la gestion des données</a:t>
            </a:r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Création d’un </a:t>
            </a:r>
            <a:r>
              <a:rPr lang="fr-FR" dirty="0"/>
              <a:t>c</a:t>
            </a:r>
            <a:r>
              <a:rPr lang="fr-FR" dirty="0" smtClean="0"/>
              <a:t>ompte par utilisateur</a:t>
            </a:r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Enregistrement d’un smartphone à partir du compte</a:t>
            </a:r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Attribuer un identifiant à chaque smartphone enregistré</a:t>
            </a:r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Créer une application qui marche en arrière-plan pour envoyer les coordonnées</a:t>
            </a:r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Enregistrement des coordonnées GPS en fonction de l’identifiant du smartphone</a:t>
            </a:r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Créer une interface web utilisable uniquement avec un compte utilisateur</a:t>
            </a:r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Dessiner sur une carte les différents points en fonction des coordonnées enregistrées</a:t>
            </a:r>
          </a:p>
        </p:txBody>
      </p:sp>
    </p:spTree>
    <p:extLst>
      <p:ext uri="{BB962C8B-B14F-4D97-AF65-F5344CB8AC3E}">
        <p14:creationId xmlns:p14="http://schemas.microsoft.com/office/powerpoint/2010/main" val="19988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"/>
            <a:ext cx="12192000" cy="1077238"/>
          </a:xfrm>
          <a:prstGeom prst="rect">
            <a:avLst/>
          </a:prstGeom>
          <a:gradFill>
            <a:gsLst>
              <a:gs pos="0">
                <a:schemeClr val="tx1">
                  <a:tint val="66000"/>
                  <a:satMod val="160000"/>
                  <a:alpha val="0"/>
                  <a:lumMod val="56000"/>
                  <a:lumOff val="44000"/>
                </a:schemeClr>
              </a:gs>
              <a:gs pos="10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3" y="16283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593" y="162840"/>
            <a:ext cx="718382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8655484" y="275573"/>
            <a:ext cx="316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Mobile Nanny - Hivinau GRAFFE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1077239"/>
            <a:ext cx="2718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4</a:t>
            </a:r>
            <a:r>
              <a:rPr lang="fr-FR" sz="2000" b="1" dirty="0" smtClean="0"/>
              <a:t> </a:t>
            </a:r>
            <a:r>
              <a:rPr lang="mr-IN" sz="2000" b="1" dirty="0" smtClean="0"/>
              <a:t>–</a:t>
            </a:r>
            <a:r>
              <a:rPr lang="fr-FR" sz="2000" b="1" dirty="0" smtClean="0"/>
              <a:t> CONCEPTIONS.</a:t>
            </a:r>
            <a:endParaRPr lang="fr-FR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1703540"/>
            <a:ext cx="2267211" cy="515446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680579" y="1893134"/>
            <a:ext cx="90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63255" y="2362674"/>
            <a:ext cx="1540700" cy="427612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API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Flèche droite rayée 3"/>
          <p:cNvSpPr/>
          <p:nvPr/>
        </p:nvSpPr>
        <p:spPr>
          <a:xfrm rot="10800000">
            <a:off x="2945703" y="1731536"/>
            <a:ext cx="6300593" cy="1979835"/>
          </a:xfrm>
          <a:prstGeom prst="stripedRightArrow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724400" y="2536787"/>
            <a:ext cx="231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Requête + identifiants</a:t>
            </a:r>
            <a:endParaRPr lang="fr-FR" dirty="0"/>
          </a:p>
        </p:txBody>
      </p:sp>
      <p:sp>
        <p:nvSpPr>
          <p:cNvPr id="15" name="Flèche droite rayée 14"/>
          <p:cNvSpPr/>
          <p:nvPr/>
        </p:nvSpPr>
        <p:spPr>
          <a:xfrm>
            <a:off x="2945703" y="4294767"/>
            <a:ext cx="6300593" cy="1979835"/>
          </a:xfrm>
          <a:prstGeom prst="stripedRightArrow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724400" y="5100018"/>
            <a:ext cx="185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Réponse en JSON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9924789" y="1703539"/>
            <a:ext cx="2267211" cy="515446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0607458" y="3925435"/>
            <a:ext cx="7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01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"/>
            <a:ext cx="12192000" cy="1077238"/>
          </a:xfrm>
          <a:prstGeom prst="rect">
            <a:avLst/>
          </a:prstGeom>
          <a:gradFill>
            <a:gsLst>
              <a:gs pos="0">
                <a:schemeClr val="tx1">
                  <a:tint val="66000"/>
                  <a:satMod val="160000"/>
                  <a:alpha val="0"/>
                  <a:lumMod val="56000"/>
                  <a:lumOff val="44000"/>
                </a:schemeClr>
              </a:gs>
              <a:gs pos="10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3" y="16283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593" y="162840"/>
            <a:ext cx="718382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8655484" y="275573"/>
            <a:ext cx="316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Mobile Nanny - Hivinau GRAFFE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1077239"/>
            <a:ext cx="2718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4 </a:t>
            </a:r>
            <a:r>
              <a:rPr lang="mr-IN" sz="2000" b="1" dirty="0" smtClean="0"/>
              <a:t>–</a:t>
            </a:r>
            <a:r>
              <a:rPr lang="fr-FR" sz="2000" b="1" dirty="0" smtClean="0"/>
              <a:t> CONCEPTIONS.</a:t>
            </a:r>
            <a:endParaRPr lang="fr-FR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873393" y="1703540"/>
            <a:ext cx="4784942" cy="515446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73392" y="1791222"/>
            <a:ext cx="35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Format d’une requête: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73394" y="2248236"/>
            <a:ext cx="4784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Méthode POST</a:t>
            </a:r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Adresse de l’hôte + entités + méthode api</a:t>
            </a:r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Paramètres en format JSON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73392" y="3302843"/>
            <a:ext cx="35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Exemple: ajout d’un utilisateur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73392" y="3832964"/>
            <a:ext cx="4784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POST </a:t>
            </a:r>
            <a:r>
              <a:rPr lang="fr-FR" dirty="0" smtClean="0">
                <a:hlinkClick r:id="rId5"/>
              </a:rPr>
              <a:t>http://localhost:8080/users/add/</a:t>
            </a:r>
            <a:endParaRPr lang="fr-FR" dirty="0" smtClean="0"/>
          </a:p>
          <a:p>
            <a:r>
              <a:rPr lang="fr-FR" dirty="0" smtClean="0"/>
              <a:t>{</a:t>
            </a:r>
          </a:p>
          <a:p>
            <a:r>
              <a:rPr lang="fr-FR" dirty="0" smtClean="0"/>
              <a:t>"email": "</a:t>
            </a:r>
            <a:r>
              <a:rPr lang="fr-FR" dirty="0" err="1" smtClean="0"/>
              <a:t>user@hotmail.fr</a:t>
            </a:r>
            <a:r>
              <a:rPr lang="fr-FR" dirty="0" smtClean="0"/>
              <a:t>", </a:t>
            </a:r>
          </a:p>
          <a:p>
            <a:r>
              <a:rPr lang="fr-FR" dirty="0" smtClean="0"/>
              <a:t>"</a:t>
            </a:r>
            <a:r>
              <a:rPr lang="fr-FR" dirty="0" err="1" smtClean="0"/>
              <a:t>password</a:t>
            </a:r>
            <a:r>
              <a:rPr lang="fr-FR" dirty="0" smtClean="0"/>
              <a:t>": "</a:t>
            </a:r>
            <a:r>
              <a:rPr lang="fr-FR" dirty="0" err="1" smtClean="0"/>
              <a:t>password</a:t>
            </a:r>
            <a:r>
              <a:rPr lang="fr-FR" dirty="0" smtClean="0"/>
              <a:t>"</a:t>
            </a:r>
          </a:p>
          <a:p>
            <a:r>
              <a:rPr lang="fr-FR" dirty="0"/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31726" y="1697090"/>
            <a:ext cx="4784942" cy="515446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682634" y="1791222"/>
            <a:ext cx="35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Format d’une réponse: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531726" y="2154828"/>
            <a:ext cx="478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Format JSON</a:t>
            </a:r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En cas d’erreur spécifique :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531724" y="2733102"/>
            <a:ext cx="478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Code de la réponse est compris entre 600 et 605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531723" y="3281108"/>
            <a:ext cx="4784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Exemple: ajout d’un utilisateur existant </a:t>
            </a:r>
          </a:p>
          <a:p>
            <a:endParaRPr lang="fr-FR" dirty="0"/>
          </a:p>
          <a:p>
            <a:r>
              <a:rPr lang="fr-FR" dirty="0" smtClean="0"/>
              <a:t>{</a:t>
            </a:r>
          </a:p>
          <a:p>
            <a:r>
              <a:rPr lang="fr-FR" dirty="0" smtClean="0"/>
              <a:t> "</a:t>
            </a:r>
            <a:r>
              <a:rPr lang="fr-FR" dirty="0" err="1" smtClean="0"/>
              <a:t>error</a:t>
            </a:r>
            <a:r>
              <a:rPr lang="fr-FR" dirty="0" smtClean="0"/>
              <a:t>": "</a:t>
            </a:r>
            <a:r>
              <a:rPr lang="fr-FR" dirty="0" err="1"/>
              <a:t>credentials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 smtClean="0"/>
              <a:t>"</a:t>
            </a:r>
          </a:p>
          <a:p>
            <a:r>
              <a:rPr lang="fr-FR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72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"/>
            <a:ext cx="12192000" cy="1077238"/>
          </a:xfrm>
          <a:prstGeom prst="rect">
            <a:avLst/>
          </a:prstGeom>
          <a:gradFill>
            <a:gsLst>
              <a:gs pos="0">
                <a:schemeClr val="tx1">
                  <a:tint val="66000"/>
                  <a:satMod val="160000"/>
                  <a:alpha val="0"/>
                  <a:lumMod val="56000"/>
                  <a:lumOff val="44000"/>
                </a:schemeClr>
              </a:gs>
              <a:gs pos="10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3" y="16283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593" y="162840"/>
            <a:ext cx="718382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8655484" y="275573"/>
            <a:ext cx="316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Mobile Nanny - Hivinau GRAFFE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1077239"/>
            <a:ext cx="2718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4</a:t>
            </a:r>
            <a:r>
              <a:rPr lang="fr-FR" sz="2000" b="1" dirty="0" smtClean="0"/>
              <a:t> </a:t>
            </a:r>
            <a:r>
              <a:rPr lang="mr-IN" sz="2000" b="1" dirty="0" smtClean="0"/>
              <a:t>–</a:t>
            </a:r>
            <a:r>
              <a:rPr lang="fr-FR" sz="2000" b="1" dirty="0" smtClean="0"/>
              <a:t> CONCEPTIONS.</a:t>
            </a:r>
            <a:endParaRPr lang="fr-FR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1703540"/>
            <a:ext cx="3106455" cy="515446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948002" y="1904410"/>
            <a:ext cx="90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740275" y="2422172"/>
            <a:ext cx="1205428" cy="427612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SOCKET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Flèche droite rayée 14"/>
          <p:cNvSpPr/>
          <p:nvPr/>
        </p:nvSpPr>
        <p:spPr>
          <a:xfrm>
            <a:off x="3811493" y="3984259"/>
            <a:ext cx="3837734" cy="1111416"/>
          </a:xfrm>
          <a:prstGeom prst="stripedRightArrow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478059" y="4355301"/>
            <a:ext cx="245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Notifie un changement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03043" y="2401907"/>
            <a:ext cx="958740" cy="427612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API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Flèche droite rayée 19"/>
          <p:cNvSpPr/>
          <p:nvPr/>
        </p:nvSpPr>
        <p:spPr>
          <a:xfrm>
            <a:off x="1190125" y="4473308"/>
            <a:ext cx="421807" cy="241751"/>
          </a:xfrm>
          <a:prstGeom prst="stripedRightArrow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8425595" y="1703539"/>
            <a:ext cx="3766406" cy="515446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8641774" y="2401907"/>
            <a:ext cx="1205428" cy="427612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SOCKET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Flèche droite rayée 23"/>
          <p:cNvSpPr/>
          <p:nvPr/>
        </p:nvSpPr>
        <p:spPr>
          <a:xfrm>
            <a:off x="9969715" y="4470439"/>
            <a:ext cx="421807" cy="241750"/>
          </a:xfrm>
          <a:prstGeom prst="stripedRightArrow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9858856" y="1868057"/>
            <a:ext cx="167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Interface web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0453140" y="4237066"/>
            <a:ext cx="1677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Demande la mise à jour à l’API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1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"/>
            <a:ext cx="12192000" cy="1077238"/>
          </a:xfrm>
          <a:prstGeom prst="rect">
            <a:avLst/>
          </a:prstGeom>
          <a:gradFill>
            <a:gsLst>
              <a:gs pos="0">
                <a:schemeClr val="tx1">
                  <a:tint val="66000"/>
                  <a:satMod val="160000"/>
                  <a:alpha val="0"/>
                  <a:lumMod val="56000"/>
                  <a:lumOff val="44000"/>
                </a:schemeClr>
              </a:gs>
              <a:gs pos="10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3" y="16283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593" y="162840"/>
            <a:ext cx="718382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8655484" y="275573"/>
            <a:ext cx="316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Mobile Nanny - Hivinau GRAFFE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1077239"/>
            <a:ext cx="2718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5 </a:t>
            </a:r>
            <a:r>
              <a:rPr lang="mr-IN" sz="2000" b="1" dirty="0" smtClean="0"/>
              <a:t>–</a:t>
            </a:r>
            <a:r>
              <a:rPr lang="fr-FR" sz="2000" b="1" dirty="0" smtClean="0"/>
              <a:t> BILANS.</a:t>
            </a:r>
            <a:endParaRPr lang="fr-FR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873392" y="1703540"/>
            <a:ext cx="10299823" cy="5154460"/>
          </a:xfrm>
          <a:prstGeom prst="rect">
            <a:avLst/>
          </a:prstGeom>
          <a:gradFill>
            <a:gsLst>
              <a:gs pos="0">
                <a:schemeClr val="tx1">
                  <a:tint val="66000"/>
                  <a:satMod val="160000"/>
                  <a:alpha val="0"/>
                  <a:lumMod val="0"/>
                </a:schemeClr>
              </a:gs>
              <a:gs pos="10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73392" y="2029216"/>
            <a:ext cx="10299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Interface graphique utilisateur à enrichir</a:t>
            </a:r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API facile d’emploi</a:t>
            </a:r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Portabilité sur iOS faisable</a:t>
            </a:r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Mise en place des cas d’utilisation ‘limiter les zones’ et ‘alerter si dépassement’</a:t>
            </a:r>
          </a:p>
          <a:p>
            <a:pPr marL="285750" indent="-285750">
              <a:buFont typeface="Wingdings" charset="2"/>
              <a:buChar char="Ø"/>
            </a:pPr>
            <a:r>
              <a:rPr lang="fr-FR" dirty="0" smtClean="0"/>
              <a:t>Améliorer la sécurité avec une meilleure authentification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27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362</Words>
  <Application>Microsoft Macintosh PowerPoint</Application>
  <PresentationFormat>Grand écran</PresentationFormat>
  <Paragraphs>75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Mangal</vt:lpstr>
      <vt:lpstr>Wingdings</vt:lpstr>
      <vt:lpstr>Arial</vt:lpstr>
      <vt:lpstr>Thème Office</vt:lpstr>
      <vt:lpstr>MOBILE NANNY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NANNY</dc:title>
  <dc:creator>Hivinau GRAFFE</dc:creator>
  <cp:lastModifiedBy>Hivinau GRAFFE</cp:lastModifiedBy>
  <cp:revision>29</cp:revision>
  <dcterms:created xsi:type="dcterms:W3CDTF">2017-02-23T08:35:06Z</dcterms:created>
  <dcterms:modified xsi:type="dcterms:W3CDTF">2017-02-23T10:46:34Z</dcterms:modified>
</cp:coreProperties>
</file>