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3C84C0-D8BF-8642-B9AE-DB56AED2174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884B-FAE2-294B-BB22-9528ED8F44E7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919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inyurl.com/consent1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https://engage.utep.edu/resources/img/uteplogo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A361-F282-6D45-86C7-DB32F201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152" y="1428108"/>
            <a:ext cx="7693172" cy="15981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Welcome to the onboarding session for the Election Study!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F9B8-B88C-2F4C-9401-788675F88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9064" y="5697787"/>
            <a:ext cx="3232935" cy="116021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Race, Ethnicity, Neuroscience, and Health lab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University of Texas at El Paso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Dr. Hannah Volpert-Esmond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192DAB-A27C-C34F-971C-A8EE71151862}"/>
              </a:ext>
            </a:extLst>
          </p:cNvPr>
          <p:cNvSpPr txBox="1">
            <a:spLocks/>
          </p:cNvSpPr>
          <p:nvPr/>
        </p:nvSpPr>
        <p:spPr>
          <a:xfrm>
            <a:off x="2536003" y="3421301"/>
            <a:ext cx="5816887" cy="269687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Please make sure you have the chat open and accessible.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While we wait to get started, you can open the consent form and start reading: </a:t>
            </a:r>
            <a:r>
              <a:rPr lang="en-US" u="sng" dirty="0">
                <a:hlinkClick r:id="rId2"/>
              </a:rPr>
              <a:t>https://tinyurl.com/consent111</a:t>
            </a:r>
            <a:endParaRPr lang="en-US" u="sng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Please do not complete the form until we review it together.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55CC01-BA38-0A44-800C-7CF3AD1A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480" y="195299"/>
            <a:ext cx="188389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UTEP ENGAGE | Home">
            <a:extLst>
              <a:ext uri="{FF2B5EF4-FFF2-40B4-BE49-F238E27FC236}">
                <a16:creationId xmlns:a16="http://schemas.microsoft.com/office/drawing/2014/main" id="{EFEF6515-1FE8-0748-8809-540802FC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312" y="195299"/>
            <a:ext cx="1896438" cy="15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8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{1F9D1F9F-6A13-1D4A-AA5F-D604BBFFA7AF}tf16401378</Template>
  <TotalTime>7</TotalTime>
  <Words>76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Welcome to the onboarding session for the Election Study!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onboarding session for the Election Study!</dc:title>
  <dc:creator>Hannah Volpert-Esmond</dc:creator>
  <cp:lastModifiedBy>Hannah Volpert-Esmond</cp:lastModifiedBy>
  <cp:revision>3</cp:revision>
  <dcterms:created xsi:type="dcterms:W3CDTF">2020-10-19T15:52:33Z</dcterms:created>
  <dcterms:modified xsi:type="dcterms:W3CDTF">2020-10-19T18:57:14Z</dcterms:modified>
</cp:coreProperties>
</file>