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61"/>
  </p:notesMasterIdLst>
  <p:sldIdLst>
    <p:sldId id="256" r:id="rId2"/>
    <p:sldId id="725" r:id="rId3"/>
    <p:sldId id="726" r:id="rId4"/>
    <p:sldId id="727" r:id="rId5"/>
    <p:sldId id="760" r:id="rId6"/>
    <p:sldId id="761" r:id="rId7"/>
    <p:sldId id="769" r:id="rId8"/>
    <p:sldId id="762" r:id="rId9"/>
    <p:sldId id="763" r:id="rId10"/>
    <p:sldId id="764" r:id="rId11"/>
    <p:sldId id="765" r:id="rId12"/>
    <p:sldId id="766" r:id="rId13"/>
    <p:sldId id="767" r:id="rId14"/>
    <p:sldId id="734" r:id="rId15"/>
    <p:sldId id="728" r:id="rId16"/>
    <p:sldId id="729" r:id="rId17"/>
    <p:sldId id="730" r:id="rId18"/>
    <p:sldId id="731" r:id="rId19"/>
    <p:sldId id="733" r:id="rId20"/>
    <p:sldId id="736" r:id="rId21"/>
    <p:sldId id="737" r:id="rId22"/>
    <p:sldId id="738" r:id="rId23"/>
    <p:sldId id="739" r:id="rId24"/>
    <p:sldId id="740" r:id="rId25"/>
    <p:sldId id="735" r:id="rId26"/>
    <p:sldId id="741" r:id="rId27"/>
    <p:sldId id="742" r:id="rId28"/>
    <p:sldId id="743" r:id="rId29"/>
    <p:sldId id="757" r:id="rId30"/>
    <p:sldId id="744" r:id="rId31"/>
    <p:sldId id="758" r:id="rId32"/>
    <p:sldId id="745" r:id="rId33"/>
    <p:sldId id="746" r:id="rId34"/>
    <p:sldId id="748" r:id="rId35"/>
    <p:sldId id="260" r:id="rId36"/>
    <p:sldId id="265" r:id="rId37"/>
    <p:sldId id="271" r:id="rId38"/>
    <p:sldId id="273" r:id="rId39"/>
    <p:sldId id="749" r:id="rId40"/>
    <p:sldId id="750" r:id="rId41"/>
    <p:sldId id="751" r:id="rId42"/>
    <p:sldId id="752" r:id="rId43"/>
    <p:sldId id="753" r:id="rId44"/>
    <p:sldId id="754" r:id="rId45"/>
    <p:sldId id="755" r:id="rId46"/>
    <p:sldId id="288" r:id="rId47"/>
    <p:sldId id="289" r:id="rId48"/>
    <p:sldId id="290" r:id="rId49"/>
    <p:sldId id="291" r:id="rId50"/>
    <p:sldId id="292" r:id="rId51"/>
    <p:sldId id="294" r:id="rId52"/>
    <p:sldId id="295" r:id="rId53"/>
    <p:sldId id="296" r:id="rId54"/>
    <p:sldId id="301" r:id="rId55"/>
    <p:sldId id="302" r:id="rId56"/>
    <p:sldId id="303" r:id="rId57"/>
    <p:sldId id="304" r:id="rId58"/>
    <p:sldId id="768" r:id="rId59"/>
    <p:sldId id="759"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6C68F128-8132-409A-AF4A-DBC4DCE6ECC5}">
          <p14:sldIdLst>
            <p14:sldId id="256"/>
            <p14:sldId id="725"/>
            <p14:sldId id="726"/>
            <p14:sldId id="727"/>
            <p14:sldId id="734"/>
            <p14:sldId id="728"/>
            <p14:sldId id="729"/>
            <p14:sldId id="730"/>
            <p14:sldId id="731"/>
            <p14:sldId id="733"/>
            <p14:sldId id="736"/>
            <p14:sldId id="737"/>
            <p14:sldId id="738"/>
            <p14:sldId id="739"/>
            <p14:sldId id="740"/>
            <p14:sldId id="735"/>
            <p14:sldId id="741"/>
            <p14:sldId id="742"/>
            <p14:sldId id="743"/>
            <p14:sldId id="757"/>
            <p14:sldId id="744"/>
            <p14:sldId id="758"/>
            <p14:sldId id="745"/>
            <p14:sldId id="746"/>
            <p14:sldId id="748"/>
            <p14:sldId id="260"/>
            <p14:sldId id="265"/>
            <p14:sldId id="271"/>
            <p14:sldId id="273"/>
            <p14:sldId id="749"/>
            <p14:sldId id="750"/>
            <p14:sldId id="751"/>
            <p14:sldId id="752"/>
            <p14:sldId id="753"/>
            <p14:sldId id="754"/>
            <p14:sldId id="755"/>
            <p14:sldId id="288"/>
            <p14:sldId id="289"/>
            <p14:sldId id="290"/>
            <p14:sldId id="291"/>
            <p14:sldId id="292"/>
            <p14:sldId id="294"/>
            <p14:sldId id="295"/>
            <p14:sldId id="296"/>
            <p14:sldId id="301"/>
            <p14:sldId id="302"/>
            <p14:sldId id="303"/>
            <p14:sldId id="304"/>
            <p14:sldId id="759"/>
          </p14:sldIdLst>
        </p14:section>
      </p14:sectionLst>
    </p:ex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E417A"/>
    <a:srgbClr val="1E417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63A6B3-CFD9-4B85-91F6-10A4B631DEBF}" v="4" dt="2019-12-12T18:56:23.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289" autoAdjust="0"/>
    <p:restoredTop sz="95144"/>
  </p:normalViewPr>
  <p:slideViewPr>
    <p:cSldViewPr snapToGrid="0">
      <p:cViewPr varScale="1">
        <p:scale>
          <a:sx n="68" d="100"/>
          <a:sy n="68" d="100"/>
        </p:scale>
        <p:origin x="-1332" y="-96"/>
      </p:cViewPr>
      <p:guideLst>
        <p:guide orient="horz" pos="2160"/>
        <p:guide pos="2880"/>
      </p:guideLst>
    </p:cSldViewPr>
  </p:slideViewPr>
  <p:notesTextViewPr>
    <p:cViewPr>
      <p:scale>
        <a:sx n="1" d="1"/>
        <a:sy n="1" d="1"/>
      </p:scale>
      <p:origin x="0" y="0"/>
    </p:cViewPr>
  </p:notesTextViewPr>
  <p:sorterViewPr>
    <p:cViewPr>
      <p:scale>
        <a:sx n="100" d="100"/>
        <a:sy n="100" d="100"/>
      </p:scale>
      <p:origin x="0" y="-339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et Sang" userId="693b233c-29db-4155-a84a-11e088d973ce" providerId="ADAL" clId="{256904D6-C624-44D2-95D7-38AF566D040A}"/>
    <pc:docChg chg="undo redo custSel addSld delSld modSld modMainMaster modSection">
      <pc:chgData name="Dinh Viet Sang" userId="693b233c-29db-4155-a84a-11e088d973ce" providerId="ADAL" clId="{256904D6-C624-44D2-95D7-38AF566D040A}" dt="2019-08-08T02:03:20.129" v="1604"/>
      <pc:docMkLst>
        <pc:docMk/>
      </pc:docMkLst>
      <pc:sldChg chg="modSp">
        <pc:chgData name="Dinh Viet Sang" userId="693b233c-29db-4155-a84a-11e088d973ce" providerId="ADAL" clId="{256904D6-C624-44D2-95D7-38AF566D040A}" dt="2019-08-06T01:52:47.773" v="38" actId="404"/>
        <pc:sldMkLst>
          <pc:docMk/>
          <pc:sldMk cId="1421310571" sldId="256"/>
        </pc:sldMkLst>
        <pc:spChg chg="mod">
          <ac:chgData name="Dinh Viet Sang" userId="693b233c-29db-4155-a84a-11e088d973ce" providerId="ADAL" clId="{256904D6-C624-44D2-95D7-38AF566D040A}" dt="2019-08-06T01:52:47.773" v="38" actId="404"/>
          <ac:spMkLst>
            <pc:docMk/>
            <pc:sldMk cId="1421310571" sldId="256"/>
            <ac:spMk id="2" creationId="{B820AEC0-4960-4BF3-9A72-1C30D7848550}"/>
          </ac:spMkLst>
        </pc:spChg>
      </pc:sldChg>
      <pc:sldChg chg="modSp">
        <pc:chgData name="Dinh Viet Sang" userId="693b233c-29db-4155-a84a-11e088d973ce" providerId="ADAL" clId="{256904D6-C624-44D2-95D7-38AF566D040A}" dt="2019-08-06T02:36:39.112" v="1211" actId="20577"/>
        <pc:sldMkLst>
          <pc:docMk/>
          <pc:sldMk cId="3480357123" sldId="257"/>
        </pc:sldMkLst>
        <pc:spChg chg="mod">
          <ac:chgData name="Dinh Viet Sang" userId="693b233c-29db-4155-a84a-11e088d973ce" providerId="ADAL" clId="{256904D6-C624-44D2-95D7-38AF566D040A}" dt="2019-08-06T02:36:39.112" v="1211" actId="20577"/>
          <ac:spMkLst>
            <pc:docMk/>
            <pc:sldMk cId="3480357123" sldId="257"/>
            <ac:spMk id="3" creationId="{03F0CB43-D177-4D6E-AF18-574ECF170887}"/>
          </ac:spMkLst>
        </pc:spChg>
      </pc:sldChg>
      <pc:sldChg chg="add">
        <pc:chgData name="Dinh Viet Sang" userId="693b233c-29db-4155-a84a-11e088d973ce" providerId="ADAL" clId="{256904D6-C624-44D2-95D7-38AF566D040A}" dt="2019-08-06T02:08:39.763" v="567"/>
        <pc:sldMkLst>
          <pc:docMk/>
          <pc:sldMk cId="353313763" sldId="260"/>
        </pc:sldMkLst>
      </pc:sldChg>
      <pc:sldChg chg="add">
        <pc:chgData name="Dinh Viet Sang" userId="693b233c-29db-4155-a84a-11e088d973ce" providerId="ADAL" clId="{256904D6-C624-44D2-95D7-38AF566D040A}" dt="2019-08-06T02:08:39.763" v="567"/>
        <pc:sldMkLst>
          <pc:docMk/>
          <pc:sldMk cId="2969460515" sldId="261"/>
        </pc:sldMkLst>
      </pc:sldChg>
      <pc:sldChg chg="add">
        <pc:chgData name="Dinh Viet Sang" userId="693b233c-29db-4155-a84a-11e088d973ce" providerId="ADAL" clId="{256904D6-C624-44D2-95D7-38AF566D040A}" dt="2019-08-06T02:08:39.763" v="567"/>
        <pc:sldMkLst>
          <pc:docMk/>
          <pc:sldMk cId="575111104" sldId="263"/>
        </pc:sldMkLst>
      </pc:sldChg>
      <pc:sldChg chg="addSp delSp modSp add">
        <pc:chgData name="Dinh Viet Sang" userId="693b233c-29db-4155-a84a-11e088d973ce" providerId="ADAL" clId="{256904D6-C624-44D2-95D7-38AF566D040A}" dt="2019-08-06T02:39:00.994" v="1228" actId="1076"/>
        <pc:sldMkLst>
          <pc:docMk/>
          <pc:sldMk cId="2787495815" sldId="264"/>
        </pc:sldMkLst>
        <pc:spChg chg="add mod">
          <ac:chgData name="Dinh Viet Sang" userId="693b233c-29db-4155-a84a-11e088d973ce" providerId="ADAL" clId="{256904D6-C624-44D2-95D7-38AF566D040A}" dt="2019-08-06T02:39:00.994" v="1228" actId="1076"/>
          <ac:spMkLst>
            <pc:docMk/>
            <pc:sldMk cId="2787495815" sldId="264"/>
            <ac:spMk id="8" creationId="{3940DE26-6AC3-4C30-9E82-B3EFD97BADE6}"/>
          </ac:spMkLst>
        </pc:spChg>
        <pc:spChg chg="del">
          <ac:chgData name="Dinh Viet Sang" userId="693b233c-29db-4155-a84a-11e088d973ce" providerId="ADAL" clId="{256904D6-C624-44D2-95D7-38AF566D040A}" dt="2019-08-06T02:38:44.087" v="1222" actId="478"/>
          <ac:spMkLst>
            <pc:docMk/>
            <pc:sldMk cId="2787495815" sldId="264"/>
            <ac:spMk id="10" creationId="{00000000-0000-0000-0000-000000000000}"/>
          </ac:spMkLst>
        </pc:spChg>
        <pc:spChg chg="mod">
          <ac:chgData name="Dinh Viet Sang" userId="693b233c-29db-4155-a84a-11e088d973ce" providerId="ADAL" clId="{256904D6-C624-44D2-95D7-38AF566D040A}" dt="2019-08-06T02:38:58.314" v="1227" actId="14100"/>
          <ac:spMkLst>
            <pc:docMk/>
            <pc:sldMk cId="2787495815" sldId="264"/>
            <ac:spMk id="76" creationId="{00000000-0000-0000-0000-000000000000}"/>
          </ac:spMkLst>
        </pc:spChg>
      </pc:sldChg>
      <pc:sldChg chg="modSp add">
        <pc:chgData name="Dinh Viet Sang" userId="693b233c-29db-4155-a84a-11e088d973ce" providerId="ADAL" clId="{256904D6-C624-44D2-95D7-38AF566D040A}" dt="2019-08-06T02:49:11.845" v="1508" actId="14100"/>
        <pc:sldMkLst>
          <pc:docMk/>
          <pc:sldMk cId="1116190454" sldId="265"/>
        </pc:sldMkLst>
        <pc:spChg chg="mod">
          <ac:chgData name="Dinh Viet Sang" userId="693b233c-29db-4155-a84a-11e088d973ce" providerId="ADAL" clId="{256904D6-C624-44D2-95D7-38AF566D040A}" dt="2019-08-06T02:49:11.845" v="1508" actId="14100"/>
          <ac:spMkLst>
            <pc:docMk/>
            <pc:sldMk cId="1116190454" sldId="265"/>
            <ac:spMk id="29" creationId="{00000000-0000-0000-0000-000000000000}"/>
          </ac:spMkLst>
        </pc:spChg>
      </pc:sldChg>
      <pc:sldChg chg="modSp add">
        <pc:chgData name="Dinh Viet Sang" userId="693b233c-29db-4155-a84a-11e088d973ce" providerId="ADAL" clId="{256904D6-C624-44D2-95D7-38AF566D040A}" dt="2019-08-06T02:49:53.021" v="1512" actId="14100"/>
        <pc:sldMkLst>
          <pc:docMk/>
          <pc:sldMk cId="495516603" sldId="266"/>
        </pc:sldMkLst>
        <pc:spChg chg="mod">
          <ac:chgData name="Dinh Viet Sang" userId="693b233c-29db-4155-a84a-11e088d973ce" providerId="ADAL" clId="{256904D6-C624-44D2-95D7-38AF566D040A}" dt="2019-08-06T02:49:53.021" v="1512" actId="14100"/>
          <ac:spMkLst>
            <pc:docMk/>
            <pc:sldMk cId="495516603" sldId="266"/>
            <ac:spMk id="76" creationId="{00000000-0000-0000-0000-000000000000}"/>
          </ac:spMkLst>
        </pc:spChg>
      </pc:sldChg>
      <pc:sldChg chg="modSp add">
        <pc:chgData name="Dinh Viet Sang" userId="693b233c-29db-4155-a84a-11e088d973ce" providerId="ADAL" clId="{256904D6-C624-44D2-95D7-38AF566D040A}" dt="2019-08-06T02:49:58.897" v="1514" actId="14100"/>
        <pc:sldMkLst>
          <pc:docMk/>
          <pc:sldMk cId="2853895868" sldId="267"/>
        </pc:sldMkLst>
        <pc:spChg chg="mod">
          <ac:chgData name="Dinh Viet Sang" userId="693b233c-29db-4155-a84a-11e088d973ce" providerId="ADAL" clId="{256904D6-C624-44D2-95D7-38AF566D040A}" dt="2019-08-06T02:49:58.897" v="1514" actId="14100"/>
          <ac:spMkLst>
            <pc:docMk/>
            <pc:sldMk cId="2853895868" sldId="267"/>
            <ac:spMk id="76" creationId="{00000000-0000-0000-0000-000000000000}"/>
          </ac:spMkLst>
        </pc:spChg>
      </pc:sldChg>
      <pc:sldChg chg="modSp add">
        <pc:chgData name="Dinh Viet Sang" userId="693b233c-29db-4155-a84a-11e088d973ce" providerId="ADAL" clId="{256904D6-C624-44D2-95D7-38AF566D040A}" dt="2019-08-06T02:42:32.041" v="1255" actId="1076"/>
        <pc:sldMkLst>
          <pc:docMk/>
          <pc:sldMk cId="2169608044" sldId="268"/>
        </pc:sldMkLst>
        <pc:picChg chg="mod">
          <ac:chgData name="Dinh Viet Sang" userId="693b233c-29db-4155-a84a-11e088d973ce" providerId="ADAL" clId="{256904D6-C624-44D2-95D7-38AF566D040A}" dt="2019-08-06T02:42:32.041" v="1255" actId="1076"/>
          <ac:picMkLst>
            <pc:docMk/>
            <pc:sldMk cId="2169608044" sldId="268"/>
            <ac:picMk id="6" creationId="{00000000-0000-0000-0000-000000000000}"/>
          </ac:picMkLst>
        </pc:picChg>
      </pc:sldChg>
      <pc:sldChg chg="modSp add">
        <pc:chgData name="Dinh Viet Sang" userId="693b233c-29db-4155-a84a-11e088d973ce" providerId="ADAL" clId="{256904D6-C624-44D2-95D7-38AF566D040A}" dt="2019-08-06T02:42:37.608" v="1258" actId="1076"/>
        <pc:sldMkLst>
          <pc:docMk/>
          <pc:sldMk cId="2744641626" sldId="269"/>
        </pc:sldMkLst>
        <pc:picChg chg="mod">
          <ac:chgData name="Dinh Viet Sang" userId="693b233c-29db-4155-a84a-11e088d973ce" providerId="ADAL" clId="{256904D6-C624-44D2-95D7-38AF566D040A}" dt="2019-08-06T02:42:37.608" v="1258" actId="1076"/>
          <ac:picMkLst>
            <pc:docMk/>
            <pc:sldMk cId="2744641626" sldId="269"/>
            <ac:picMk id="5" creationId="{00000000-0000-0000-0000-000000000000}"/>
          </ac:picMkLst>
        </pc:picChg>
      </pc:sldChg>
      <pc:sldChg chg="modSp add">
        <pc:chgData name="Dinh Viet Sang" userId="693b233c-29db-4155-a84a-11e088d973ce" providerId="ADAL" clId="{256904D6-C624-44D2-95D7-38AF566D040A}" dt="2019-08-06T02:49:20.037" v="1511" actId="1076"/>
        <pc:sldMkLst>
          <pc:docMk/>
          <pc:sldMk cId="3957452531" sldId="270"/>
        </pc:sldMkLst>
        <pc:picChg chg="mod">
          <ac:chgData name="Dinh Viet Sang" userId="693b233c-29db-4155-a84a-11e088d973ce" providerId="ADAL" clId="{256904D6-C624-44D2-95D7-38AF566D040A}" dt="2019-08-06T02:49:20.037" v="1511" actId="1076"/>
          <ac:picMkLst>
            <pc:docMk/>
            <pc:sldMk cId="3957452531" sldId="270"/>
            <ac:picMk id="24" creationId="{00000000-0000-0000-0000-000000000000}"/>
          </ac:picMkLst>
        </pc:picChg>
      </pc:sldChg>
      <pc:sldChg chg="modSp add">
        <pc:chgData name="Dinh Viet Sang" userId="693b233c-29db-4155-a84a-11e088d973ce" providerId="ADAL" clId="{256904D6-C624-44D2-95D7-38AF566D040A}" dt="2019-08-06T02:38:25.690" v="1220" actId="14100"/>
        <pc:sldMkLst>
          <pc:docMk/>
          <pc:sldMk cId="1949350533" sldId="271"/>
        </pc:sldMkLst>
        <pc:spChg chg="mod">
          <ac:chgData name="Dinh Viet Sang" userId="693b233c-29db-4155-a84a-11e088d973ce" providerId="ADAL" clId="{256904D6-C624-44D2-95D7-38AF566D040A}" dt="2019-08-06T02:38:16.090" v="1217" actId="1076"/>
          <ac:spMkLst>
            <pc:docMk/>
            <pc:sldMk cId="1949350533" sldId="271"/>
            <ac:spMk id="4" creationId="{00000000-0000-0000-0000-000000000000}"/>
          </ac:spMkLst>
        </pc:spChg>
        <pc:spChg chg="mod">
          <ac:chgData name="Dinh Viet Sang" userId="693b233c-29db-4155-a84a-11e088d973ce" providerId="ADAL" clId="{256904D6-C624-44D2-95D7-38AF566D040A}" dt="2019-08-06T02:38:25.690" v="1220" actId="14100"/>
          <ac:spMkLst>
            <pc:docMk/>
            <pc:sldMk cId="1949350533" sldId="271"/>
            <ac:spMk id="76" creationId="{00000000-0000-0000-0000-000000000000}"/>
          </ac:spMkLst>
        </pc:spChg>
      </pc:sldChg>
      <pc:sldChg chg="modSp add">
        <pc:chgData name="Dinh Viet Sang" userId="693b233c-29db-4155-a84a-11e088d973ce" providerId="ADAL" clId="{256904D6-C624-44D2-95D7-38AF566D040A}" dt="2019-08-06T02:50:39.973" v="1552" actId="6549"/>
        <pc:sldMkLst>
          <pc:docMk/>
          <pc:sldMk cId="2169690450" sldId="272"/>
        </pc:sldMkLst>
        <pc:spChg chg="mod">
          <ac:chgData name="Dinh Viet Sang" userId="693b233c-29db-4155-a84a-11e088d973ce" providerId="ADAL" clId="{256904D6-C624-44D2-95D7-38AF566D040A}" dt="2019-08-06T02:50:39.973" v="1552" actId="6549"/>
          <ac:spMkLst>
            <pc:docMk/>
            <pc:sldMk cId="2169690450" sldId="272"/>
            <ac:spMk id="76" creationId="{00000000-0000-0000-0000-000000000000}"/>
          </ac:spMkLst>
        </pc:spChg>
      </pc:sldChg>
      <pc:sldChg chg="modSp add">
        <pc:chgData name="Dinh Viet Sang" userId="693b233c-29db-4155-a84a-11e088d973ce" providerId="ADAL" clId="{256904D6-C624-44D2-95D7-38AF566D040A}" dt="2019-08-06T02:50:44.267" v="1554" actId="14734"/>
        <pc:sldMkLst>
          <pc:docMk/>
          <pc:sldMk cId="2014281699" sldId="274"/>
        </pc:sldMkLst>
        <pc:graphicFrameChg chg="modGraphic">
          <ac:chgData name="Dinh Viet Sang" userId="693b233c-29db-4155-a84a-11e088d973ce" providerId="ADAL" clId="{256904D6-C624-44D2-95D7-38AF566D040A}" dt="2019-08-06T02:50:44.267" v="1554" actId="14734"/>
          <ac:graphicFrameMkLst>
            <pc:docMk/>
            <pc:sldMk cId="2014281699" sldId="274"/>
            <ac:graphicFrameMk id="21" creationId="{00000000-0000-0000-0000-000000000000}"/>
          </ac:graphicFrameMkLst>
        </pc:graphicFrameChg>
      </pc:sldChg>
      <pc:sldChg chg="delSp modSp add">
        <pc:chgData name="Dinh Viet Sang" userId="693b233c-29db-4155-a84a-11e088d973ce" providerId="ADAL" clId="{256904D6-C624-44D2-95D7-38AF566D040A}" dt="2019-08-06T02:50:58.557" v="1580" actId="1076"/>
        <pc:sldMkLst>
          <pc:docMk/>
          <pc:sldMk cId="1894793028" sldId="276"/>
        </pc:sldMkLst>
        <pc:spChg chg="mod">
          <ac:chgData name="Dinh Viet Sang" userId="693b233c-29db-4155-a84a-11e088d973ce" providerId="ADAL" clId="{256904D6-C624-44D2-95D7-38AF566D040A}" dt="2019-08-06T02:50:51.403" v="1578" actId="20577"/>
          <ac:spMkLst>
            <pc:docMk/>
            <pc:sldMk cId="1894793028" sldId="276"/>
            <ac:spMk id="2" creationId="{00000000-0000-0000-0000-000000000000}"/>
          </ac:spMkLst>
        </pc:spChg>
        <pc:spChg chg="del">
          <ac:chgData name="Dinh Viet Sang" userId="693b233c-29db-4155-a84a-11e088d973ce" providerId="ADAL" clId="{256904D6-C624-44D2-95D7-38AF566D040A}" dt="2019-08-06T02:43:16.345" v="1265" actId="478"/>
          <ac:spMkLst>
            <pc:docMk/>
            <pc:sldMk cId="1894793028" sldId="276"/>
            <ac:spMk id="6" creationId="{00000000-0000-0000-0000-000000000000}"/>
          </ac:spMkLst>
        </pc:spChg>
        <pc:spChg chg="mod">
          <ac:chgData name="Dinh Viet Sang" userId="693b233c-29db-4155-a84a-11e088d973ce" providerId="ADAL" clId="{256904D6-C624-44D2-95D7-38AF566D040A}" dt="2019-08-06T02:50:58.557" v="1580" actId="1076"/>
          <ac:spMkLst>
            <pc:docMk/>
            <pc:sldMk cId="1894793028" sldId="276"/>
            <ac:spMk id="7" creationId="{00000000-0000-0000-0000-000000000000}"/>
          </ac:spMkLst>
        </pc:spChg>
      </pc:sldChg>
      <pc:sldChg chg="add">
        <pc:chgData name="Dinh Viet Sang" userId="693b233c-29db-4155-a84a-11e088d973ce" providerId="ADAL" clId="{256904D6-C624-44D2-95D7-38AF566D040A}" dt="2019-08-06T02:08:39.763" v="567"/>
        <pc:sldMkLst>
          <pc:docMk/>
          <pc:sldMk cId="3411114" sldId="277"/>
        </pc:sldMkLst>
      </pc:sldChg>
      <pc:sldChg chg="add">
        <pc:chgData name="Dinh Viet Sang" userId="693b233c-29db-4155-a84a-11e088d973ce" providerId="ADAL" clId="{256904D6-C624-44D2-95D7-38AF566D040A}" dt="2019-08-06T02:08:39.763" v="567"/>
        <pc:sldMkLst>
          <pc:docMk/>
          <pc:sldMk cId="589865752" sldId="278"/>
        </pc:sldMkLst>
      </pc:sldChg>
      <pc:sldChg chg="modSp add">
        <pc:chgData name="Dinh Viet Sang" userId="693b233c-29db-4155-a84a-11e088d973ce" providerId="ADAL" clId="{256904D6-C624-44D2-95D7-38AF566D040A}" dt="2019-08-06T02:51:20.852" v="1582" actId="14100"/>
        <pc:sldMkLst>
          <pc:docMk/>
          <pc:sldMk cId="2243985537" sldId="279"/>
        </pc:sldMkLst>
        <pc:spChg chg="mod">
          <ac:chgData name="Dinh Viet Sang" userId="693b233c-29db-4155-a84a-11e088d973ce" providerId="ADAL" clId="{256904D6-C624-44D2-95D7-38AF566D040A}" dt="2019-08-06T02:51:20.852" v="1582" actId="14100"/>
          <ac:spMkLst>
            <pc:docMk/>
            <pc:sldMk cId="2243985537" sldId="279"/>
            <ac:spMk id="76" creationId="{00000000-0000-0000-0000-000000000000}"/>
          </ac:spMkLst>
        </pc:spChg>
      </pc:sldChg>
      <pc:sldChg chg="modSp add">
        <pc:chgData name="Dinh Viet Sang" userId="693b233c-29db-4155-a84a-11e088d973ce" providerId="ADAL" clId="{256904D6-C624-44D2-95D7-38AF566D040A}" dt="2019-08-06T02:51:26.753" v="1584" actId="1076"/>
        <pc:sldMkLst>
          <pc:docMk/>
          <pc:sldMk cId="2309258119" sldId="280"/>
        </pc:sldMkLst>
        <pc:spChg chg="mod">
          <ac:chgData name="Dinh Viet Sang" userId="693b233c-29db-4155-a84a-11e088d973ce" providerId="ADAL" clId="{256904D6-C624-44D2-95D7-38AF566D040A}" dt="2019-08-06T02:51:26.753" v="1584" actId="1076"/>
          <ac:spMkLst>
            <pc:docMk/>
            <pc:sldMk cId="2309258119" sldId="280"/>
            <ac:spMk id="3" creationId="{00000000-0000-0000-0000-000000000000}"/>
          </ac:spMkLst>
        </pc:spChg>
        <pc:spChg chg="mod">
          <ac:chgData name="Dinh Viet Sang" userId="693b233c-29db-4155-a84a-11e088d973ce" providerId="ADAL" clId="{256904D6-C624-44D2-95D7-38AF566D040A}" dt="2019-08-06T02:51:24.876" v="1583" actId="14100"/>
          <ac:spMkLst>
            <pc:docMk/>
            <pc:sldMk cId="2309258119" sldId="280"/>
            <ac:spMk id="76" creationId="{00000000-0000-0000-0000-000000000000}"/>
          </ac:spMkLst>
        </pc:spChg>
      </pc:sldChg>
      <pc:sldChg chg="modSp add">
        <pc:chgData name="Dinh Viet Sang" userId="693b233c-29db-4155-a84a-11e088d973ce" providerId="ADAL" clId="{256904D6-C624-44D2-95D7-38AF566D040A}" dt="2019-08-06T02:43:37.244" v="1271" actId="1076"/>
        <pc:sldMkLst>
          <pc:docMk/>
          <pc:sldMk cId="3328090590" sldId="281"/>
        </pc:sldMkLst>
        <pc:picChg chg="mod">
          <ac:chgData name="Dinh Viet Sang" userId="693b233c-29db-4155-a84a-11e088d973ce" providerId="ADAL" clId="{256904D6-C624-44D2-95D7-38AF566D040A}" dt="2019-08-06T02:43:37.244" v="1271" actId="1076"/>
          <ac:picMkLst>
            <pc:docMk/>
            <pc:sldMk cId="3328090590" sldId="281"/>
            <ac:picMk id="5" creationId="{00000000-0000-0000-0000-000000000000}"/>
          </ac:picMkLst>
        </pc:picChg>
      </pc:sldChg>
      <pc:sldChg chg="modSp add">
        <pc:chgData name="Dinh Viet Sang" userId="693b233c-29db-4155-a84a-11e088d973ce" providerId="ADAL" clId="{256904D6-C624-44D2-95D7-38AF566D040A}" dt="2019-08-06T02:51:37.251" v="1586" actId="1076"/>
        <pc:sldMkLst>
          <pc:docMk/>
          <pc:sldMk cId="2501761670" sldId="282"/>
        </pc:sldMkLst>
        <pc:spChg chg="mod">
          <ac:chgData name="Dinh Viet Sang" userId="693b233c-29db-4155-a84a-11e088d973ce" providerId="ADAL" clId="{256904D6-C624-44D2-95D7-38AF566D040A}" dt="2019-08-06T02:43:54.010" v="1304" actId="20577"/>
          <ac:spMkLst>
            <pc:docMk/>
            <pc:sldMk cId="2501761670" sldId="282"/>
            <ac:spMk id="2" creationId="{00000000-0000-0000-0000-000000000000}"/>
          </ac:spMkLst>
        </pc:spChg>
        <pc:spChg chg="mod">
          <ac:chgData name="Dinh Viet Sang" userId="693b233c-29db-4155-a84a-11e088d973ce" providerId="ADAL" clId="{256904D6-C624-44D2-95D7-38AF566D040A}" dt="2019-08-06T02:51:37.251" v="1586" actId="1076"/>
          <ac:spMkLst>
            <pc:docMk/>
            <pc:sldMk cId="2501761670" sldId="282"/>
            <ac:spMk id="8" creationId="{00000000-0000-0000-0000-000000000000}"/>
          </ac:spMkLst>
        </pc:spChg>
      </pc:sldChg>
      <pc:sldChg chg="modSp add">
        <pc:chgData name="Dinh Viet Sang" userId="693b233c-29db-4155-a84a-11e088d973ce" providerId="ADAL" clId="{256904D6-C624-44D2-95D7-38AF566D040A}" dt="2019-08-06T02:51:47.317" v="1589" actId="1076"/>
        <pc:sldMkLst>
          <pc:docMk/>
          <pc:sldMk cId="3845642885" sldId="284"/>
        </pc:sldMkLst>
        <pc:spChg chg="mod">
          <ac:chgData name="Dinh Viet Sang" userId="693b233c-29db-4155-a84a-11e088d973ce" providerId="ADAL" clId="{256904D6-C624-44D2-95D7-38AF566D040A}" dt="2019-08-06T02:51:47.317" v="1589" actId="1076"/>
          <ac:spMkLst>
            <pc:docMk/>
            <pc:sldMk cId="3845642885" sldId="284"/>
            <ac:spMk id="7" creationId="{00000000-0000-0000-0000-000000000000}"/>
          </ac:spMkLst>
        </pc:spChg>
        <pc:spChg chg="mod">
          <ac:chgData name="Dinh Viet Sang" userId="693b233c-29db-4155-a84a-11e088d973ce" providerId="ADAL" clId="{256904D6-C624-44D2-95D7-38AF566D040A}" dt="2019-08-06T02:51:42.251" v="1587" actId="14100"/>
          <ac:spMkLst>
            <pc:docMk/>
            <pc:sldMk cId="3845642885" sldId="284"/>
            <ac:spMk id="76" creationId="{00000000-0000-0000-0000-000000000000}"/>
          </ac:spMkLst>
        </pc:spChg>
      </pc:sldChg>
      <pc:sldChg chg="modSp add">
        <pc:chgData name="Dinh Viet Sang" userId="693b233c-29db-4155-a84a-11e088d973ce" providerId="ADAL" clId="{256904D6-C624-44D2-95D7-38AF566D040A}" dt="2019-08-06T02:51:55.079" v="1591" actId="27636"/>
        <pc:sldMkLst>
          <pc:docMk/>
          <pc:sldMk cId="1718806909" sldId="285"/>
        </pc:sldMkLst>
        <pc:spChg chg="mod">
          <ac:chgData name="Dinh Viet Sang" userId="693b233c-29db-4155-a84a-11e088d973ce" providerId="ADAL" clId="{256904D6-C624-44D2-95D7-38AF566D040A}" dt="2019-08-06T02:51:55.079" v="1591" actId="27636"/>
          <ac:spMkLst>
            <pc:docMk/>
            <pc:sldMk cId="1718806909" sldId="285"/>
            <ac:spMk id="76" creationId="{00000000-0000-0000-0000-000000000000}"/>
          </ac:spMkLst>
        </pc:spChg>
      </pc:sldChg>
      <pc:sldChg chg="modSp add">
        <pc:chgData name="Dinh Viet Sang" userId="693b233c-29db-4155-a84a-11e088d973ce" providerId="ADAL" clId="{256904D6-C624-44D2-95D7-38AF566D040A}" dt="2019-08-06T02:51:58.963" v="1592" actId="14100"/>
        <pc:sldMkLst>
          <pc:docMk/>
          <pc:sldMk cId="1759182206" sldId="286"/>
        </pc:sldMkLst>
        <pc:spChg chg="mod">
          <ac:chgData name="Dinh Viet Sang" userId="693b233c-29db-4155-a84a-11e088d973ce" providerId="ADAL" clId="{256904D6-C624-44D2-95D7-38AF566D040A}" dt="2019-08-06T02:51:58.963" v="1592" actId="14100"/>
          <ac:spMkLst>
            <pc:docMk/>
            <pc:sldMk cId="1759182206" sldId="286"/>
            <ac:spMk id="76" creationId="{00000000-0000-0000-0000-000000000000}"/>
          </ac:spMkLst>
        </pc:spChg>
      </pc:sldChg>
      <pc:sldChg chg="modSp add">
        <pc:chgData name="Dinh Viet Sang" userId="693b233c-29db-4155-a84a-11e088d973ce" providerId="ADAL" clId="{256904D6-C624-44D2-95D7-38AF566D040A}" dt="2019-08-06T02:44:31.159" v="1310" actId="14100"/>
        <pc:sldMkLst>
          <pc:docMk/>
          <pc:sldMk cId="3328806007" sldId="288"/>
        </pc:sldMkLst>
        <pc:spChg chg="mod">
          <ac:chgData name="Dinh Viet Sang" userId="693b233c-29db-4155-a84a-11e088d973ce" providerId="ADAL" clId="{256904D6-C624-44D2-95D7-38AF566D040A}" dt="2019-08-06T02:44:31.159" v="1310" actId="14100"/>
          <ac:spMkLst>
            <pc:docMk/>
            <pc:sldMk cId="3328806007" sldId="288"/>
            <ac:spMk id="76" creationId="{00000000-0000-0000-0000-000000000000}"/>
          </ac:spMkLst>
        </pc:spChg>
      </pc:sldChg>
      <pc:sldChg chg="modSp add">
        <pc:chgData name="Dinh Viet Sang" userId="693b233c-29db-4155-a84a-11e088d973ce" providerId="ADAL" clId="{256904D6-C624-44D2-95D7-38AF566D040A}" dt="2019-08-06T02:44:40.032" v="1312" actId="14100"/>
        <pc:sldMkLst>
          <pc:docMk/>
          <pc:sldMk cId="3707827124" sldId="289"/>
        </pc:sldMkLst>
        <pc:spChg chg="mod">
          <ac:chgData name="Dinh Viet Sang" userId="693b233c-29db-4155-a84a-11e088d973ce" providerId="ADAL" clId="{256904D6-C624-44D2-95D7-38AF566D040A}" dt="2019-08-06T02:44:40.032" v="1312" actId="14100"/>
          <ac:spMkLst>
            <pc:docMk/>
            <pc:sldMk cId="3707827124" sldId="289"/>
            <ac:spMk id="76" creationId="{00000000-0000-0000-0000-000000000000}"/>
          </ac:spMkLst>
        </pc:spChg>
      </pc:sldChg>
      <pc:sldChg chg="modSp add">
        <pc:chgData name="Dinh Viet Sang" userId="693b233c-29db-4155-a84a-11e088d973ce" providerId="ADAL" clId="{256904D6-C624-44D2-95D7-38AF566D040A}" dt="2019-08-06T02:52:17.143" v="1595" actId="1076"/>
        <pc:sldMkLst>
          <pc:docMk/>
          <pc:sldMk cId="4052207906" sldId="291"/>
        </pc:sldMkLst>
        <pc:spChg chg="mod">
          <ac:chgData name="Dinh Viet Sang" userId="693b233c-29db-4155-a84a-11e088d973ce" providerId="ADAL" clId="{256904D6-C624-44D2-95D7-38AF566D040A}" dt="2019-08-06T02:52:17.143" v="1595" actId="1076"/>
          <ac:spMkLst>
            <pc:docMk/>
            <pc:sldMk cId="4052207906" sldId="291"/>
            <ac:spMk id="3" creationId="{00000000-0000-0000-0000-000000000000}"/>
          </ac:spMkLst>
        </pc:spChg>
        <pc:spChg chg="mod">
          <ac:chgData name="Dinh Viet Sang" userId="693b233c-29db-4155-a84a-11e088d973ce" providerId="ADAL" clId="{256904D6-C624-44D2-95D7-38AF566D040A}" dt="2019-08-06T02:52:15.112" v="1594" actId="14100"/>
          <ac:spMkLst>
            <pc:docMk/>
            <pc:sldMk cId="4052207906" sldId="291"/>
            <ac:spMk id="76" creationId="{00000000-0000-0000-0000-000000000000}"/>
          </ac:spMkLst>
        </pc:spChg>
      </pc:sldChg>
      <pc:sldChg chg="modSp add">
        <pc:chgData name="Dinh Viet Sang" userId="693b233c-29db-4155-a84a-11e088d973ce" providerId="ADAL" clId="{256904D6-C624-44D2-95D7-38AF566D040A}" dt="2019-08-06T02:50:03.835" v="1516" actId="1076"/>
        <pc:sldMkLst>
          <pc:docMk/>
          <pc:sldMk cId="2629452703" sldId="292"/>
        </pc:sldMkLst>
        <pc:spChg chg="mod">
          <ac:chgData name="Dinh Viet Sang" userId="693b233c-29db-4155-a84a-11e088d973ce" providerId="ADAL" clId="{256904D6-C624-44D2-95D7-38AF566D040A}" dt="2019-08-06T02:50:03.835" v="1516" actId="1076"/>
          <ac:spMkLst>
            <pc:docMk/>
            <pc:sldMk cId="2629452703" sldId="292"/>
            <ac:spMk id="3" creationId="{00000000-0000-0000-0000-000000000000}"/>
          </ac:spMkLst>
        </pc:spChg>
        <pc:spChg chg="mod">
          <ac:chgData name="Dinh Viet Sang" userId="693b233c-29db-4155-a84a-11e088d973ce" providerId="ADAL" clId="{256904D6-C624-44D2-95D7-38AF566D040A}" dt="2019-08-06T02:50:02.428" v="1515" actId="14100"/>
          <ac:spMkLst>
            <pc:docMk/>
            <pc:sldMk cId="2629452703" sldId="292"/>
            <ac:spMk id="76" creationId="{00000000-0000-0000-0000-000000000000}"/>
          </ac:spMkLst>
        </pc:spChg>
      </pc:sldChg>
      <pc:sldChg chg="modSp add">
        <pc:chgData name="Dinh Viet Sang" userId="693b233c-29db-4155-a84a-11e088d973ce" providerId="ADAL" clId="{256904D6-C624-44D2-95D7-38AF566D040A}" dt="2019-08-06T02:52:11.812" v="1593" actId="1076"/>
        <pc:sldMkLst>
          <pc:docMk/>
          <pc:sldMk cId="3055573546" sldId="293"/>
        </pc:sldMkLst>
        <pc:spChg chg="mod">
          <ac:chgData name="Dinh Viet Sang" userId="693b233c-29db-4155-a84a-11e088d973ce" providerId="ADAL" clId="{256904D6-C624-44D2-95D7-38AF566D040A}" dt="2019-08-06T02:44:46.095" v="1339" actId="20577"/>
          <ac:spMkLst>
            <pc:docMk/>
            <pc:sldMk cId="3055573546" sldId="293"/>
            <ac:spMk id="2" creationId="{00000000-0000-0000-0000-000000000000}"/>
          </ac:spMkLst>
        </pc:spChg>
        <pc:spChg chg="mod">
          <ac:chgData name="Dinh Viet Sang" userId="693b233c-29db-4155-a84a-11e088d973ce" providerId="ADAL" clId="{256904D6-C624-44D2-95D7-38AF566D040A}" dt="2019-08-06T02:52:11.812" v="1593" actId="1076"/>
          <ac:spMkLst>
            <pc:docMk/>
            <pc:sldMk cId="3055573546" sldId="293"/>
            <ac:spMk id="8" creationId="{00000000-0000-0000-0000-000000000000}"/>
          </ac:spMkLst>
        </pc:spChg>
      </pc:sldChg>
      <pc:sldChg chg="modSp add">
        <pc:chgData name="Dinh Viet Sang" userId="693b233c-29db-4155-a84a-11e088d973ce" providerId="ADAL" clId="{256904D6-C624-44D2-95D7-38AF566D040A}" dt="2019-08-06T02:45:02.511" v="1345" actId="1076"/>
        <pc:sldMkLst>
          <pc:docMk/>
          <pc:sldMk cId="2914779847" sldId="294"/>
        </pc:sldMkLst>
        <pc:picChg chg="mod">
          <ac:chgData name="Dinh Viet Sang" userId="693b233c-29db-4155-a84a-11e088d973ce" providerId="ADAL" clId="{256904D6-C624-44D2-95D7-38AF566D040A}" dt="2019-08-06T02:45:02.511" v="1345" actId="1076"/>
          <ac:picMkLst>
            <pc:docMk/>
            <pc:sldMk cId="2914779847" sldId="294"/>
            <ac:picMk id="6" creationId="{00000000-0000-0000-0000-000000000000}"/>
          </ac:picMkLst>
        </pc:picChg>
      </pc:sldChg>
      <pc:sldChg chg="modSp add">
        <pc:chgData name="Dinh Viet Sang" userId="693b233c-29db-4155-a84a-11e088d973ce" providerId="ADAL" clId="{256904D6-C624-44D2-95D7-38AF566D040A}" dt="2019-08-06T02:45:48.024" v="1393" actId="1076"/>
        <pc:sldMkLst>
          <pc:docMk/>
          <pc:sldMk cId="3105056264" sldId="296"/>
        </pc:sldMkLst>
        <pc:spChg chg="mod">
          <ac:chgData name="Dinh Viet Sang" userId="693b233c-29db-4155-a84a-11e088d973ce" providerId="ADAL" clId="{256904D6-C624-44D2-95D7-38AF566D040A}" dt="2019-08-06T02:45:46.298" v="1392" actId="14100"/>
          <ac:spMkLst>
            <pc:docMk/>
            <pc:sldMk cId="3105056264" sldId="296"/>
            <ac:spMk id="76" creationId="{00000000-0000-0000-0000-000000000000}"/>
          </ac:spMkLst>
        </pc:spChg>
        <pc:picChg chg="mod">
          <ac:chgData name="Dinh Viet Sang" userId="693b233c-29db-4155-a84a-11e088d973ce" providerId="ADAL" clId="{256904D6-C624-44D2-95D7-38AF566D040A}" dt="2019-08-06T02:45:48.024" v="1393" actId="1076"/>
          <ac:picMkLst>
            <pc:docMk/>
            <pc:sldMk cId="3105056264" sldId="296"/>
            <ac:picMk id="8" creationId="{00000000-0000-0000-0000-000000000000}"/>
          </ac:picMkLst>
        </pc:picChg>
      </pc:sldChg>
      <pc:sldChg chg="modSp add">
        <pc:chgData name="Dinh Viet Sang" userId="693b233c-29db-4155-a84a-11e088d973ce" providerId="ADAL" clId="{256904D6-C624-44D2-95D7-38AF566D040A}" dt="2019-08-06T02:46:01.158" v="1399" actId="14100"/>
        <pc:sldMkLst>
          <pc:docMk/>
          <pc:sldMk cId="2323011043" sldId="297"/>
        </pc:sldMkLst>
        <pc:spChg chg="mod">
          <ac:chgData name="Dinh Viet Sang" userId="693b233c-29db-4155-a84a-11e088d973ce" providerId="ADAL" clId="{256904D6-C624-44D2-95D7-38AF566D040A}" dt="2019-08-06T02:46:01.158" v="1399" actId="14100"/>
          <ac:spMkLst>
            <pc:docMk/>
            <pc:sldMk cId="2323011043" sldId="297"/>
            <ac:spMk id="76" creationId="{00000000-0000-0000-0000-000000000000}"/>
          </ac:spMkLst>
        </pc:spChg>
      </pc:sldChg>
      <pc:sldChg chg="modSp add">
        <pc:chgData name="Dinh Viet Sang" userId="693b233c-29db-4155-a84a-11e088d973ce" providerId="ADAL" clId="{256904D6-C624-44D2-95D7-38AF566D040A}" dt="2019-08-06T02:52:50.126" v="1599" actId="1076"/>
        <pc:sldMkLst>
          <pc:docMk/>
          <pc:sldMk cId="3930730917" sldId="298"/>
        </pc:sldMkLst>
        <pc:spChg chg="mod">
          <ac:chgData name="Dinh Viet Sang" userId="693b233c-29db-4155-a84a-11e088d973ce" providerId="ADAL" clId="{256904D6-C624-44D2-95D7-38AF566D040A}" dt="2019-08-06T02:52:50.126" v="1599" actId="1076"/>
          <ac:spMkLst>
            <pc:docMk/>
            <pc:sldMk cId="3930730917" sldId="298"/>
            <ac:spMk id="3" creationId="{00000000-0000-0000-0000-000000000000}"/>
          </ac:spMkLst>
        </pc:spChg>
        <pc:spChg chg="mod">
          <ac:chgData name="Dinh Viet Sang" userId="693b233c-29db-4155-a84a-11e088d973ce" providerId="ADAL" clId="{256904D6-C624-44D2-95D7-38AF566D040A}" dt="2019-08-06T02:52:47.604" v="1598" actId="14100"/>
          <ac:spMkLst>
            <pc:docMk/>
            <pc:sldMk cId="3930730917" sldId="298"/>
            <ac:spMk id="76" creationId="{00000000-0000-0000-0000-000000000000}"/>
          </ac:spMkLst>
        </pc:spChg>
      </pc:sldChg>
      <pc:sldChg chg="modSp add">
        <pc:chgData name="Dinh Viet Sang" userId="693b233c-29db-4155-a84a-11e088d973ce" providerId="ADAL" clId="{256904D6-C624-44D2-95D7-38AF566D040A}" dt="2019-08-06T02:52:33.110" v="1597" actId="14100"/>
        <pc:sldMkLst>
          <pc:docMk/>
          <pc:sldMk cId="3904151141" sldId="299"/>
        </pc:sldMkLst>
        <pc:spChg chg="mod">
          <ac:chgData name="Dinh Viet Sang" userId="693b233c-29db-4155-a84a-11e088d973ce" providerId="ADAL" clId="{256904D6-C624-44D2-95D7-38AF566D040A}" dt="2019-08-06T02:52:33.110" v="1597" actId="14100"/>
          <ac:spMkLst>
            <pc:docMk/>
            <pc:sldMk cId="3904151141" sldId="299"/>
            <ac:spMk id="76" creationId="{00000000-0000-0000-0000-000000000000}"/>
          </ac:spMkLst>
        </pc:spChg>
      </pc:sldChg>
      <pc:sldChg chg="modSp add">
        <pc:chgData name="Dinh Viet Sang" userId="693b233c-29db-4155-a84a-11e088d973ce" providerId="ADAL" clId="{256904D6-C624-44D2-95D7-38AF566D040A}" dt="2019-08-06T02:46:06.090" v="1424" actId="20577"/>
        <pc:sldMkLst>
          <pc:docMk/>
          <pc:sldMk cId="2107586603" sldId="300"/>
        </pc:sldMkLst>
        <pc:spChg chg="mod">
          <ac:chgData name="Dinh Viet Sang" userId="693b233c-29db-4155-a84a-11e088d973ce" providerId="ADAL" clId="{256904D6-C624-44D2-95D7-38AF566D040A}" dt="2019-08-06T02:46:06.090" v="1424" actId="20577"/>
          <ac:spMkLst>
            <pc:docMk/>
            <pc:sldMk cId="2107586603" sldId="300"/>
            <ac:spMk id="2" creationId="{00000000-0000-0000-0000-000000000000}"/>
          </ac:spMkLst>
        </pc:spChg>
        <pc:spChg chg="mod">
          <ac:chgData name="Dinh Viet Sang" userId="693b233c-29db-4155-a84a-11e088d973ce" providerId="ADAL" clId="{256904D6-C624-44D2-95D7-38AF566D040A}" dt="2019-08-06T02:08:40.010" v="574" actId="27636"/>
          <ac:spMkLst>
            <pc:docMk/>
            <pc:sldMk cId="2107586603" sldId="300"/>
            <ac:spMk id="76" creationId="{00000000-0000-0000-0000-000000000000}"/>
          </ac:spMkLst>
        </pc:spChg>
      </pc:sldChg>
      <pc:sldChg chg="modSp add">
        <pc:chgData name="Dinh Viet Sang" userId="693b233c-29db-4155-a84a-11e088d973ce" providerId="ADAL" clId="{256904D6-C624-44D2-95D7-38AF566D040A}" dt="2019-08-06T02:46:11.070" v="1450" actId="20577"/>
        <pc:sldMkLst>
          <pc:docMk/>
          <pc:sldMk cId="1848626165" sldId="301"/>
        </pc:sldMkLst>
        <pc:spChg chg="mod">
          <ac:chgData name="Dinh Viet Sang" userId="693b233c-29db-4155-a84a-11e088d973ce" providerId="ADAL" clId="{256904D6-C624-44D2-95D7-38AF566D040A}" dt="2019-08-06T02:46:11.070" v="1450" actId="20577"/>
          <ac:spMkLst>
            <pc:docMk/>
            <pc:sldMk cId="1848626165" sldId="301"/>
            <ac:spMk id="2" creationId="{00000000-0000-0000-0000-000000000000}"/>
          </ac:spMkLst>
        </pc:spChg>
      </pc:sldChg>
      <pc:sldChg chg="modSp add">
        <pc:chgData name="Dinh Viet Sang" userId="693b233c-29db-4155-a84a-11e088d973ce" providerId="ADAL" clId="{256904D6-C624-44D2-95D7-38AF566D040A}" dt="2019-08-06T02:46:47.935" v="1460" actId="1076"/>
        <pc:sldMkLst>
          <pc:docMk/>
          <pc:sldMk cId="2046778157" sldId="302"/>
        </pc:sldMkLst>
        <pc:picChg chg="mod">
          <ac:chgData name="Dinh Viet Sang" userId="693b233c-29db-4155-a84a-11e088d973ce" providerId="ADAL" clId="{256904D6-C624-44D2-95D7-38AF566D040A}" dt="2019-08-06T02:46:47.935" v="1460" actId="1076"/>
          <ac:picMkLst>
            <pc:docMk/>
            <pc:sldMk cId="2046778157" sldId="302"/>
            <ac:picMk id="11" creationId="{00B494CF-91C2-4CEB-8EA5-C92F905F9222}"/>
          </ac:picMkLst>
        </pc:picChg>
      </pc:sldChg>
      <pc:sldChg chg="delSp modSp add">
        <pc:chgData name="Dinh Viet Sang" userId="693b233c-29db-4155-a84a-11e088d973ce" providerId="ADAL" clId="{256904D6-C624-44D2-95D7-38AF566D040A}" dt="2019-08-06T02:53:14.843" v="1603" actId="14100"/>
        <pc:sldMkLst>
          <pc:docMk/>
          <pc:sldMk cId="2375375419" sldId="303"/>
        </pc:sldMkLst>
        <pc:spChg chg="del">
          <ac:chgData name="Dinh Viet Sang" userId="693b233c-29db-4155-a84a-11e088d973ce" providerId="ADAL" clId="{256904D6-C624-44D2-95D7-38AF566D040A}" dt="2019-08-06T02:47:14.376" v="1470" actId="478"/>
          <ac:spMkLst>
            <pc:docMk/>
            <pc:sldMk cId="2375375419" sldId="303"/>
            <ac:spMk id="3" creationId="{00000000-0000-0000-0000-000000000000}"/>
          </ac:spMkLst>
        </pc:spChg>
        <pc:spChg chg="mod">
          <ac:chgData name="Dinh Viet Sang" userId="693b233c-29db-4155-a84a-11e088d973ce" providerId="ADAL" clId="{256904D6-C624-44D2-95D7-38AF566D040A}" dt="2019-08-06T02:53:14.843" v="1603" actId="14100"/>
          <ac:spMkLst>
            <pc:docMk/>
            <pc:sldMk cId="2375375419" sldId="303"/>
            <ac:spMk id="76" creationId="{00000000-0000-0000-0000-000000000000}"/>
          </ac:spMkLst>
        </pc:spChg>
        <pc:picChg chg="mod">
          <ac:chgData name="Dinh Viet Sang" userId="693b233c-29db-4155-a84a-11e088d973ce" providerId="ADAL" clId="{256904D6-C624-44D2-95D7-38AF566D040A}" dt="2019-08-06T02:47:26.823" v="1478" actId="1076"/>
          <ac:picMkLst>
            <pc:docMk/>
            <pc:sldMk cId="2375375419" sldId="303"/>
            <ac:picMk id="6" creationId="{00000000-0000-0000-0000-000000000000}"/>
          </ac:picMkLst>
        </pc:picChg>
      </pc:sldChg>
      <pc:sldChg chg="delSp modSp add">
        <pc:chgData name="Dinh Viet Sang" userId="693b233c-29db-4155-a84a-11e088d973ce" providerId="ADAL" clId="{256904D6-C624-44D2-95D7-38AF566D040A}" dt="2019-08-06T02:48:05.314" v="1486" actId="14100"/>
        <pc:sldMkLst>
          <pc:docMk/>
          <pc:sldMk cId="3185308612" sldId="304"/>
        </pc:sldMkLst>
        <pc:spChg chg="del mod">
          <ac:chgData name="Dinh Viet Sang" userId="693b233c-29db-4155-a84a-11e088d973ce" providerId="ADAL" clId="{256904D6-C624-44D2-95D7-38AF566D040A}" dt="2019-08-06T02:47:58.454" v="1483" actId="478"/>
          <ac:spMkLst>
            <pc:docMk/>
            <pc:sldMk cId="3185308612" sldId="304"/>
            <ac:spMk id="3" creationId="{00000000-0000-0000-0000-000000000000}"/>
          </ac:spMkLst>
        </pc:spChg>
        <pc:spChg chg="mod">
          <ac:chgData name="Dinh Viet Sang" userId="693b233c-29db-4155-a84a-11e088d973ce" providerId="ADAL" clId="{256904D6-C624-44D2-95D7-38AF566D040A}" dt="2019-08-06T02:48:05.314" v="1486" actId="14100"/>
          <ac:spMkLst>
            <pc:docMk/>
            <pc:sldMk cId="3185308612" sldId="304"/>
            <ac:spMk id="76" creationId="{00000000-0000-0000-0000-000000000000}"/>
          </ac:spMkLst>
        </pc:spChg>
      </pc:sldChg>
      <pc:sldChg chg="modSp add">
        <pc:chgData name="Dinh Viet Sang" userId="693b233c-29db-4155-a84a-11e088d973ce" providerId="ADAL" clId="{256904D6-C624-44D2-95D7-38AF566D040A}" dt="2019-08-06T02:38:34.555" v="1221" actId="1076"/>
        <pc:sldMkLst>
          <pc:docMk/>
          <pc:sldMk cId="2017746521" sldId="306"/>
        </pc:sldMkLst>
        <pc:picChg chg="mod">
          <ac:chgData name="Dinh Viet Sang" userId="693b233c-29db-4155-a84a-11e088d973ce" providerId="ADAL" clId="{256904D6-C624-44D2-95D7-38AF566D040A}" dt="2019-08-06T02:38:34.555" v="1221" actId="1076"/>
          <ac:picMkLst>
            <pc:docMk/>
            <pc:sldMk cId="2017746521" sldId="306"/>
            <ac:picMk id="1026" creationId="{00000000-0000-0000-0000-000000000000}"/>
          </ac:picMkLst>
        </pc:picChg>
      </pc:sldChg>
      <pc:sldChg chg="modSp add">
        <pc:chgData name="Dinh Viet Sang" userId="693b233c-29db-4155-a84a-11e088d973ce" providerId="ADAL" clId="{256904D6-C624-44D2-95D7-38AF566D040A}" dt="2019-08-06T02:47:50.966" v="1481" actId="1076"/>
        <pc:sldMkLst>
          <pc:docMk/>
          <pc:sldMk cId="1368490080" sldId="307"/>
        </pc:sldMkLst>
        <pc:spChg chg="mod">
          <ac:chgData name="Dinh Viet Sang" userId="693b233c-29db-4155-a84a-11e088d973ce" providerId="ADAL" clId="{256904D6-C624-44D2-95D7-38AF566D040A}" dt="2019-08-06T02:47:49.173" v="1480" actId="14100"/>
          <ac:spMkLst>
            <pc:docMk/>
            <pc:sldMk cId="1368490080" sldId="307"/>
            <ac:spMk id="76" creationId="{00000000-0000-0000-0000-000000000000}"/>
          </ac:spMkLst>
        </pc:spChg>
        <pc:picChg chg="mod">
          <ac:chgData name="Dinh Viet Sang" userId="693b233c-29db-4155-a84a-11e088d973ce" providerId="ADAL" clId="{256904D6-C624-44D2-95D7-38AF566D040A}" dt="2019-08-06T02:47:50.966" v="1481" actId="1076"/>
          <ac:picMkLst>
            <pc:docMk/>
            <pc:sldMk cId="1368490080" sldId="307"/>
            <ac:picMk id="2050" creationId="{00000000-0000-0000-0000-000000000000}"/>
          </ac:picMkLst>
        </pc:picChg>
      </pc:sldChg>
      <pc:sldChg chg="addSp modSp add">
        <pc:chgData name="Dinh Viet Sang" userId="693b233c-29db-4155-a84a-11e088d973ce" providerId="ADAL" clId="{256904D6-C624-44D2-95D7-38AF566D040A}" dt="2019-08-08T02:03:20.129" v="1604"/>
        <pc:sldMkLst>
          <pc:docMk/>
          <pc:sldMk cId="259846738" sldId="310"/>
        </pc:sldMkLst>
        <pc:picChg chg="mod">
          <ac:chgData name="Dinh Viet Sang" userId="693b233c-29db-4155-a84a-11e088d973ce" providerId="ADAL" clId="{256904D6-C624-44D2-95D7-38AF566D040A}" dt="2019-08-06T02:04:52.012" v="525" actId="1076"/>
          <ac:picMkLst>
            <pc:docMk/>
            <pc:sldMk cId="259846738" sldId="310"/>
            <ac:picMk id="6" creationId="{00000000-0000-0000-0000-000000000000}"/>
          </ac:picMkLst>
        </pc:picChg>
        <pc:inkChg chg="add">
          <ac:chgData name="Dinh Viet Sang" userId="693b233c-29db-4155-a84a-11e088d973ce" providerId="ADAL" clId="{256904D6-C624-44D2-95D7-38AF566D040A}" dt="2019-08-08T02:03:20.129" v="1604"/>
          <ac:inkMkLst>
            <pc:docMk/>
            <pc:sldMk cId="259846738" sldId="310"/>
            <ac:inkMk id="3" creationId="{3C501923-5851-4C2B-8E43-E7522BB81810}"/>
          </ac:inkMkLst>
        </pc:inkChg>
      </pc:sldChg>
      <pc:sldChg chg="modSp add">
        <pc:chgData name="Dinh Viet Sang" userId="693b233c-29db-4155-a84a-11e088d973ce" providerId="ADAL" clId="{256904D6-C624-44D2-95D7-38AF566D040A}" dt="2019-08-06T02:04:46.693" v="524" actId="14100"/>
        <pc:sldMkLst>
          <pc:docMk/>
          <pc:sldMk cId="2700984406" sldId="311"/>
        </pc:sldMkLst>
        <pc:picChg chg="mod">
          <ac:chgData name="Dinh Viet Sang" userId="693b233c-29db-4155-a84a-11e088d973ce" providerId="ADAL" clId="{256904D6-C624-44D2-95D7-38AF566D040A}" dt="2019-08-06T02:04:46.693" v="524" actId="14100"/>
          <ac:picMkLst>
            <pc:docMk/>
            <pc:sldMk cId="2700984406" sldId="311"/>
            <ac:picMk id="3" creationId="{00000000-0000-0000-0000-000000000000}"/>
          </ac:picMkLst>
        </pc:picChg>
      </pc:sldChg>
      <pc:sldChg chg="modSp add">
        <pc:chgData name="Dinh Viet Sang" userId="693b233c-29db-4155-a84a-11e088d973ce" providerId="ADAL" clId="{256904D6-C624-44D2-95D7-38AF566D040A}" dt="2019-08-06T02:05:19.953" v="531" actId="14100"/>
        <pc:sldMkLst>
          <pc:docMk/>
          <pc:sldMk cId="1214486397" sldId="312"/>
        </pc:sldMkLst>
        <pc:picChg chg="mod">
          <ac:chgData name="Dinh Viet Sang" userId="693b233c-29db-4155-a84a-11e088d973ce" providerId="ADAL" clId="{256904D6-C624-44D2-95D7-38AF566D040A}" dt="2019-08-06T02:05:19.953" v="531" actId="14100"/>
          <ac:picMkLst>
            <pc:docMk/>
            <pc:sldMk cId="1214486397" sldId="312"/>
            <ac:picMk id="6" creationId="{00000000-0000-0000-0000-000000000000}"/>
          </ac:picMkLst>
        </pc:picChg>
      </pc:sldChg>
      <pc:sldChg chg="modSp add">
        <pc:chgData name="Dinh Viet Sang" userId="693b233c-29db-4155-a84a-11e088d973ce" providerId="ADAL" clId="{256904D6-C624-44D2-95D7-38AF566D040A}" dt="2019-08-06T02:05:34.908" v="533" actId="14100"/>
        <pc:sldMkLst>
          <pc:docMk/>
          <pc:sldMk cId="2094764649" sldId="313"/>
        </pc:sldMkLst>
        <pc:picChg chg="mod">
          <ac:chgData name="Dinh Viet Sang" userId="693b233c-29db-4155-a84a-11e088d973ce" providerId="ADAL" clId="{256904D6-C624-44D2-95D7-38AF566D040A}" dt="2019-08-06T02:05:34.908" v="533" actId="14100"/>
          <ac:picMkLst>
            <pc:docMk/>
            <pc:sldMk cId="2094764649" sldId="313"/>
            <ac:picMk id="5" creationId="{00000000-0000-0000-0000-000000000000}"/>
          </ac:picMkLst>
        </pc:picChg>
      </pc:sldChg>
      <pc:sldChg chg="modSp add">
        <pc:chgData name="Dinh Viet Sang" userId="693b233c-29db-4155-a84a-11e088d973ce" providerId="ADAL" clId="{256904D6-C624-44D2-95D7-38AF566D040A}" dt="2019-08-06T02:05:40.164" v="535" actId="14100"/>
        <pc:sldMkLst>
          <pc:docMk/>
          <pc:sldMk cId="220572153" sldId="314"/>
        </pc:sldMkLst>
        <pc:picChg chg="mod">
          <ac:chgData name="Dinh Viet Sang" userId="693b233c-29db-4155-a84a-11e088d973ce" providerId="ADAL" clId="{256904D6-C624-44D2-95D7-38AF566D040A}" dt="2019-08-06T02:05:40.164" v="535" actId="14100"/>
          <ac:picMkLst>
            <pc:docMk/>
            <pc:sldMk cId="220572153" sldId="314"/>
            <ac:picMk id="6" creationId="{00000000-0000-0000-0000-000000000000}"/>
          </ac:picMkLst>
        </pc:picChg>
      </pc:sldChg>
      <pc:sldChg chg="modSp add">
        <pc:chgData name="Dinh Viet Sang" userId="693b233c-29db-4155-a84a-11e088d973ce" providerId="ADAL" clId="{256904D6-C624-44D2-95D7-38AF566D040A}" dt="2019-08-06T02:05:44.684" v="537" actId="14100"/>
        <pc:sldMkLst>
          <pc:docMk/>
          <pc:sldMk cId="2477198235" sldId="315"/>
        </pc:sldMkLst>
        <pc:picChg chg="mod">
          <ac:chgData name="Dinh Viet Sang" userId="693b233c-29db-4155-a84a-11e088d973ce" providerId="ADAL" clId="{256904D6-C624-44D2-95D7-38AF566D040A}" dt="2019-08-06T02:05:44.684" v="537" actId="14100"/>
          <ac:picMkLst>
            <pc:docMk/>
            <pc:sldMk cId="2477198235" sldId="315"/>
            <ac:picMk id="5" creationId="{00000000-0000-0000-0000-000000000000}"/>
          </ac:picMkLst>
        </pc:picChg>
      </pc:sldChg>
      <pc:sldChg chg="modSp add">
        <pc:chgData name="Dinh Viet Sang" userId="693b233c-29db-4155-a84a-11e088d973ce" providerId="ADAL" clId="{256904D6-C624-44D2-95D7-38AF566D040A}" dt="2019-08-06T02:05:48.740" v="539" actId="14100"/>
        <pc:sldMkLst>
          <pc:docMk/>
          <pc:sldMk cId="2960386564" sldId="316"/>
        </pc:sldMkLst>
        <pc:picChg chg="mod">
          <ac:chgData name="Dinh Viet Sang" userId="693b233c-29db-4155-a84a-11e088d973ce" providerId="ADAL" clId="{256904D6-C624-44D2-95D7-38AF566D040A}" dt="2019-08-06T02:05:48.740" v="539" actId="14100"/>
          <ac:picMkLst>
            <pc:docMk/>
            <pc:sldMk cId="2960386564" sldId="316"/>
            <ac:picMk id="6" creationId="{00000000-0000-0000-0000-000000000000}"/>
          </ac:picMkLst>
        </pc:picChg>
      </pc:sldChg>
      <pc:sldChg chg="addSp modSp add">
        <pc:chgData name="Dinh Viet Sang" userId="693b233c-29db-4155-a84a-11e088d973ce" providerId="ADAL" clId="{256904D6-C624-44D2-95D7-38AF566D040A}" dt="2019-08-08T02:03:20.129" v="1604"/>
        <pc:sldMkLst>
          <pc:docMk/>
          <pc:sldMk cId="1919767398" sldId="317"/>
        </pc:sldMkLst>
        <pc:picChg chg="mod">
          <ac:chgData name="Dinh Viet Sang" userId="693b233c-29db-4155-a84a-11e088d973ce" providerId="ADAL" clId="{256904D6-C624-44D2-95D7-38AF566D040A}" dt="2019-08-06T02:05:53.749" v="541" actId="14100"/>
          <ac:picMkLst>
            <pc:docMk/>
            <pc:sldMk cId="1919767398" sldId="317"/>
            <ac:picMk id="5" creationId="{00000000-0000-0000-0000-000000000000}"/>
          </ac:picMkLst>
        </pc:picChg>
        <pc:inkChg chg="add">
          <ac:chgData name="Dinh Viet Sang" userId="693b233c-29db-4155-a84a-11e088d973ce" providerId="ADAL" clId="{256904D6-C624-44D2-95D7-38AF566D040A}" dt="2019-08-08T02:03:20.129" v="1604"/>
          <ac:inkMkLst>
            <pc:docMk/>
            <pc:sldMk cId="1919767398" sldId="317"/>
            <ac:inkMk id="6" creationId="{DCF4AA45-8CCA-46A0-805E-79D511F1F654}"/>
          </ac:inkMkLst>
        </pc:inkChg>
      </pc:sldChg>
      <pc:sldChg chg="modSp add">
        <pc:chgData name="Dinh Viet Sang" userId="693b233c-29db-4155-a84a-11e088d973ce" providerId="ADAL" clId="{256904D6-C624-44D2-95D7-38AF566D040A}" dt="2019-08-06T02:05:58.220" v="543" actId="14100"/>
        <pc:sldMkLst>
          <pc:docMk/>
          <pc:sldMk cId="634450418" sldId="318"/>
        </pc:sldMkLst>
        <pc:picChg chg="mod">
          <ac:chgData name="Dinh Viet Sang" userId="693b233c-29db-4155-a84a-11e088d973ce" providerId="ADAL" clId="{256904D6-C624-44D2-95D7-38AF566D040A}" dt="2019-08-06T02:05:58.220" v="543" actId="14100"/>
          <ac:picMkLst>
            <pc:docMk/>
            <pc:sldMk cId="634450418" sldId="318"/>
            <ac:picMk id="6" creationId="{00000000-0000-0000-0000-000000000000}"/>
          </ac:picMkLst>
        </pc:picChg>
      </pc:sldChg>
      <pc:sldChg chg="modSp add">
        <pc:chgData name="Dinh Viet Sang" userId="693b233c-29db-4155-a84a-11e088d973ce" providerId="ADAL" clId="{256904D6-C624-44D2-95D7-38AF566D040A}" dt="2019-08-06T02:06:03.096" v="545" actId="14100"/>
        <pc:sldMkLst>
          <pc:docMk/>
          <pc:sldMk cId="2226091364" sldId="319"/>
        </pc:sldMkLst>
        <pc:picChg chg="mod">
          <ac:chgData name="Dinh Viet Sang" userId="693b233c-29db-4155-a84a-11e088d973ce" providerId="ADAL" clId="{256904D6-C624-44D2-95D7-38AF566D040A}" dt="2019-08-06T02:06:03.096" v="545" actId="14100"/>
          <ac:picMkLst>
            <pc:docMk/>
            <pc:sldMk cId="2226091364" sldId="319"/>
            <ac:picMk id="7" creationId="{00000000-0000-0000-0000-000000000000}"/>
          </ac:picMkLst>
        </pc:picChg>
      </pc:sldChg>
      <pc:sldChg chg="modSp add">
        <pc:chgData name="Dinh Viet Sang" userId="693b233c-29db-4155-a84a-11e088d973ce" providerId="ADAL" clId="{256904D6-C624-44D2-95D7-38AF566D040A}" dt="2019-08-06T02:06:13.596" v="549" actId="14100"/>
        <pc:sldMkLst>
          <pc:docMk/>
          <pc:sldMk cId="565810160" sldId="321"/>
        </pc:sldMkLst>
        <pc:picChg chg="mod">
          <ac:chgData name="Dinh Viet Sang" userId="693b233c-29db-4155-a84a-11e088d973ce" providerId="ADAL" clId="{256904D6-C624-44D2-95D7-38AF566D040A}" dt="2019-08-06T02:06:13.596" v="549" actId="14100"/>
          <ac:picMkLst>
            <pc:docMk/>
            <pc:sldMk cId="565810160" sldId="321"/>
            <ac:picMk id="5" creationId="{00000000-0000-0000-0000-000000000000}"/>
          </ac:picMkLst>
        </pc:picChg>
      </pc:sldChg>
      <pc:sldChg chg="modSp add">
        <pc:chgData name="Dinh Viet Sang" userId="693b233c-29db-4155-a84a-11e088d973ce" providerId="ADAL" clId="{256904D6-C624-44D2-95D7-38AF566D040A}" dt="2019-08-06T02:06:31.157" v="553" actId="14100"/>
        <pc:sldMkLst>
          <pc:docMk/>
          <pc:sldMk cId="3004098994" sldId="322"/>
        </pc:sldMkLst>
        <pc:picChg chg="mod">
          <ac:chgData name="Dinh Viet Sang" userId="693b233c-29db-4155-a84a-11e088d973ce" providerId="ADAL" clId="{256904D6-C624-44D2-95D7-38AF566D040A}" dt="2019-08-06T02:06:31.157" v="553" actId="14100"/>
          <ac:picMkLst>
            <pc:docMk/>
            <pc:sldMk cId="3004098994" sldId="322"/>
            <ac:picMk id="6" creationId="{00000000-0000-0000-0000-000000000000}"/>
          </ac:picMkLst>
        </pc:picChg>
      </pc:sldChg>
      <pc:sldChg chg="modSp add">
        <pc:chgData name="Dinh Viet Sang" userId="693b233c-29db-4155-a84a-11e088d973ce" providerId="ADAL" clId="{256904D6-C624-44D2-95D7-38AF566D040A}" dt="2019-08-06T02:46:17.095" v="1451" actId="14100"/>
        <pc:sldMkLst>
          <pc:docMk/>
          <pc:sldMk cId="1654132952" sldId="323"/>
        </pc:sldMkLst>
        <pc:spChg chg="mod">
          <ac:chgData name="Dinh Viet Sang" userId="693b233c-29db-4155-a84a-11e088d973ce" providerId="ADAL" clId="{256904D6-C624-44D2-95D7-38AF566D040A}" dt="2019-08-06T02:46:17.095" v="1451" actId="14100"/>
          <ac:spMkLst>
            <pc:docMk/>
            <pc:sldMk cId="1654132952" sldId="323"/>
            <ac:spMk id="76" creationId="{00000000-0000-0000-0000-000000000000}"/>
          </ac:spMkLst>
        </pc:spChg>
      </pc:sldChg>
      <pc:sldChg chg="modSp add">
        <pc:chgData name="Dinh Viet Sang" userId="693b233c-29db-4155-a84a-11e088d973ce" providerId="ADAL" clId="{256904D6-C624-44D2-95D7-38AF566D040A}" dt="2019-08-06T02:06:48.731" v="561" actId="1076"/>
        <pc:sldMkLst>
          <pc:docMk/>
          <pc:sldMk cId="3986545838" sldId="325"/>
        </pc:sldMkLst>
        <pc:picChg chg="mod">
          <ac:chgData name="Dinh Viet Sang" userId="693b233c-29db-4155-a84a-11e088d973ce" providerId="ADAL" clId="{256904D6-C624-44D2-95D7-38AF566D040A}" dt="2019-08-06T02:06:48.731" v="561" actId="1076"/>
          <ac:picMkLst>
            <pc:docMk/>
            <pc:sldMk cId="3986545838" sldId="325"/>
            <ac:picMk id="10" creationId="{00000000-0000-0000-0000-000000000000}"/>
          </ac:picMkLst>
        </pc:picChg>
      </pc:sldChg>
      <pc:sldChg chg="modSp add">
        <pc:chgData name="Dinh Viet Sang" userId="693b233c-29db-4155-a84a-11e088d973ce" providerId="ADAL" clId="{256904D6-C624-44D2-95D7-38AF566D040A}" dt="2019-08-06T02:06:56.995" v="563" actId="14100"/>
        <pc:sldMkLst>
          <pc:docMk/>
          <pc:sldMk cId="886045091" sldId="326"/>
        </pc:sldMkLst>
        <pc:picChg chg="mod">
          <ac:chgData name="Dinh Viet Sang" userId="693b233c-29db-4155-a84a-11e088d973ce" providerId="ADAL" clId="{256904D6-C624-44D2-95D7-38AF566D040A}" dt="2019-08-06T02:06:56.995" v="563" actId="14100"/>
          <ac:picMkLst>
            <pc:docMk/>
            <pc:sldMk cId="886045091" sldId="326"/>
            <ac:picMk id="5" creationId="{00000000-0000-0000-0000-000000000000}"/>
          </ac:picMkLst>
        </pc:picChg>
      </pc:sldChg>
      <pc:sldChg chg="modSp add">
        <pc:chgData name="Dinh Viet Sang" userId="693b233c-29db-4155-a84a-11e088d973ce" providerId="ADAL" clId="{256904D6-C624-44D2-95D7-38AF566D040A}" dt="2019-08-06T02:52:27.173" v="1596" actId="1076"/>
        <pc:sldMkLst>
          <pc:docMk/>
          <pc:sldMk cId="1545463969" sldId="328"/>
        </pc:sldMkLst>
        <pc:spChg chg="mod">
          <ac:chgData name="Dinh Viet Sang" userId="693b233c-29db-4155-a84a-11e088d973ce" providerId="ADAL" clId="{256904D6-C624-44D2-95D7-38AF566D040A}" dt="2019-08-06T02:45:34.681" v="1389" actId="20577"/>
          <ac:spMkLst>
            <pc:docMk/>
            <pc:sldMk cId="1545463969" sldId="328"/>
            <ac:spMk id="2" creationId="{00000000-0000-0000-0000-000000000000}"/>
          </ac:spMkLst>
        </pc:spChg>
        <pc:picChg chg="mod">
          <ac:chgData name="Dinh Viet Sang" userId="693b233c-29db-4155-a84a-11e088d973ce" providerId="ADAL" clId="{256904D6-C624-44D2-95D7-38AF566D040A}" dt="2019-08-06T02:52:27.173" v="1596" actId="1076"/>
          <ac:picMkLst>
            <pc:docMk/>
            <pc:sldMk cId="1545463969" sldId="328"/>
            <ac:picMk id="7" creationId="{00000000-0000-0000-0000-000000000000}"/>
          </ac:picMkLst>
        </pc:picChg>
      </pc:sldChg>
      <pc:sldChg chg="delSp modSp add">
        <pc:chgData name="Dinh Viet Sang" userId="693b233c-29db-4155-a84a-11e088d973ce" providerId="ADAL" clId="{256904D6-C624-44D2-95D7-38AF566D040A}" dt="2019-08-06T02:53:11.861" v="1602" actId="14100"/>
        <pc:sldMkLst>
          <pc:docMk/>
          <pc:sldMk cId="131358146" sldId="331"/>
        </pc:sldMkLst>
        <pc:spChg chg="del mod">
          <ac:chgData name="Dinh Viet Sang" userId="693b233c-29db-4155-a84a-11e088d973ce" providerId="ADAL" clId="{256904D6-C624-44D2-95D7-38AF566D040A}" dt="2019-08-06T02:47:01.719" v="1464" actId="478"/>
          <ac:spMkLst>
            <pc:docMk/>
            <pc:sldMk cId="131358146" sldId="331"/>
            <ac:spMk id="3" creationId="{00000000-0000-0000-0000-000000000000}"/>
          </ac:spMkLst>
        </pc:spChg>
        <pc:spChg chg="mod">
          <ac:chgData name="Dinh Viet Sang" userId="693b233c-29db-4155-a84a-11e088d973ce" providerId="ADAL" clId="{256904D6-C624-44D2-95D7-38AF566D040A}" dt="2019-08-06T02:53:11.861" v="1602" actId="14100"/>
          <ac:spMkLst>
            <pc:docMk/>
            <pc:sldMk cId="131358146" sldId="331"/>
            <ac:spMk id="76" creationId="{00000000-0000-0000-0000-000000000000}"/>
          </ac:spMkLst>
        </pc:spChg>
        <pc:picChg chg="mod">
          <ac:chgData name="Dinh Viet Sang" userId="693b233c-29db-4155-a84a-11e088d973ce" providerId="ADAL" clId="{256904D6-C624-44D2-95D7-38AF566D040A}" dt="2019-08-06T02:47:11.799" v="1469" actId="14100"/>
          <ac:picMkLst>
            <pc:docMk/>
            <pc:sldMk cId="131358146" sldId="331"/>
            <ac:picMk id="9" creationId="{00000000-0000-0000-0000-000000000000}"/>
          </ac:picMkLst>
        </pc:picChg>
      </pc:sldChg>
      <pc:sldChg chg="modSp add">
        <pc:chgData name="Dinh Viet Sang" userId="693b233c-29db-4155-a84a-11e088d973ce" providerId="ADAL" clId="{256904D6-C624-44D2-95D7-38AF566D040A}" dt="2019-08-06T02:46:38.128" v="1457" actId="1076"/>
        <pc:sldMkLst>
          <pc:docMk/>
          <pc:sldMk cId="2482455583" sldId="332"/>
        </pc:sldMkLst>
        <pc:spChg chg="mod">
          <ac:chgData name="Dinh Viet Sang" userId="693b233c-29db-4155-a84a-11e088d973ce" providerId="ADAL" clId="{256904D6-C624-44D2-95D7-38AF566D040A}" dt="2019-08-06T02:46:32.159" v="1455" actId="1076"/>
          <ac:spMkLst>
            <pc:docMk/>
            <pc:sldMk cId="2482455583" sldId="332"/>
            <ac:spMk id="3" creationId="{00000000-0000-0000-0000-000000000000}"/>
          </ac:spMkLst>
        </pc:spChg>
        <pc:picChg chg="mod">
          <ac:chgData name="Dinh Viet Sang" userId="693b233c-29db-4155-a84a-11e088d973ce" providerId="ADAL" clId="{256904D6-C624-44D2-95D7-38AF566D040A}" dt="2019-08-06T02:46:38.128" v="1457" actId="1076"/>
          <ac:picMkLst>
            <pc:docMk/>
            <pc:sldMk cId="2482455583" sldId="332"/>
            <ac:picMk id="6" creationId="{DA08370F-7148-422C-83F7-7765DD028C33}"/>
          </ac:picMkLst>
        </pc:picChg>
      </pc:sldChg>
      <pc:sldChg chg="modSp add">
        <pc:chgData name="Dinh Viet Sang" userId="693b233c-29db-4155-a84a-11e088d973ce" providerId="ADAL" clId="{256904D6-C624-44D2-95D7-38AF566D040A}" dt="2019-08-06T02:53:06.748" v="1601" actId="1076"/>
        <pc:sldMkLst>
          <pc:docMk/>
          <pc:sldMk cId="3388176363" sldId="333"/>
        </pc:sldMkLst>
        <pc:spChg chg="mod">
          <ac:chgData name="Dinh Viet Sang" userId="693b233c-29db-4155-a84a-11e088d973ce" providerId="ADAL" clId="{256904D6-C624-44D2-95D7-38AF566D040A}" dt="2019-08-06T02:53:06.748" v="1601" actId="1076"/>
          <ac:spMkLst>
            <pc:docMk/>
            <pc:sldMk cId="3388176363" sldId="333"/>
            <ac:spMk id="3" creationId="{00000000-0000-0000-0000-000000000000}"/>
          </ac:spMkLst>
        </pc:spChg>
        <pc:picChg chg="mod">
          <ac:chgData name="Dinh Viet Sang" userId="693b233c-29db-4155-a84a-11e088d973ce" providerId="ADAL" clId="{256904D6-C624-44D2-95D7-38AF566D040A}" dt="2019-08-06T02:53:04.691" v="1600" actId="1076"/>
          <ac:picMkLst>
            <pc:docMk/>
            <pc:sldMk cId="3388176363" sldId="333"/>
            <ac:picMk id="4" creationId="{96E22470-7155-4D6A-99D6-45A4A7139DCA}"/>
          </ac:picMkLst>
        </pc:picChg>
      </pc:sldChg>
      <pc:sldChg chg="add">
        <pc:chgData name="Dinh Viet Sang" userId="693b233c-29db-4155-a84a-11e088d973ce" providerId="ADAL" clId="{256904D6-C624-44D2-95D7-38AF566D040A}" dt="2019-08-06T02:04:24.852" v="517"/>
        <pc:sldMkLst>
          <pc:docMk/>
          <pc:sldMk cId="321845" sldId="359"/>
        </pc:sldMkLst>
      </pc:sldChg>
      <pc:sldChg chg="modSp add">
        <pc:chgData name="Dinh Viet Sang" userId="693b233c-29db-4155-a84a-11e088d973ce" providerId="ADAL" clId="{256904D6-C624-44D2-95D7-38AF566D040A}" dt="2019-08-06T02:06:21.692" v="551" actId="1076"/>
        <pc:sldMkLst>
          <pc:docMk/>
          <pc:sldMk cId="3321655470" sldId="362"/>
        </pc:sldMkLst>
        <pc:picChg chg="mod">
          <ac:chgData name="Dinh Viet Sang" userId="693b233c-29db-4155-a84a-11e088d973ce" providerId="ADAL" clId="{256904D6-C624-44D2-95D7-38AF566D040A}" dt="2019-08-06T02:06:21.692" v="551" actId="1076"/>
          <ac:picMkLst>
            <pc:docMk/>
            <pc:sldMk cId="3321655470" sldId="362"/>
            <ac:picMk id="7" creationId="{00000000-0000-0000-0000-000000000000}"/>
          </ac:picMkLst>
        </pc:picChg>
      </pc:sldChg>
      <pc:sldChg chg="add">
        <pc:chgData name="Dinh Viet Sang" userId="693b233c-29db-4155-a84a-11e088d973ce" providerId="ADAL" clId="{256904D6-C624-44D2-95D7-38AF566D040A}" dt="2019-08-06T02:23:58.699" v="1013"/>
        <pc:sldMkLst>
          <pc:docMk/>
          <pc:sldMk cId="3331942179" sldId="505"/>
        </pc:sldMkLst>
      </pc:sldChg>
      <pc:sldChg chg="add">
        <pc:chgData name="Dinh Viet Sang" userId="693b233c-29db-4155-a84a-11e088d973ce" providerId="ADAL" clId="{256904D6-C624-44D2-95D7-38AF566D040A}" dt="2019-08-06T02:23:58.699" v="1013"/>
        <pc:sldMkLst>
          <pc:docMk/>
          <pc:sldMk cId="3673643581" sldId="506"/>
        </pc:sldMkLst>
      </pc:sldChg>
      <pc:sldChg chg="add">
        <pc:chgData name="Dinh Viet Sang" userId="693b233c-29db-4155-a84a-11e088d973ce" providerId="ADAL" clId="{256904D6-C624-44D2-95D7-38AF566D040A}" dt="2019-08-06T02:23:58.699" v="1013"/>
        <pc:sldMkLst>
          <pc:docMk/>
          <pc:sldMk cId="2553402620" sldId="507"/>
        </pc:sldMkLst>
      </pc:sldChg>
      <pc:sldChg chg="add">
        <pc:chgData name="Dinh Viet Sang" userId="693b233c-29db-4155-a84a-11e088d973ce" providerId="ADAL" clId="{256904D6-C624-44D2-95D7-38AF566D040A}" dt="2019-08-06T02:23:58.699" v="1013"/>
        <pc:sldMkLst>
          <pc:docMk/>
          <pc:sldMk cId="965287907" sldId="508"/>
        </pc:sldMkLst>
      </pc:sldChg>
      <pc:sldChg chg="add">
        <pc:chgData name="Dinh Viet Sang" userId="693b233c-29db-4155-a84a-11e088d973ce" providerId="ADAL" clId="{256904D6-C624-44D2-95D7-38AF566D040A}" dt="2019-08-06T02:23:58.699" v="1013"/>
        <pc:sldMkLst>
          <pc:docMk/>
          <pc:sldMk cId="2385917781" sldId="509"/>
        </pc:sldMkLst>
      </pc:sldChg>
      <pc:sldChg chg="addSp delSp modSp add">
        <pc:chgData name="Dinh Viet Sang" userId="693b233c-29db-4155-a84a-11e088d973ce" providerId="ADAL" clId="{256904D6-C624-44D2-95D7-38AF566D040A}" dt="2019-08-06T02:29:38.362" v="1170" actId="20577"/>
        <pc:sldMkLst>
          <pc:docMk/>
          <pc:sldMk cId="1089636607" sldId="510"/>
        </pc:sldMkLst>
        <pc:spChg chg="mod">
          <ac:chgData name="Dinh Viet Sang" userId="693b233c-29db-4155-a84a-11e088d973ce" providerId="ADAL" clId="{256904D6-C624-44D2-95D7-38AF566D040A}" dt="2019-08-06T02:29:38.362" v="1170" actId="20577"/>
          <ac:spMkLst>
            <pc:docMk/>
            <pc:sldMk cId="1089636607" sldId="510"/>
            <ac:spMk id="2" creationId="{00000000-0000-0000-0000-000000000000}"/>
          </ac:spMkLst>
        </pc:spChg>
        <pc:picChg chg="del mod">
          <ac:chgData name="Dinh Viet Sang" userId="693b233c-29db-4155-a84a-11e088d973ce" providerId="ADAL" clId="{256904D6-C624-44D2-95D7-38AF566D040A}" dt="2019-08-06T02:29:22.273" v="1126" actId="478"/>
          <ac:picMkLst>
            <pc:docMk/>
            <pc:sldMk cId="1089636607" sldId="510"/>
            <ac:picMk id="4" creationId="{00000000-0000-0000-0000-000000000000}"/>
          </ac:picMkLst>
        </pc:picChg>
        <pc:picChg chg="add mod">
          <ac:chgData name="Dinh Viet Sang" userId="693b233c-29db-4155-a84a-11e088d973ce" providerId="ADAL" clId="{256904D6-C624-44D2-95D7-38AF566D040A}" dt="2019-08-06T02:29:25.975" v="1128" actId="1076"/>
          <ac:picMkLst>
            <pc:docMk/>
            <pc:sldMk cId="1089636607" sldId="510"/>
            <ac:picMk id="5" creationId="{06E3C442-06A1-45A1-9662-B1325875C50E}"/>
          </ac:picMkLst>
        </pc:picChg>
      </pc:sldChg>
      <pc:sldChg chg="addSp delSp modSp add">
        <pc:chgData name="Dinh Viet Sang" userId="693b233c-29db-4155-a84a-11e088d973ce" providerId="ADAL" clId="{256904D6-C624-44D2-95D7-38AF566D040A}" dt="2019-08-06T02:34:26.996" v="1203"/>
        <pc:sldMkLst>
          <pc:docMk/>
          <pc:sldMk cId="2385884329" sldId="512"/>
        </pc:sldMkLst>
        <pc:spChg chg="mod">
          <ac:chgData name="Dinh Viet Sang" userId="693b233c-29db-4155-a84a-11e088d973ce" providerId="ADAL" clId="{256904D6-C624-44D2-95D7-38AF566D040A}" dt="2019-08-06T02:34:26.996" v="1203"/>
          <ac:spMkLst>
            <pc:docMk/>
            <pc:sldMk cId="2385884329" sldId="512"/>
            <ac:spMk id="2" creationId="{00000000-0000-0000-0000-000000000000}"/>
          </ac:spMkLst>
        </pc:spChg>
        <pc:picChg chg="del mod">
          <ac:chgData name="Dinh Viet Sang" userId="693b233c-29db-4155-a84a-11e088d973ce" providerId="ADAL" clId="{256904D6-C624-44D2-95D7-38AF566D040A}" dt="2019-08-06T02:34:19.773" v="1200" actId="478"/>
          <ac:picMkLst>
            <pc:docMk/>
            <pc:sldMk cId="2385884329" sldId="512"/>
            <ac:picMk id="4" creationId="{00000000-0000-0000-0000-000000000000}"/>
          </ac:picMkLst>
        </pc:picChg>
        <pc:picChg chg="add mod">
          <ac:chgData name="Dinh Viet Sang" userId="693b233c-29db-4155-a84a-11e088d973ce" providerId="ADAL" clId="{256904D6-C624-44D2-95D7-38AF566D040A}" dt="2019-08-06T02:34:21.653" v="1202" actId="1076"/>
          <ac:picMkLst>
            <pc:docMk/>
            <pc:sldMk cId="2385884329" sldId="512"/>
            <ac:picMk id="5" creationId="{3B31B838-D432-4B0B-98FA-EC0CC7259A98}"/>
          </ac:picMkLst>
        </pc:picChg>
      </pc:sldChg>
      <pc:sldChg chg="addSp delSp modSp add">
        <pc:chgData name="Dinh Viet Sang" userId="693b233c-29db-4155-a84a-11e088d973ce" providerId="ADAL" clId="{256904D6-C624-44D2-95D7-38AF566D040A}" dt="2019-08-06T02:35:42.608" v="1208" actId="27636"/>
        <pc:sldMkLst>
          <pc:docMk/>
          <pc:sldMk cId="2792585060" sldId="513"/>
        </pc:sldMkLst>
        <pc:spChg chg="mod">
          <ac:chgData name="Dinh Viet Sang" userId="693b233c-29db-4155-a84a-11e088d973ce" providerId="ADAL" clId="{256904D6-C624-44D2-95D7-38AF566D040A}" dt="2019-08-06T02:35:42.608" v="1208" actId="27636"/>
          <ac:spMkLst>
            <pc:docMk/>
            <pc:sldMk cId="2792585060" sldId="513"/>
            <ac:spMk id="2" creationId="{00000000-0000-0000-0000-000000000000}"/>
          </ac:spMkLst>
        </pc:spChg>
        <pc:picChg chg="add mod">
          <ac:chgData name="Dinh Viet Sang" userId="693b233c-29db-4155-a84a-11e088d973ce" providerId="ADAL" clId="{256904D6-C624-44D2-95D7-38AF566D040A}" dt="2019-08-06T02:35:22.621" v="1206" actId="1076"/>
          <ac:picMkLst>
            <pc:docMk/>
            <pc:sldMk cId="2792585060" sldId="513"/>
            <ac:picMk id="4" creationId="{E2A09060-0EB1-4D14-AE6B-219A92A7025F}"/>
          </ac:picMkLst>
        </pc:picChg>
        <pc:picChg chg="del mod">
          <ac:chgData name="Dinh Viet Sang" userId="693b233c-29db-4155-a84a-11e088d973ce" providerId="ADAL" clId="{256904D6-C624-44D2-95D7-38AF566D040A}" dt="2019-08-06T02:35:20.237" v="1204" actId="478"/>
          <ac:picMkLst>
            <pc:docMk/>
            <pc:sldMk cId="2792585060" sldId="513"/>
            <ac:picMk id="1026" creationId="{00000000-0000-0000-0000-000000000000}"/>
          </ac:picMkLst>
        </pc:picChg>
      </pc:sldChg>
      <pc:sldChg chg="add del">
        <pc:chgData name="Dinh Viet Sang" userId="693b233c-29db-4155-a84a-11e088d973ce" providerId="ADAL" clId="{256904D6-C624-44D2-95D7-38AF566D040A}" dt="2019-08-06T02:26:11.641" v="1091" actId="2696"/>
        <pc:sldMkLst>
          <pc:docMk/>
          <pc:sldMk cId="469781659" sldId="530"/>
        </pc:sldMkLst>
      </pc:sldChg>
      <pc:sldChg chg="add del">
        <pc:chgData name="Dinh Viet Sang" userId="693b233c-29db-4155-a84a-11e088d973ce" providerId="ADAL" clId="{256904D6-C624-44D2-95D7-38AF566D040A}" dt="2019-08-06T02:26:10.629" v="1090" actId="2696"/>
        <pc:sldMkLst>
          <pc:docMk/>
          <pc:sldMk cId="4257324694" sldId="533"/>
        </pc:sldMkLst>
      </pc:sldChg>
      <pc:sldChg chg="add del">
        <pc:chgData name="Dinh Viet Sang" userId="693b233c-29db-4155-a84a-11e088d973ce" providerId="ADAL" clId="{256904D6-C624-44D2-95D7-38AF566D040A}" dt="2019-08-06T02:26:09.622" v="1089" actId="2696"/>
        <pc:sldMkLst>
          <pc:docMk/>
          <pc:sldMk cId="1732682392" sldId="534"/>
        </pc:sldMkLst>
      </pc:sldChg>
      <pc:sldChg chg="add del">
        <pc:chgData name="Dinh Viet Sang" userId="693b233c-29db-4155-a84a-11e088d973ce" providerId="ADAL" clId="{256904D6-C624-44D2-95D7-38AF566D040A}" dt="2019-08-06T02:26:09.095" v="1088" actId="2696"/>
        <pc:sldMkLst>
          <pc:docMk/>
          <pc:sldMk cId="3568374422" sldId="535"/>
        </pc:sldMkLst>
      </pc:sldChg>
      <pc:sldChg chg="add del">
        <pc:chgData name="Dinh Viet Sang" userId="693b233c-29db-4155-a84a-11e088d973ce" providerId="ADAL" clId="{256904D6-C624-44D2-95D7-38AF566D040A}" dt="2019-08-06T02:26:08.546" v="1087" actId="2696"/>
        <pc:sldMkLst>
          <pc:docMk/>
          <pc:sldMk cId="1888643590" sldId="536"/>
        </pc:sldMkLst>
      </pc:sldChg>
      <pc:sldChg chg="add del">
        <pc:chgData name="Dinh Viet Sang" userId="693b233c-29db-4155-a84a-11e088d973ce" providerId="ADAL" clId="{256904D6-C624-44D2-95D7-38AF566D040A}" dt="2019-08-06T02:26:08.112" v="1086" actId="2696"/>
        <pc:sldMkLst>
          <pc:docMk/>
          <pc:sldMk cId="2951148259" sldId="537"/>
        </pc:sldMkLst>
      </pc:sldChg>
      <pc:sldChg chg="add">
        <pc:chgData name="Dinh Viet Sang" userId="693b233c-29db-4155-a84a-11e088d973ce" providerId="ADAL" clId="{256904D6-C624-44D2-95D7-38AF566D040A}" dt="2019-08-06T02:23:58.699" v="1013"/>
        <pc:sldMkLst>
          <pc:docMk/>
          <pc:sldMk cId="3143494726" sldId="538"/>
        </pc:sldMkLst>
      </pc:sldChg>
      <pc:sldChg chg="modSp add">
        <pc:chgData name="Dinh Viet Sang" userId="693b233c-29db-4155-a84a-11e088d973ce" providerId="ADAL" clId="{256904D6-C624-44D2-95D7-38AF566D040A}" dt="2019-08-06T02:23:58.794" v="1014" actId="27636"/>
        <pc:sldMkLst>
          <pc:docMk/>
          <pc:sldMk cId="238891540" sldId="539"/>
        </pc:sldMkLst>
        <pc:spChg chg="mod">
          <ac:chgData name="Dinh Viet Sang" userId="693b233c-29db-4155-a84a-11e088d973ce" providerId="ADAL" clId="{256904D6-C624-44D2-95D7-38AF566D040A}" dt="2019-08-06T02:23:58.794" v="1014" actId="27636"/>
          <ac:spMkLst>
            <pc:docMk/>
            <pc:sldMk cId="238891540" sldId="539"/>
            <ac:spMk id="2" creationId="{00000000-0000-0000-0000-000000000000}"/>
          </ac:spMkLst>
        </pc:spChg>
      </pc:sldChg>
      <pc:sldChg chg="modSp add">
        <pc:chgData name="Dinh Viet Sang" userId="693b233c-29db-4155-a84a-11e088d973ce" providerId="ADAL" clId="{256904D6-C624-44D2-95D7-38AF566D040A}" dt="2019-08-06T02:23:58.918" v="1015" actId="27636"/>
        <pc:sldMkLst>
          <pc:docMk/>
          <pc:sldMk cId="870677486" sldId="540"/>
        </pc:sldMkLst>
        <pc:spChg chg="mod">
          <ac:chgData name="Dinh Viet Sang" userId="693b233c-29db-4155-a84a-11e088d973ce" providerId="ADAL" clId="{256904D6-C624-44D2-95D7-38AF566D040A}" dt="2019-08-06T02:23:58.918" v="1015" actId="27636"/>
          <ac:spMkLst>
            <pc:docMk/>
            <pc:sldMk cId="870677486" sldId="540"/>
            <ac:spMk id="2" creationId="{00000000-0000-0000-0000-000000000000}"/>
          </ac:spMkLst>
        </pc:spChg>
      </pc:sldChg>
      <pc:sldChg chg="modSp add">
        <pc:chgData name="Dinh Viet Sang" userId="693b233c-29db-4155-a84a-11e088d973ce" providerId="ADAL" clId="{256904D6-C624-44D2-95D7-38AF566D040A}" dt="2019-08-06T02:23:58.973" v="1016" actId="27636"/>
        <pc:sldMkLst>
          <pc:docMk/>
          <pc:sldMk cId="1158650564" sldId="541"/>
        </pc:sldMkLst>
        <pc:spChg chg="mod">
          <ac:chgData name="Dinh Viet Sang" userId="693b233c-29db-4155-a84a-11e088d973ce" providerId="ADAL" clId="{256904D6-C624-44D2-95D7-38AF566D040A}" dt="2019-08-06T02:23:58.973" v="1016" actId="27636"/>
          <ac:spMkLst>
            <pc:docMk/>
            <pc:sldMk cId="1158650564" sldId="541"/>
            <ac:spMk id="2" creationId="{00000000-0000-0000-0000-000000000000}"/>
          </ac:spMkLst>
        </pc:spChg>
      </pc:sldChg>
      <pc:sldChg chg="addSp delSp modSp add del">
        <pc:chgData name="Dinh Viet Sang" userId="693b233c-29db-4155-a84a-11e088d973ce" providerId="ADAL" clId="{256904D6-C624-44D2-95D7-38AF566D040A}" dt="2019-08-06T01:58:22.318" v="458" actId="27636"/>
        <pc:sldMkLst>
          <pc:docMk/>
          <pc:sldMk cId="1701190617" sldId="695"/>
        </pc:sldMkLst>
        <pc:spChg chg="mod">
          <ac:chgData name="Dinh Viet Sang" userId="693b233c-29db-4155-a84a-11e088d973ce" providerId="ADAL" clId="{256904D6-C624-44D2-95D7-38AF566D040A}" dt="2019-08-06T01:58:22.318" v="458" actId="27636"/>
          <ac:spMkLst>
            <pc:docMk/>
            <pc:sldMk cId="1701190617" sldId="695"/>
            <ac:spMk id="2" creationId="{00000000-0000-0000-0000-000000000000}"/>
          </ac:spMkLst>
        </pc:spChg>
        <pc:spChg chg="del">
          <ac:chgData name="Dinh Viet Sang" userId="693b233c-29db-4155-a84a-11e088d973ce" providerId="ADAL" clId="{256904D6-C624-44D2-95D7-38AF566D040A}" dt="2019-08-06T01:57:55.253" v="406" actId="478"/>
          <ac:spMkLst>
            <pc:docMk/>
            <pc:sldMk cId="1701190617" sldId="695"/>
            <ac:spMk id="6" creationId="{797EEDB2-0C50-44E1-9908-4E122E84F624}"/>
          </ac:spMkLst>
        </pc:spChg>
        <pc:spChg chg="del">
          <ac:chgData name="Dinh Viet Sang" userId="693b233c-29db-4155-a84a-11e088d973ce" providerId="ADAL" clId="{256904D6-C624-44D2-95D7-38AF566D040A}" dt="2019-08-06T01:57:56.632" v="407" actId="478"/>
          <ac:spMkLst>
            <pc:docMk/>
            <pc:sldMk cId="1701190617" sldId="695"/>
            <ac:spMk id="7" creationId="{1EA4C399-57F0-40B5-BAEB-2013A9A5A742}"/>
          </ac:spMkLst>
        </pc:spChg>
        <pc:picChg chg="add mod">
          <ac:chgData name="Dinh Viet Sang" userId="693b233c-29db-4155-a84a-11e088d973ce" providerId="ADAL" clId="{256904D6-C624-44D2-95D7-38AF566D040A}" dt="2019-08-06T01:58:01.017" v="409" actId="1076"/>
          <ac:picMkLst>
            <pc:docMk/>
            <pc:sldMk cId="1701190617" sldId="695"/>
            <ac:picMk id="3" creationId="{5828C1E0-B7AD-4A3B-AEC2-C0CD2C635704}"/>
          </ac:picMkLst>
        </pc:picChg>
        <pc:picChg chg="del">
          <ac:chgData name="Dinh Viet Sang" userId="693b233c-29db-4155-a84a-11e088d973ce" providerId="ADAL" clId="{256904D6-C624-44D2-95D7-38AF566D040A}" dt="2019-08-06T01:57:55.253" v="406" actId="478"/>
          <ac:picMkLst>
            <pc:docMk/>
            <pc:sldMk cId="1701190617" sldId="695"/>
            <ac:picMk id="8" creationId="{38E2686E-F7DF-438C-AF5C-445601681A0F}"/>
          </ac:picMkLst>
        </pc:picChg>
      </pc:sldChg>
      <pc:sldChg chg="modSp">
        <pc:chgData name="Dinh Viet Sang" userId="693b233c-29db-4155-a84a-11e088d973ce" providerId="ADAL" clId="{256904D6-C624-44D2-95D7-38AF566D040A}" dt="2019-08-06T02:12:04.237" v="770" actId="20577"/>
        <pc:sldMkLst>
          <pc:docMk/>
          <pc:sldMk cId="1936013921" sldId="700"/>
        </pc:sldMkLst>
        <pc:spChg chg="mod">
          <ac:chgData name="Dinh Viet Sang" userId="693b233c-29db-4155-a84a-11e088d973ce" providerId="ADAL" clId="{256904D6-C624-44D2-95D7-38AF566D040A}" dt="2019-08-06T02:12:04.237" v="770" actId="20577"/>
          <ac:spMkLst>
            <pc:docMk/>
            <pc:sldMk cId="1936013921" sldId="700"/>
            <ac:spMk id="4" creationId="{5A1A7DAF-7FA4-4150-AE5B-68357B860277}"/>
          </ac:spMkLst>
        </pc:spChg>
      </pc:sldChg>
      <pc:sldChg chg="addSp delSp modSp add">
        <pc:chgData name="Dinh Viet Sang" userId="693b233c-29db-4155-a84a-11e088d973ce" providerId="ADAL" clId="{256904D6-C624-44D2-95D7-38AF566D040A}" dt="2019-08-06T01:58:59.647" v="462" actId="1076"/>
        <pc:sldMkLst>
          <pc:docMk/>
          <pc:sldMk cId="1548547434" sldId="703"/>
        </pc:sldMkLst>
        <pc:picChg chg="del">
          <ac:chgData name="Dinh Viet Sang" userId="693b233c-29db-4155-a84a-11e088d973ce" providerId="ADAL" clId="{256904D6-C624-44D2-95D7-38AF566D040A}" dt="2019-08-06T01:58:57.501" v="460" actId="478"/>
          <ac:picMkLst>
            <pc:docMk/>
            <pc:sldMk cId="1548547434" sldId="703"/>
            <ac:picMk id="3" creationId="{5828C1E0-B7AD-4A3B-AEC2-C0CD2C635704}"/>
          </ac:picMkLst>
        </pc:picChg>
        <pc:picChg chg="add mod">
          <ac:chgData name="Dinh Viet Sang" userId="693b233c-29db-4155-a84a-11e088d973ce" providerId="ADAL" clId="{256904D6-C624-44D2-95D7-38AF566D040A}" dt="2019-08-06T01:58:59.647" v="462" actId="1076"/>
          <ac:picMkLst>
            <pc:docMk/>
            <pc:sldMk cId="1548547434" sldId="703"/>
            <ac:picMk id="5" creationId="{4E6DBB49-2794-4E36-97A0-3730ED9F954C}"/>
          </ac:picMkLst>
        </pc:picChg>
      </pc:sldChg>
      <pc:sldChg chg="addSp delSp modSp add">
        <pc:chgData name="Dinh Viet Sang" userId="693b233c-29db-4155-a84a-11e088d973ce" providerId="ADAL" clId="{256904D6-C624-44D2-95D7-38AF566D040A}" dt="2019-08-06T02:00:24.330" v="473" actId="1076"/>
        <pc:sldMkLst>
          <pc:docMk/>
          <pc:sldMk cId="457213880" sldId="704"/>
        </pc:sldMkLst>
        <pc:picChg chg="add mod">
          <ac:chgData name="Dinh Viet Sang" userId="693b233c-29db-4155-a84a-11e088d973ce" providerId="ADAL" clId="{256904D6-C624-44D2-95D7-38AF566D040A}" dt="2019-08-06T02:00:24.330" v="473" actId="1076"/>
          <ac:picMkLst>
            <pc:docMk/>
            <pc:sldMk cId="457213880" sldId="704"/>
            <ac:picMk id="3" creationId="{585921D1-728D-4AFA-892B-F798EEA0A2A2}"/>
          </ac:picMkLst>
        </pc:picChg>
        <pc:picChg chg="del">
          <ac:chgData name="Dinh Viet Sang" userId="693b233c-29db-4155-a84a-11e088d973ce" providerId="ADAL" clId="{256904D6-C624-44D2-95D7-38AF566D040A}" dt="2019-08-06T02:00:13.080" v="470" actId="478"/>
          <ac:picMkLst>
            <pc:docMk/>
            <pc:sldMk cId="457213880" sldId="704"/>
            <ac:picMk id="5" creationId="{4E6DBB49-2794-4E36-97A0-3730ED9F954C}"/>
          </ac:picMkLst>
        </pc:picChg>
      </pc:sldChg>
      <pc:sldChg chg="addSp delSp modSp add">
        <pc:chgData name="Dinh Viet Sang" userId="693b233c-29db-4155-a84a-11e088d973ce" providerId="ADAL" clId="{256904D6-C624-44D2-95D7-38AF566D040A}" dt="2019-08-06T02:00:50.423" v="477" actId="1076"/>
        <pc:sldMkLst>
          <pc:docMk/>
          <pc:sldMk cId="330916133" sldId="705"/>
        </pc:sldMkLst>
        <pc:picChg chg="del">
          <ac:chgData name="Dinh Viet Sang" userId="693b233c-29db-4155-a84a-11e088d973ce" providerId="ADAL" clId="{256904D6-C624-44D2-95D7-38AF566D040A}" dt="2019-08-06T02:00:48.204" v="475" actId="478"/>
          <ac:picMkLst>
            <pc:docMk/>
            <pc:sldMk cId="330916133" sldId="705"/>
            <ac:picMk id="3" creationId="{585921D1-728D-4AFA-892B-F798EEA0A2A2}"/>
          </ac:picMkLst>
        </pc:picChg>
        <pc:picChg chg="add mod">
          <ac:chgData name="Dinh Viet Sang" userId="693b233c-29db-4155-a84a-11e088d973ce" providerId="ADAL" clId="{256904D6-C624-44D2-95D7-38AF566D040A}" dt="2019-08-06T02:00:50.423" v="477" actId="1076"/>
          <ac:picMkLst>
            <pc:docMk/>
            <pc:sldMk cId="330916133" sldId="705"/>
            <ac:picMk id="5" creationId="{48067466-176C-4C9B-A0B4-7C8727483EA7}"/>
          </ac:picMkLst>
        </pc:picChg>
      </pc:sldChg>
      <pc:sldChg chg="delSp modSp add">
        <pc:chgData name="Dinh Viet Sang" userId="693b233c-29db-4155-a84a-11e088d973ce" providerId="ADAL" clId="{256904D6-C624-44D2-95D7-38AF566D040A}" dt="2019-08-06T02:50:31.251" v="1548" actId="1076"/>
        <pc:sldMkLst>
          <pc:docMk/>
          <pc:sldMk cId="752727511" sldId="707"/>
        </pc:sldMkLst>
        <pc:spChg chg="mod">
          <ac:chgData name="Dinh Viet Sang" userId="693b233c-29db-4155-a84a-11e088d973ce" providerId="ADAL" clId="{256904D6-C624-44D2-95D7-38AF566D040A}" dt="2019-08-06T02:50:25.287" v="1546" actId="20577"/>
          <ac:spMkLst>
            <pc:docMk/>
            <pc:sldMk cId="752727511" sldId="707"/>
            <ac:spMk id="2" creationId="{00000000-0000-0000-0000-000000000000}"/>
          </ac:spMkLst>
        </pc:spChg>
        <pc:spChg chg="del">
          <ac:chgData name="Dinh Viet Sang" userId="693b233c-29db-4155-a84a-11e088d973ce" providerId="ADAL" clId="{256904D6-C624-44D2-95D7-38AF566D040A}" dt="2019-08-06T02:40:49.897" v="1251" actId="478"/>
          <ac:spMkLst>
            <pc:docMk/>
            <pc:sldMk cId="752727511" sldId="707"/>
            <ac:spMk id="6" creationId="{00000000-0000-0000-0000-000000000000}"/>
          </ac:spMkLst>
        </pc:spChg>
        <pc:spChg chg="mod">
          <ac:chgData name="Dinh Viet Sang" userId="693b233c-29db-4155-a84a-11e088d973ce" providerId="ADAL" clId="{256904D6-C624-44D2-95D7-38AF566D040A}" dt="2019-08-06T02:50:31.251" v="1548" actId="1076"/>
          <ac:spMkLst>
            <pc:docMk/>
            <pc:sldMk cId="752727511" sldId="707"/>
            <ac:spMk id="11" creationId="{00000000-0000-0000-0000-000000000000}"/>
          </ac:spMkLst>
        </pc:spChg>
        <pc:spChg chg="mod">
          <ac:chgData name="Dinh Viet Sang" userId="693b233c-29db-4155-a84a-11e088d973ce" providerId="ADAL" clId="{256904D6-C624-44D2-95D7-38AF566D040A}" dt="2019-08-06T02:08:39.926" v="569" actId="27636"/>
          <ac:spMkLst>
            <pc:docMk/>
            <pc:sldMk cId="752727511" sldId="707"/>
            <ac:spMk id="76" creationId="{00000000-0000-0000-0000-000000000000}"/>
          </ac:spMkLst>
        </pc:spChg>
      </pc:sldChg>
      <pc:sldChg chg="modSp add">
        <pc:chgData name="Dinh Viet Sang" userId="693b233c-29db-4155-a84a-11e088d973ce" providerId="ADAL" clId="{256904D6-C624-44D2-95D7-38AF566D040A}" dt="2019-08-06T02:51:33.780" v="1585" actId="14100"/>
        <pc:sldMkLst>
          <pc:docMk/>
          <pc:sldMk cId="1832935957" sldId="708"/>
        </pc:sldMkLst>
        <pc:spChg chg="mod">
          <ac:chgData name="Dinh Viet Sang" userId="693b233c-29db-4155-a84a-11e088d973ce" providerId="ADAL" clId="{256904D6-C624-44D2-95D7-38AF566D040A}" dt="2019-08-06T02:51:33.780" v="1585" actId="14100"/>
          <ac:spMkLst>
            <pc:docMk/>
            <pc:sldMk cId="1832935957" sldId="708"/>
            <ac:spMk id="76" creationId="{00000000-0000-0000-0000-000000000000}"/>
          </ac:spMkLst>
        </pc:spChg>
      </pc:sldChg>
      <pc:sldChg chg="delSp modSp add">
        <pc:chgData name="Dinh Viet Sang" userId="693b233c-29db-4155-a84a-11e088d973ce" providerId="ADAL" clId="{256904D6-C624-44D2-95D7-38AF566D040A}" dt="2019-08-06T02:44:14.376" v="1307" actId="14100"/>
        <pc:sldMkLst>
          <pc:docMk/>
          <pc:sldMk cId="2029511864" sldId="709"/>
        </pc:sldMkLst>
        <pc:spChg chg="del">
          <ac:chgData name="Dinh Viet Sang" userId="693b233c-29db-4155-a84a-11e088d973ce" providerId="ADAL" clId="{256904D6-C624-44D2-95D7-38AF566D040A}" dt="2019-08-06T02:44:04.685" v="1305" actId="478"/>
          <ac:spMkLst>
            <pc:docMk/>
            <pc:sldMk cId="2029511864" sldId="709"/>
            <ac:spMk id="6" creationId="{00000000-0000-0000-0000-000000000000}"/>
          </ac:spMkLst>
        </pc:spChg>
        <pc:spChg chg="mod">
          <ac:chgData name="Dinh Viet Sang" userId="693b233c-29db-4155-a84a-11e088d973ce" providerId="ADAL" clId="{256904D6-C624-44D2-95D7-38AF566D040A}" dt="2019-08-06T02:44:14.376" v="1307" actId="14100"/>
          <ac:spMkLst>
            <pc:docMk/>
            <pc:sldMk cId="2029511864" sldId="709"/>
            <ac:spMk id="76" creationId="{00000000-0000-0000-0000-000000000000}"/>
          </ac:spMkLst>
        </pc:spChg>
      </pc:sldChg>
      <pc:sldChg chg="modSp add">
        <pc:chgData name="Dinh Viet Sang" userId="693b233c-29db-4155-a84a-11e088d973ce" providerId="ADAL" clId="{256904D6-C624-44D2-95D7-38AF566D040A}" dt="2019-08-06T02:44:20.267" v="1308" actId="14100"/>
        <pc:sldMkLst>
          <pc:docMk/>
          <pc:sldMk cId="4186062692" sldId="710"/>
        </pc:sldMkLst>
        <pc:spChg chg="mod">
          <ac:chgData name="Dinh Viet Sang" userId="693b233c-29db-4155-a84a-11e088d973ce" providerId="ADAL" clId="{256904D6-C624-44D2-95D7-38AF566D040A}" dt="2019-08-06T02:44:20.267" v="1308" actId="14100"/>
          <ac:spMkLst>
            <pc:docMk/>
            <pc:sldMk cId="4186062692" sldId="710"/>
            <ac:spMk id="76" creationId="{00000000-0000-0000-0000-000000000000}"/>
          </ac:spMkLst>
        </pc:spChg>
      </pc:sldChg>
      <pc:sldChg chg="modSp add">
        <pc:chgData name="Dinh Viet Sang" userId="693b233c-29db-4155-a84a-11e088d973ce" providerId="ADAL" clId="{256904D6-C624-44D2-95D7-38AF566D040A}" dt="2019-08-06T02:44:26.253" v="1309" actId="14100"/>
        <pc:sldMkLst>
          <pc:docMk/>
          <pc:sldMk cId="2647532798" sldId="711"/>
        </pc:sldMkLst>
        <pc:spChg chg="mod">
          <ac:chgData name="Dinh Viet Sang" userId="693b233c-29db-4155-a84a-11e088d973ce" providerId="ADAL" clId="{256904D6-C624-44D2-95D7-38AF566D040A}" dt="2019-08-06T02:44:26.253" v="1309" actId="14100"/>
          <ac:spMkLst>
            <pc:docMk/>
            <pc:sldMk cId="2647532798" sldId="711"/>
            <ac:spMk id="76" creationId="{00000000-0000-0000-0000-000000000000}"/>
          </ac:spMkLst>
        </pc:spChg>
      </pc:sldChg>
      <pc:sldChg chg="modSp add">
        <pc:chgData name="Dinh Viet Sang" userId="693b233c-29db-4155-a84a-11e088d973ce" providerId="ADAL" clId="{256904D6-C624-44D2-95D7-38AF566D040A}" dt="2019-08-06T02:44:35.639" v="1311" actId="14100"/>
        <pc:sldMkLst>
          <pc:docMk/>
          <pc:sldMk cId="360275991" sldId="712"/>
        </pc:sldMkLst>
        <pc:spChg chg="mod">
          <ac:chgData name="Dinh Viet Sang" userId="693b233c-29db-4155-a84a-11e088d973ce" providerId="ADAL" clId="{256904D6-C624-44D2-95D7-38AF566D040A}" dt="2019-08-06T02:44:35.639" v="1311" actId="14100"/>
          <ac:spMkLst>
            <pc:docMk/>
            <pc:sldMk cId="360275991" sldId="712"/>
            <ac:spMk id="76" creationId="{00000000-0000-0000-0000-000000000000}"/>
          </ac:spMkLst>
        </pc:spChg>
      </pc:sldChg>
      <pc:sldChg chg="modSp add">
        <pc:chgData name="Dinh Viet Sang" userId="693b233c-29db-4155-a84a-11e088d973ce" providerId="ADAL" clId="{256904D6-C624-44D2-95D7-38AF566D040A}" dt="2019-08-06T02:12:55.095" v="830" actId="20577"/>
        <pc:sldMkLst>
          <pc:docMk/>
          <pc:sldMk cId="717465630" sldId="714"/>
        </pc:sldMkLst>
        <pc:spChg chg="mod">
          <ac:chgData name="Dinh Viet Sang" userId="693b233c-29db-4155-a84a-11e088d973ce" providerId="ADAL" clId="{256904D6-C624-44D2-95D7-38AF566D040A}" dt="2019-08-06T02:12:55.095" v="830" actId="20577"/>
          <ac:spMkLst>
            <pc:docMk/>
            <pc:sldMk cId="717465630" sldId="714"/>
            <ac:spMk id="4" creationId="{5A1A7DAF-7FA4-4150-AE5B-68357B860277}"/>
          </ac:spMkLst>
        </pc:spChg>
      </pc:sldChg>
      <pc:sldChg chg="modSp add">
        <pc:chgData name="Dinh Viet Sang" userId="693b233c-29db-4155-a84a-11e088d973ce" providerId="ADAL" clId="{256904D6-C624-44D2-95D7-38AF566D040A}" dt="2019-08-06T02:18:56.348" v="1012" actId="14100"/>
        <pc:sldMkLst>
          <pc:docMk/>
          <pc:sldMk cId="3860278617" sldId="715"/>
        </pc:sldMkLst>
        <pc:spChg chg="mod">
          <ac:chgData name="Dinh Viet Sang" userId="693b233c-29db-4155-a84a-11e088d973ce" providerId="ADAL" clId="{256904D6-C624-44D2-95D7-38AF566D040A}" dt="2019-08-06T02:18:56.348" v="1012" actId="14100"/>
          <ac:spMkLst>
            <pc:docMk/>
            <pc:sldMk cId="3860278617" sldId="715"/>
            <ac:spMk id="4" creationId="{5A1A7DAF-7FA4-4150-AE5B-68357B860277}"/>
          </ac:spMkLst>
        </pc:spChg>
      </pc:sldChg>
      <pc:sldChg chg="modSp add">
        <pc:chgData name="Dinh Viet Sang" userId="693b233c-29db-4155-a84a-11e088d973ce" providerId="ADAL" clId="{256904D6-C624-44D2-95D7-38AF566D040A}" dt="2019-08-06T02:14:36.871" v="892" actId="14100"/>
        <pc:sldMkLst>
          <pc:docMk/>
          <pc:sldMk cId="2173128340" sldId="716"/>
        </pc:sldMkLst>
        <pc:picChg chg="mod">
          <ac:chgData name="Dinh Viet Sang" userId="693b233c-29db-4155-a84a-11e088d973ce" providerId="ADAL" clId="{256904D6-C624-44D2-95D7-38AF566D040A}" dt="2019-08-06T02:14:36.871" v="892" actId="14100"/>
          <ac:picMkLst>
            <pc:docMk/>
            <pc:sldMk cId="2173128340" sldId="716"/>
            <ac:picMk id="6" creationId="{A2C05300-1397-48DA-A39B-57110128F934}"/>
          </ac:picMkLst>
        </pc:picChg>
      </pc:sldChg>
      <pc:sldChg chg="modSp add">
        <pc:chgData name="Dinh Viet Sang" userId="693b233c-29db-4155-a84a-11e088d973ce" providerId="ADAL" clId="{256904D6-C624-44D2-95D7-38AF566D040A}" dt="2019-08-06T02:14:32.846" v="890" actId="14100"/>
        <pc:sldMkLst>
          <pc:docMk/>
          <pc:sldMk cId="3246508907" sldId="921"/>
        </pc:sldMkLst>
        <pc:picChg chg="mod">
          <ac:chgData name="Dinh Viet Sang" userId="693b233c-29db-4155-a84a-11e088d973ce" providerId="ADAL" clId="{256904D6-C624-44D2-95D7-38AF566D040A}" dt="2019-08-06T02:14:32.846" v="890" actId="14100"/>
          <ac:picMkLst>
            <pc:docMk/>
            <pc:sldMk cId="3246508907" sldId="921"/>
            <ac:picMk id="3" creationId="{6DBC5A82-BD2A-4EA3-B280-B6700F887899}"/>
          </ac:picMkLst>
        </pc:picChg>
      </pc:sldChg>
      <pc:sldChg chg="modSp add">
        <pc:chgData name="Dinh Viet Sang" userId="693b233c-29db-4155-a84a-11e088d973ce" providerId="ADAL" clId="{256904D6-C624-44D2-95D7-38AF566D040A}" dt="2019-08-06T02:15:26.511" v="896" actId="1076"/>
        <pc:sldMkLst>
          <pc:docMk/>
          <pc:sldMk cId="3320334478" sldId="924"/>
        </pc:sldMkLst>
        <pc:picChg chg="mod">
          <ac:chgData name="Dinh Viet Sang" userId="693b233c-29db-4155-a84a-11e088d973ce" providerId="ADAL" clId="{256904D6-C624-44D2-95D7-38AF566D040A}" dt="2019-08-06T02:15:26.511" v="896" actId="1076"/>
          <ac:picMkLst>
            <pc:docMk/>
            <pc:sldMk cId="3320334478" sldId="924"/>
            <ac:picMk id="4" creationId="{9D81FE61-FA71-452F-B0F0-E2E4FC3E1EFE}"/>
          </ac:picMkLst>
        </pc:picChg>
      </pc:sldChg>
      <pc:sldChg chg="modSp add">
        <pc:chgData name="Dinh Viet Sang" userId="693b233c-29db-4155-a84a-11e088d973ce" providerId="ADAL" clId="{256904D6-C624-44D2-95D7-38AF566D040A}" dt="2019-08-06T02:15:33.206" v="898" actId="14100"/>
        <pc:sldMkLst>
          <pc:docMk/>
          <pc:sldMk cId="1278043564" sldId="925"/>
        </pc:sldMkLst>
        <pc:picChg chg="mod">
          <ac:chgData name="Dinh Viet Sang" userId="693b233c-29db-4155-a84a-11e088d973ce" providerId="ADAL" clId="{256904D6-C624-44D2-95D7-38AF566D040A}" dt="2019-08-06T02:15:33.206" v="898" actId="14100"/>
          <ac:picMkLst>
            <pc:docMk/>
            <pc:sldMk cId="1278043564" sldId="925"/>
            <ac:picMk id="3" creationId="{F6703C7D-FC7F-4C91-A212-04698271F401}"/>
          </ac:picMkLst>
        </pc:picChg>
      </pc:sldChg>
      <pc:sldChg chg="modSp add">
        <pc:chgData name="Dinh Viet Sang" userId="693b233c-29db-4155-a84a-11e088d973ce" providerId="ADAL" clId="{256904D6-C624-44D2-95D7-38AF566D040A}" dt="2019-08-06T02:15:40.060" v="900" actId="14100"/>
        <pc:sldMkLst>
          <pc:docMk/>
          <pc:sldMk cId="1419981464" sldId="926"/>
        </pc:sldMkLst>
        <pc:picChg chg="mod">
          <ac:chgData name="Dinh Viet Sang" userId="693b233c-29db-4155-a84a-11e088d973ce" providerId="ADAL" clId="{256904D6-C624-44D2-95D7-38AF566D040A}" dt="2019-08-06T02:15:40.060" v="900" actId="14100"/>
          <ac:picMkLst>
            <pc:docMk/>
            <pc:sldMk cId="1419981464" sldId="926"/>
            <ac:picMk id="4" creationId="{6501446D-CBAA-441E-A97A-993C33B7E00A}"/>
          </ac:picMkLst>
        </pc:picChg>
      </pc:sldChg>
      <pc:sldChg chg="modSp add">
        <pc:chgData name="Dinh Viet Sang" userId="693b233c-29db-4155-a84a-11e088d973ce" providerId="ADAL" clId="{256904D6-C624-44D2-95D7-38AF566D040A}" dt="2019-08-06T02:15:46.712" v="902" actId="14100"/>
        <pc:sldMkLst>
          <pc:docMk/>
          <pc:sldMk cId="2755766827" sldId="927"/>
        </pc:sldMkLst>
        <pc:picChg chg="mod">
          <ac:chgData name="Dinh Viet Sang" userId="693b233c-29db-4155-a84a-11e088d973ce" providerId="ADAL" clId="{256904D6-C624-44D2-95D7-38AF566D040A}" dt="2019-08-06T02:15:46.712" v="902" actId="14100"/>
          <ac:picMkLst>
            <pc:docMk/>
            <pc:sldMk cId="2755766827" sldId="927"/>
            <ac:picMk id="3" creationId="{FBD4E8C5-A082-49BD-86D3-22FF70C76746}"/>
          </ac:picMkLst>
        </pc:picChg>
      </pc:sldChg>
      <pc:sldChg chg="modSp add">
        <pc:chgData name="Dinh Viet Sang" userId="693b233c-29db-4155-a84a-11e088d973ce" providerId="ADAL" clId="{256904D6-C624-44D2-95D7-38AF566D040A}" dt="2019-08-06T02:15:54.175" v="905" actId="1076"/>
        <pc:sldMkLst>
          <pc:docMk/>
          <pc:sldMk cId="2950935165" sldId="928"/>
        </pc:sldMkLst>
        <pc:picChg chg="mod">
          <ac:chgData name="Dinh Viet Sang" userId="693b233c-29db-4155-a84a-11e088d973ce" providerId="ADAL" clId="{256904D6-C624-44D2-95D7-38AF566D040A}" dt="2019-08-06T02:15:54.175" v="905" actId="1076"/>
          <ac:picMkLst>
            <pc:docMk/>
            <pc:sldMk cId="2950935165" sldId="928"/>
            <ac:picMk id="4" creationId="{F68DF731-7B1F-4054-B23C-CABA1A201826}"/>
          </ac:picMkLst>
        </pc:picChg>
      </pc:sldChg>
      <pc:sldChg chg="modSp add">
        <pc:chgData name="Dinh Viet Sang" userId="693b233c-29db-4155-a84a-11e088d973ce" providerId="ADAL" clId="{256904D6-C624-44D2-95D7-38AF566D040A}" dt="2019-08-06T02:16:01.169" v="907" actId="14100"/>
        <pc:sldMkLst>
          <pc:docMk/>
          <pc:sldMk cId="641686282" sldId="929"/>
        </pc:sldMkLst>
        <pc:picChg chg="mod">
          <ac:chgData name="Dinh Viet Sang" userId="693b233c-29db-4155-a84a-11e088d973ce" providerId="ADAL" clId="{256904D6-C624-44D2-95D7-38AF566D040A}" dt="2019-08-06T02:16:01.169" v="907" actId="14100"/>
          <ac:picMkLst>
            <pc:docMk/>
            <pc:sldMk cId="641686282" sldId="929"/>
            <ac:picMk id="3" creationId="{CB2DDE80-4856-4B8A-8A32-E772D53E1CC7}"/>
          </ac:picMkLst>
        </pc:picChg>
      </pc:sldChg>
      <pc:sldChg chg="modSp add">
        <pc:chgData name="Dinh Viet Sang" userId="693b233c-29db-4155-a84a-11e088d973ce" providerId="ADAL" clId="{256904D6-C624-44D2-95D7-38AF566D040A}" dt="2019-08-06T02:16:10.331" v="910" actId="1076"/>
        <pc:sldMkLst>
          <pc:docMk/>
          <pc:sldMk cId="3590361816" sldId="930"/>
        </pc:sldMkLst>
        <pc:picChg chg="mod">
          <ac:chgData name="Dinh Viet Sang" userId="693b233c-29db-4155-a84a-11e088d973ce" providerId="ADAL" clId="{256904D6-C624-44D2-95D7-38AF566D040A}" dt="2019-08-06T02:16:10.331" v="910" actId="1076"/>
          <ac:picMkLst>
            <pc:docMk/>
            <pc:sldMk cId="3590361816" sldId="930"/>
            <ac:picMk id="4" creationId="{DC5EF1AE-6F1A-4996-915F-77CE192CFEC9}"/>
          </ac:picMkLst>
        </pc:picChg>
      </pc:sldChg>
      <pc:sldChg chg="modSp add">
        <pc:chgData name="Dinh Viet Sang" userId="693b233c-29db-4155-a84a-11e088d973ce" providerId="ADAL" clId="{256904D6-C624-44D2-95D7-38AF566D040A}" dt="2019-08-06T02:16:17.622" v="913" actId="1076"/>
        <pc:sldMkLst>
          <pc:docMk/>
          <pc:sldMk cId="3696047810" sldId="931"/>
        </pc:sldMkLst>
        <pc:picChg chg="mod">
          <ac:chgData name="Dinh Viet Sang" userId="693b233c-29db-4155-a84a-11e088d973ce" providerId="ADAL" clId="{256904D6-C624-44D2-95D7-38AF566D040A}" dt="2019-08-06T02:16:17.622" v="913" actId="1076"/>
          <ac:picMkLst>
            <pc:docMk/>
            <pc:sldMk cId="3696047810" sldId="931"/>
            <ac:picMk id="3" creationId="{F79CC92D-F3F1-421D-A59C-E6F02F9B9395}"/>
          </ac:picMkLst>
        </pc:picChg>
      </pc:sldChg>
      <pc:sldChg chg="modSp add">
        <pc:chgData name="Dinh Viet Sang" userId="693b233c-29db-4155-a84a-11e088d973ce" providerId="ADAL" clId="{256904D6-C624-44D2-95D7-38AF566D040A}" dt="2019-08-06T02:16:25.159" v="916" actId="1076"/>
        <pc:sldMkLst>
          <pc:docMk/>
          <pc:sldMk cId="3915546308" sldId="932"/>
        </pc:sldMkLst>
        <pc:picChg chg="mod">
          <ac:chgData name="Dinh Viet Sang" userId="693b233c-29db-4155-a84a-11e088d973ce" providerId="ADAL" clId="{256904D6-C624-44D2-95D7-38AF566D040A}" dt="2019-08-06T02:16:25.159" v="916" actId="1076"/>
          <ac:picMkLst>
            <pc:docMk/>
            <pc:sldMk cId="3915546308" sldId="932"/>
            <ac:picMk id="4" creationId="{1E2F196B-5172-455A-93A3-4F3F3D7792BA}"/>
          </ac:picMkLst>
        </pc:picChg>
      </pc:sldChg>
      <pc:sldChg chg="modSp add">
        <pc:chgData name="Dinh Viet Sang" userId="693b233c-29db-4155-a84a-11e088d973ce" providerId="ADAL" clId="{256904D6-C624-44D2-95D7-38AF566D040A}" dt="2019-08-06T02:16:30.654" v="919" actId="1076"/>
        <pc:sldMkLst>
          <pc:docMk/>
          <pc:sldMk cId="3404148518" sldId="933"/>
        </pc:sldMkLst>
        <pc:picChg chg="mod">
          <ac:chgData name="Dinh Viet Sang" userId="693b233c-29db-4155-a84a-11e088d973ce" providerId="ADAL" clId="{256904D6-C624-44D2-95D7-38AF566D040A}" dt="2019-08-06T02:16:30.654" v="919" actId="1076"/>
          <ac:picMkLst>
            <pc:docMk/>
            <pc:sldMk cId="3404148518" sldId="933"/>
            <ac:picMk id="3" creationId="{D29D7775-1EA9-4134-BD93-C91B59766BB9}"/>
          </ac:picMkLst>
        </pc:picChg>
      </pc:sldChg>
      <pc:sldChg chg="modSp add">
        <pc:chgData name="Dinh Viet Sang" userId="693b233c-29db-4155-a84a-11e088d973ce" providerId="ADAL" clId="{256904D6-C624-44D2-95D7-38AF566D040A}" dt="2019-08-06T02:16:37.220" v="922" actId="1076"/>
        <pc:sldMkLst>
          <pc:docMk/>
          <pc:sldMk cId="4118132071" sldId="934"/>
        </pc:sldMkLst>
        <pc:picChg chg="mod">
          <ac:chgData name="Dinh Viet Sang" userId="693b233c-29db-4155-a84a-11e088d973ce" providerId="ADAL" clId="{256904D6-C624-44D2-95D7-38AF566D040A}" dt="2019-08-06T02:16:37.220" v="922" actId="1076"/>
          <ac:picMkLst>
            <pc:docMk/>
            <pc:sldMk cId="4118132071" sldId="934"/>
            <ac:picMk id="4" creationId="{1D5B1AD7-E9BF-4356-A314-42BA9C7EB3F0}"/>
          </ac:picMkLst>
        </pc:picChg>
      </pc:sldChg>
      <pc:sldChg chg="modSp add">
        <pc:chgData name="Dinh Viet Sang" userId="693b233c-29db-4155-a84a-11e088d973ce" providerId="ADAL" clId="{256904D6-C624-44D2-95D7-38AF566D040A}" dt="2019-08-06T02:16:44.630" v="925" actId="1076"/>
        <pc:sldMkLst>
          <pc:docMk/>
          <pc:sldMk cId="3755723582" sldId="935"/>
        </pc:sldMkLst>
        <pc:picChg chg="mod">
          <ac:chgData name="Dinh Viet Sang" userId="693b233c-29db-4155-a84a-11e088d973ce" providerId="ADAL" clId="{256904D6-C624-44D2-95D7-38AF566D040A}" dt="2019-08-06T02:16:44.630" v="925" actId="1076"/>
          <ac:picMkLst>
            <pc:docMk/>
            <pc:sldMk cId="3755723582" sldId="935"/>
            <ac:picMk id="3" creationId="{2054A89E-9912-431B-93A7-15EB3B78B430}"/>
          </ac:picMkLst>
        </pc:picChg>
      </pc:sldChg>
      <pc:sldChg chg="modSp add">
        <pc:chgData name="Dinh Viet Sang" userId="693b233c-29db-4155-a84a-11e088d973ce" providerId="ADAL" clId="{256904D6-C624-44D2-95D7-38AF566D040A}" dt="2019-08-06T02:16:54.983" v="928" actId="1076"/>
        <pc:sldMkLst>
          <pc:docMk/>
          <pc:sldMk cId="1690415490" sldId="936"/>
        </pc:sldMkLst>
        <pc:picChg chg="mod">
          <ac:chgData name="Dinh Viet Sang" userId="693b233c-29db-4155-a84a-11e088d973ce" providerId="ADAL" clId="{256904D6-C624-44D2-95D7-38AF566D040A}" dt="2019-08-06T02:16:54.983" v="928" actId="1076"/>
          <ac:picMkLst>
            <pc:docMk/>
            <pc:sldMk cId="1690415490" sldId="936"/>
            <ac:picMk id="4" creationId="{2D9E4ED2-5017-4DE8-BF48-266A1701E8B8}"/>
          </ac:picMkLst>
        </pc:picChg>
      </pc:sldChg>
      <pc:sldChg chg="modSp add">
        <pc:chgData name="Dinh Viet Sang" userId="693b233c-29db-4155-a84a-11e088d973ce" providerId="ADAL" clId="{256904D6-C624-44D2-95D7-38AF566D040A}" dt="2019-08-06T02:17:01.331" v="931" actId="1076"/>
        <pc:sldMkLst>
          <pc:docMk/>
          <pc:sldMk cId="2020641581" sldId="937"/>
        </pc:sldMkLst>
        <pc:picChg chg="mod">
          <ac:chgData name="Dinh Viet Sang" userId="693b233c-29db-4155-a84a-11e088d973ce" providerId="ADAL" clId="{256904D6-C624-44D2-95D7-38AF566D040A}" dt="2019-08-06T02:17:01.331" v="931" actId="1076"/>
          <ac:picMkLst>
            <pc:docMk/>
            <pc:sldMk cId="2020641581" sldId="937"/>
            <ac:picMk id="3" creationId="{1DB192B3-1F78-479A-8F3E-E37B9DFD1ABF}"/>
          </ac:picMkLst>
        </pc:picChg>
      </pc:sldChg>
      <pc:sldChg chg="modSp add">
        <pc:chgData name="Dinh Viet Sang" userId="693b233c-29db-4155-a84a-11e088d973ce" providerId="ADAL" clId="{256904D6-C624-44D2-95D7-38AF566D040A}" dt="2019-08-06T02:17:09.575" v="934" actId="1076"/>
        <pc:sldMkLst>
          <pc:docMk/>
          <pc:sldMk cId="1578291251" sldId="940"/>
        </pc:sldMkLst>
        <pc:picChg chg="mod">
          <ac:chgData name="Dinh Viet Sang" userId="693b233c-29db-4155-a84a-11e088d973ce" providerId="ADAL" clId="{256904D6-C624-44D2-95D7-38AF566D040A}" dt="2019-08-06T02:17:09.575" v="934" actId="1076"/>
          <ac:picMkLst>
            <pc:docMk/>
            <pc:sldMk cId="1578291251" sldId="940"/>
            <ac:picMk id="3" creationId="{1BC99CF5-DA60-47D4-98C5-EF447256DAE3}"/>
          </ac:picMkLst>
        </pc:picChg>
      </pc:sldChg>
      <pc:sldChg chg="modSp add">
        <pc:chgData name="Dinh Viet Sang" userId="693b233c-29db-4155-a84a-11e088d973ce" providerId="ADAL" clId="{256904D6-C624-44D2-95D7-38AF566D040A}" dt="2019-08-06T02:17:21.102" v="940" actId="1076"/>
        <pc:sldMkLst>
          <pc:docMk/>
          <pc:sldMk cId="1108108186" sldId="941"/>
        </pc:sldMkLst>
        <pc:picChg chg="mod">
          <ac:chgData name="Dinh Viet Sang" userId="693b233c-29db-4155-a84a-11e088d973ce" providerId="ADAL" clId="{256904D6-C624-44D2-95D7-38AF566D040A}" dt="2019-08-06T02:17:21.102" v="940" actId="1076"/>
          <ac:picMkLst>
            <pc:docMk/>
            <pc:sldMk cId="1108108186" sldId="941"/>
            <ac:picMk id="4" creationId="{5A2189CF-485D-4CB7-9305-A9F8F9B624C0}"/>
          </ac:picMkLst>
        </pc:picChg>
      </pc:sldChg>
      <pc:sldChg chg="modSp add">
        <pc:chgData name="Dinh Viet Sang" userId="693b233c-29db-4155-a84a-11e088d973ce" providerId="ADAL" clId="{256904D6-C624-44D2-95D7-38AF566D040A}" dt="2019-08-06T02:17:32.933" v="944" actId="1076"/>
        <pc:sldMkLst>
          <pc:docMk/>
          <pc:sldMk cId="3244791495" sldId="943"/>
        </pc:sldMkLst>
        <pc:picChg chg="mod">
          <ac:chgData name="Dinh Viet Sang" userId="693b233c-29db-4155-a84a-11e088d973ce" providerId="ADAL" clId="{256904D6-C624-44D2-95D7-38AF566D040A}" dt="2019-08-06T02:17:32.933" v="944" actId="1076"/>
          <ac:picMkLst>
            <pc:docMk/>
            <pc:sldMk cId="3244791495" sldId="943"/>
            <ac:picMk id="3" creationId="{58612A99-69D3-4820-90FC-609F7627E46F}"/>
          </ac:picMkLst>
        </pc:picChg>
      </pc:sldChg>
      <pc:sldChg chg="modSp add">
        <pc:chgData name="Dinh Viet Sang" userId="693b233c-29db-4155-a84a-11e088d973ce" providerId="ADAL" clId="{256904D6-C624-44D2-95D7-38AF566D040A}" dt="2019-08-06T02:17:41.045" v="947" actId="1076"/>
        <pc:sldMkLst>
          <pc:docMk/>
          <pc:sldMk cId="346447627" sldId="944"/>
        </pc:sldMkLst>
        <pc:picChg chg="mod">
          <ac:chgData name="Dinh Viet Sang" userId="693b233c-29db-4155-a84a-11e088d973ce" providerId="ADAL" clId="{256904D6-C624-44D2-95D7-38AF566D040A}" dt="2019-08-06T02:17:41.045" v="947" actId="1076"/>
          <ac:picMkLst>
            <pc:docMk/>
            <pc:sldMk cId="346447627" sldId="944"/>
            <ac:picMk id="4" creationId="{B07F3020-F9E7-45BE-A938-EB6F9E069F6B}"/>
          </ac:picMkLst>
        </pc:picChg>
      </pc:sldChg>
      <pc:sldChg chg="modSp add">
        <pc:chgData name="Dinh Viet Sang" userId="693b233c-29db-4155-a84a-11e088d973ce" providerId="ADAL" clId="{256904D6-C624-44D2-95D7-38AF566D040A}" dt="2019-08-06T02:17:45.406" v="949" actId="14100"/>
        <pc:sldMkLst>
          <pc:docMk/>
          <pc:sldMk cId="698751506" sldId="946"/>
        </pc:sldMkLst>
        <pc:picChg chg="mod">
          <ac:chgData name="Dinh Viet Sang" userId="693b233c-29db-4155-a84a-11e088d973ce" providerId="ADAL" clId="{256904D6-C624-44D2-95D7-38AF566D040A}" dt="2019-08-06T02:17:45.406" v="949" actId="14100"/>
          <ac:picMkLst>
            <pc:docMk/>
            <pc:sldMk cId="698751506" sldId="946"/>
            <ac:picMk id="1026" creationId="{59B67BDB-4870-4BCD-BC98-0903A1763A6A}"/>
          </ac:picMkLst>
        </pc:picChg>
      </pc:sldChg>
      <pc:sldChg chg="modSp add">
        <pc:chgData name="Dinh Viet Sang" userId="693b233c-29db-4155-a84a-11e088d973ce" providerId="ADAL" clId="{256904D6-C624-44D2-95D7-38AF566D040A}" dt="2019-08-06T02:17:50.766" v="951" actId="1076"/>
        <pc:sldMkLst>
          <pc:docMk/>
          <pc:sldMk cId="2762487604" sldId="947"/>
        </pc:sldMkLst>
        <pc:spChg chg="mod">
          <ac:chgData name="Dinh Viet Sang" userId="693b233c-29db-4155-a84a-11e088d973ce" providerId="ADAL" clId="{256904D6-C624-44D2-95D7-38AF566D040A}" dt="2019-08-06T02:17:50.766" v="951" actId="1076"/>
          <ac:spMkLst>
            <pc:docMk/>
            <pc:sldMk cId="2762487604" sldId="947"/>
            <ac:spMk id="2" creationId="{00000000-0000-0000-0000-000000000000}"/>
          </ac:spMkLst>
        </pc:spChg>
        <pc:picChg chg="mod">
          <ac:chgData name="Dinh Viet Sang" userId="693b233c-29db-4155-a84a-11e088d973ce" providerId="ADAL" clId="{256904D6-C624-44D2-95D7-38AF566D040A}" dt="2019-08-06T02:17:47.927" v="950" actId="1076"/>
          <ac:picMkLst>
            <pc:docMk/>
            <pc:sldMk cId="2762487604" sldId="947"/>
            <ac:picMk id="3074" creationId="{B5443D4C-92D5-424B-AAFD-FFF368D09EC9}"/>
          </ac:picMkLst>
        </pc:picChg>
      </pc:sldChg>
      <pc:sldChg chg="add">
        <pc:chgData name="Dinh Viet Sang" userId="693b233c-29db-4155-a84a-11e088d973ce" providerId="ADAL" clId="{256904D6-C624-44D2-95D7-38AF566D040A}" dt="2019-08-06T02:15:04.837" v="893"/>
        <pc:sldMkLst>
          <pc:docMk/>
          <pc:sldMk cId="3183447248" sldId="948"/>
        </pc:sldMkLst>
      </pc:sldChg>
      <pc:sldChg chg="modSp add">
        <pc:chgData name="Dinh Viet Sang" userId="693b233c-29db-4155-a84a-11e088d973ce" providerId="ADAL" clId="{256904D6-C624-44D2-95D7-38AF566D040A}" dt="2019-08-06T02:18:11.469" v="954" actId="1076"/>
        <pc:sldMkLst>
          <pc:docMk/>
          <pc:sldMk cId="2357520246" sldId="949"/>
        </pc:sldMkLst>
        <pc:picChg chg="mod">
          <ac:chgData name="Dinh Viet Sang" userId="693b233c-29db-4155-a84a-11e088d973ce" providerId="ADAL" clId="{256904D6-C624-44D2-95D7-38AF566D040A}" dt="2019-08-06T02:18:11.469" v="954" actId="1076"/>
          <ac:picMkLst>
            <pc:docMk/>
            <pc:sldMk cId="2357520246" sldId="949"/>
            <ac:picMk id="5" creationId="{A989FDB4-0751-44CA-96CD-4A2C0699567E}"/>
          </ac:picMkLst>
        </pc:picChg>
      </pc:sldChg>
      <pc:sldChg chg="modSp add">
        <pc:chgData name="Dinh Viet Sang" userId="693b233c-29db-4155-a84a-11e088d973ce" providerId="ADAL" clId="{256904D6-C624-44D2-95D7-38AF566D040A}" dt="2019-08-06T02:24:32.586" v="1053" actId="14100"/>
        <pc:sldMkLst>
          <pc:docMk/>
          <pc:sldMk cId="1569258148" sldId="950"/>
        </pc:sldMkLst>
        <pc:spChg chg="mod">
          <ac:chgData name="Dinh Viet Sang" userId="693b233c-29db-4155-a84a-11e088d973ce" providerId="ADAL" clId="{256904D6-C624-44D2-95D7-38AF566D040A}" dt="2019-08-06T02:24:32.586" v="1053" actId="14100"/>
          <ac:spMkLst>
            <pc:docMk/>
            <pc:sldMk cId="1569258148" sldId="950"/>
            <ac:spMk id="4" creationId="{5A1A7DAF-7FA4-4150-AE5B-68357B860277}"/>
          </ac:spMkLst>
        </pc:spChg>
      </pc:sldChg>
      <pc:sldChg chg="modSp add">
        <pc:chgData name="Dinh Viet Sang" userId="693b233c-29db-4155-a84a-11e088d973ce" providerId="ADAL" clId="{256904D6-C624-44D2-95D7-38AF566D040A}" dt="2019-08-06T02:26:38.831" v="1115" actId="20577"/>
        <pc:sldMkLst>
          <pc:docMk/>
          <pc:sldMk cId="340014342" sldId="951"/>
        </pc:sldMkLst>
        <pc:spChg chg="mod">
          <ac:chgData name="Dinh Viet Sang" userId="693b233c-29db-4155-a84a-11e088d973ce" providerId="ADAL" clId="{256904D6-C624-44D2-95D7-38AF566D040A}" dt="2019-08-06T02:26:38.831" v="1115" actId="20577"/>
          <ac:spMkLst>
            <pc:docMk/>
            <pc:sldMk cId="340014342" sldId="951"/>
            <ac:spMk id="4" creationId="{5A1A7DAF-7FA4-4150-AE5B-68357B860277}"/>
          </ac:spMkLst>
        </pc:spChg>
      </pc:sldChg>
      <pc:sldChg chg="addSp delSp modSp add">
        <pc:chgData name="Dinh Viet Sang" userId="693b233c-29db-4155-a84a-11e088d973ce" providerId="ADAL" clId="{256904D6-C624-44D2-95D7-38AF566D040A}" dt="2019-08-06T02:31:52.101" v="1175"/>
        <pc:sldMkLst>
          <pc:docMk/>
          <pc:sldMk cId="2367308689" sldId="952"/>
        </pc:sldMkLst>
        <pc:spChg chg="mod">
          <ac:chgData name="Dinh Viet Sang" userId="693b233c-29db-4155-a84a-11e088d973ce" providerId="ADAL" clId="{256904D6-C624-44D2-95D7-38AF566D040A}" dt="2019-08-06T02:31:52.101" v="1175"/>
          <ac:spMkLst>
            <pc:docMk/>
            <pc:sldMk cId="2367308689" sldId="952"/>
            <ac:spMk id="2" creationId="{00000000-0000-0000-0000-000000000000}"/>
          </ac:spMkLst>
        </pc:spChg>
        <pc:picChg chg="add mod">
          <ac:chgData name="Dinh Viet Sang" userId="693b233c-29db-4155-a84a-11e088d973ce" providerId="ADAL" clId="{256904D6-C624-44D2-95D7-38AF566D040A}" dt="2019-08-06T02:31:34.282" v="1174" actId="1076"/>
          <ac:picMkLst>
            <pc:docMk/>
            <pc:sldMk cId="2367308689" sldId="952"/>
            <ac:picMk id="4" creationId="{B4EC8246-0A29-4B20-B3A6-77942390348C}"/>
          </ac:picMkLst>
        </pc:picChg>
        <pc:picChg chg="del">
          <ac:chgData name="Dinh Viet Sang" userId="693b233c-29db-4155-a84a-11e088d973ce" providerId="ADAL" clId="{256904D6-C624-44D2-95D7-38AF566D040A}" dt="2019-08-06T02:31:31.961" v="1172" actId="478"/>
          <ac:picMkLst>
            <pc:docMk/>
            <pc:sldMk cId="2367308689" sldId="952"/>
            <ac:picMk id="1026" creationId="{00000000-0000-0000-0000-000000000000}"/>
          </ac:picMkLst>
        </pc:picChg>
      </pc:sldChg>
      <pc:sldChg chg="addSp delSp modSp add">
        <pc:chgData name="Dinh Viet Sang" userId="693b233c-29db-4155-a84a-11e088d973ce" providerId="ADAL" clId="{256904D6-C624-44D2-95D7-38AF566D040A}" dt="2019-08-06T02:33:26.997" v="1199" actId="1076"/>
        <pc:sldMkLst>
          <pc:docMk/>
          <pc:sldMk cId="2713483268" sldId="953"/>
        </pc:sldMkLst>
        <pc:spChg chg="mod">
          <ac:chgData name="Dinh Viet Sang" userId="693b233c-29db-4155-a84a-11e088d973ce" providerId="ADAL" clId="{256904D6-C624-44D2-95D7-38AF566D040A}" dt="2019-08-06T02:33:16.098" v="1197" actId="20577"/>
          <ac:spMkLst>
            <pc:docMk/>
            <pc:sldMk cId="2713483268" sldId="953"/>
            <ac:spMk id="2" creationId="{00000000-0000-0000-0000-000000000000}"/>
          </ac:spMkLst>
        </pc:spChg>
        <pc:spChg chg="add mod">
          <ac:chgData name="Dinh Viet Sang" userId="693b233c-29db-4155-a84a-11e088d973ce" providerId="ADAL" clId="{256904D6-C624-44D2-95D7-38AF566D040A}" dt="2019-08-06T02:33:22.398" v="1198" actId="403"/>
          <ac:spMkLst>
            <pc:docMk/>
            <pc:sldMk cId="2713483268" sldId="953"/>
            <ac:spMk id="5" creationId="{6FF320C0-8F27-4767-BAFC-4285E8065F2B}"/>
          </ac:spMkLst>
        </pc:spChg>
        <pc:spChg chg="add mod">
          <ac:chgData name="Dinh Viet Sang" userId="693b233c-29db-4155-a84a-11e088d973ce" providerId="ADAL" clId="{256904D6-C624-44D2-95D7-38AF566D040A}" dt="2019-08-06T02:33:26.997" v="1199" actId="1076"/>
          <ac:spMkLst>
            <pc:docMk/>
            <pc:sldMk cId="2713483268" sldId="953"/>
            <ac:spMk id="6" creationId="{32760299-4FD9-44AA-9BBE-2B52DBE411EA}"/>
          </ac:spMkLst>
        </pc:spChg>
        <pc:picChg chg="del">
          <ac:chgData name="Dinh Viet Sang" userId="693b233c-29db-4155-a84a-11e088d973ce" providerId="ADAL" clId="{256904D6-C624-44D2-95D7-38AF566D040A}" dt="2019-08-06T02:32:55.823" v="1177" actId="478"/>
          <ac:picMkLst>
            <pc:docMk/>
            <pc:sldMk cId="2713483268" sldId="953"/>
            <ac:picMk id="4" creationId="{B4EC8246-0A29-4B20-B3A6-77942390348C}"/>
          </ac:picMkLst>
        </pc:picChg>
      </pc:sldChg>
      <pc:sldChg chg="addSp delSp modSp add">
        <pc:chgData name="Dinh Viet Sang" userId="693b233c-29db-4155-a84a-11e088d973ce" providerId="ADAL" clId="{256904D6-C624-44D2-95D7-38AF566D040A}" dt="2019-08-06T02:50:14.517" v="1518" actId="14100"/>
        <pc:sldMkLst>
          <pc:docMk/>
          <pc:sldMk cId="405963825" sldId="954"/>
        </pc:sldMkLst>
        <pc:spChg chg="mod">
          <ac:chgData name="Dinh Viet Sang" userId="693b233c-29db-4155-a84a-11e088d973ce" providerId="ADAL" clId="{256904D6-C624-44D2-95D7-38AF566D040A}" dt="2019-08-06T02:39:49.650" v="1241" actId="20577"/>
          <ac:spMkLst>
            <pc:docMk/>
            <pc:sldMk cId="405963825" sldId="954"/>
            <ac:spMk id="2" creationId="{00000000-0000-0000-0000-000000000000}"/>
          </ac:spMkLst>
        </pc:spChg>
        <pc:spChg chg="add mod">
          <ac:chgData name="Dinh Viet Sang" userId="693b233c-29db-4155-a84a-11e088d973ce" providerId="ADAL" clId="{256904D6-C624-44D2-95D7-38AF566D040A}" dt="2019-08-06T02:50:14.517" v="1518" actId="14100"/>
          <ac:spMkLst>
            <pc:docMk/>
            <pc:sldMk cId="405963825" sldId="954"/>
            <ac:spMk id="6" creationId="{398013F2-C51A-4B25-A386-D2EA5D13437D}"/>
          </ac:spMkLst>
        </pc:spChg>
        <pc:picChg chg="del">
          <ac:chgData name="Dinh Viet Sang" userId="693b233c-29db-4155-a84a-11e088d973ce" providerId="ADAL" clId="{256904D6-C624-44D2-95D7-38AF566D040A}" dt="2019-08-06T02:39:45.535" v="1234" actId="478"/>
          <ac:picMkLst>
            <pc:docMk/>
            <pc:sldMk cId="405963825" sldId="954"/>
            <ac:picMk id="5" creationId="{00000000-0000-0000-0000-000000000000}"/>
          </ac:picMkLst>
        </pc:picChg>
      </pc:sldChg>
      <pc:sldChg chg="addSp delSp modSp add">
        <pc:chgData name="Dinh Viet Sang" userId="693b233c-29db-4155-a84a-11e088d973ce" providerId="ADAL" clId="{256904D6-C624-44D2-95D7-38AF566D040A}" dt="2019-08-06T02:45:26.687" v="1361" actId="1076"/>
        <pc:sldMkLst>
          <pc:docMk/>
          <pc:sldMk cId="2034120327" sldId="955"/>
        </pc:sldMkLst>
        <pc:spChg chg="mod">
          <ac:chgData name="Dinh Viet Sang" userId="693b233c-29db-4155-a84a-11e088d973ce" providerId="ADAL" clId="{256904D6-C624-44D2-95D7-38AF566D040A}" dt="2019-08-06T02:45:13.316" v="1356" actId="20577"/>
          <ac:spMkLst>
            <pc:docMk/>
            <pc:sldMk cId="2034120327" sldId="955"/>
            <ac:spMk id="2" creationId="{00000000-0000-0000-0000-000000000000}"/>
          </ac:spMkLst>
        </pc:spChg>
        <pc:spChg chg="add mod">
          <ac:chgData name="Dinh Viet Sang" userId="693b233c-29db-4155-a84a-11e088d973ce" providerId="ADAL" clId="{256904D6-C624-44D2-95D7-38AF566D040A}" dt="2019-08-06T02:45:26.687" v="1361" actId="1076"/>
          <ac:spMkLst>
            <pc:docMk/>
            <pc:sldMk cId="2034120327" sldId="955"/>
            <ac:spMk id="5" creationId="{85B7CEF7-2823-403A-B6D4-8FCB8A014E4A}"/>
          </ac:spMkLst>
        </pc:spChg>
        <pc:picChg chg="del">
          <ac:chgData name="Dinh Viet Sang" userId="693b233c-29db-4155-a84a-11e088d973ce" providerId="ADAL" clId="{256904D6-C624-44D2-95D7-38AF566D040A}" dt="2019-08-06T02:45:19.444" v="1357" actId="478"/>
          <ac:picMkLst>
            <pc:docMk/>
            <pc:sldMk cId="2034120327" sldId="955"/>
            <ac:picMk id="6" creationId="{00000000-0000-0000-0000-000000000000}"/>
          </ac:picMkLst>
        </pc:picChg>
      </pc:sldChg>
      <pc:sldChg chg="addSp delSp modSp add">
        <pc:chgData name="Dinh Viet Sang" userId="693b233c-29db-4155-a84a-11e088d973ce" providerId="ADAL" clId="{256904D6-C624-44D2-95D7-38AF566D040A}" dt="2019-08-06T02:48:49.260" v="1501" actId="1076"/>
        <pc:sldMkLst>
          <pc:docMk/>
          <pc:sldMk cId="4231189287" sldId="956"/>
        </pc:sldMkLst>
        <pc:spChg chg="mod">
          <ac:chgData name="Dinh Viet Sang" userId="693b233c-29db-4155-a84a-11e088d973ce" providerId="ADAL" clId="{256904D6-C624-44D2-95D7-38AF566D040A}" dt="2019-08-06T02:48:24.513" v="1496" actId="20577"/>
          <ac:spMkLst>
            <pc:docMk/>
            <pc:sldMk cId="4231189287" sldId="956"/>
            <ac:spMk id="2" creationId="{00000000-0000-0000-0000-000000000000}"/>
          </ac:spMkLst>
        </pc:spChg>
        <pc:spChg chg="add del mod">
          <ac:chgData name="Dinh Viet Sang" userId="693b233c-29db-4155-a84a-11e088d973ce" providerId="ADAL" clId="{256904D6-C624-44D2-95D7-38AF566D040A}" dt="2019-08-06T02:48:46.604" v="1500" actId="478"/>
          <ac:spMkLst>
            <pc:docMk/>
            <pc:sldMk cId="4231189287" sldId="956"/>
            <ac:spMk id="4" creationId="{834AF4CA-3696-4F6E-994E-CAC463BF7A75}"/>
          </ac:spMkLst>
        </pc:spChg>
        <pc:spChg chg="add mod">
          <ac:chgData name="Dinh Viet Sang" userId="693b233c-29db-4155-a84a-11e088d973ce" providerId="ADAL" clId="{256904D6-C624-44D2-95D7-38AF566D040A}" dt="2019-08-06T02:48:49.260" v="1501" actId="1076"/>
          <ac:spMkLst>
            <pc:docMk/>
            <pc:sldMk cId="4231189287" sldId="956"/>
            <ac:spMk id="7" creationId="{3A2547E0-FAB6-43F3-A175-03B34197D4B4}"/>
          </ac:spMkLst>
        </pc:spChg>
        <pc:spChg chg="del">
          <ac:chgData name="Dinh Viet Sang" userId="693b233c-29db-4155-a84a-11e088d973ce" providerId="ADAL" clId="{256904D6-C624-44D2-95D7-38AF566D040A}" dt="2019-08-06T02:48:40.745" v="1499" actId="478"/>
          <ac:spMkLst>
            <pc:docMk/>
            <pc:sldMk cId="4231189287" sldId="956"/>
            <ac:spMk id="76" creationId="{00000000-0000-0000-0000-000000000000}"/>
          </ac:spMkLst>
        </pc:spChg>
        <pc:picChg chg="del">
          <ac:chgData name="Dinh Viet Sang" userId="693b233c-29db-4155-a84a-11e088d973ce" providerId="ADAL" clId="{256904D6-C624-44D2-95D7-38AF566D040A}" dt="2019-08-06T02:48:33.963" v="1497" actId="478"/>
          <ac:picMkLst>
            <pc:docMk/>
            <pc:sldMk cId="4231189287" sldId="956"/>
            <ac:picMk id="2050" creationId="{00000000-0000-0000-0000-000000000000}"/>
          </ac:picMkLst>
        </pc:picChg>
      </pc:sldChg>
      <pc:sldMasterChg chg="modSldLayout">
        <pc:chgData name="Dinh Viet Sang" userId="693b233c-29db-4155-a84a-11e088d973ce" providerId="ADAL" clId="{256904D6-C624-44D2-95D7-38AF566D040A}" dt="2019-08-06T02:42:44.300" v="1259" actId="478"/>
        <pc:sldMasterMkLst>
          <pc:docMk/>
          <pc:sldMasterMk cId="3076885425" sldId="2147483648"/>
        </pc:sldMasterMkLst>
        <pc:sldLayoutChg chg="delSp">
          <pc:chgData name="Dinh Viet Sang" userId="693b233c-29db-4155-a84a-11e088d973ce" providerId="ADAL" clId="{256904D6-C624-44D2-95D7-38AF566D040A}" dt="2019-08-06T02:42:44.300" v="1259" actId="478"/>
          <pc:sldLayoutMkLst>
            <pc:docMk/>
            <pc:sldMasterMk cId="3076885425" sldId="2147483648"/>
            <pc:sldLayoutMk cId="266153877" sldId="2147483650"/>
          </pc:sldLayoutMkLst>
          <pc:cxnChg chg="del">
            <ac:chgData name="Dinh Viet Sang" userId="693b233c-29db-4155-a84a-11e088d973ce" providerId="ADAL" clId="{256904D6-C624-44D2-95D7-38AF566D040A}" dt="2019-08-06T02:42:44.300" v="1259" actId="478"/>
            <ac:cxnSpMkLst>
              <pc:docMk/>
              <pc:sldMasterMk cId="3076885425" sldId="2147483648"/>
              <pc:sldLayoutMk cId="266153877" sldId="2147483650"/>
              <ac:cxnSpMk id="8" creationId="{BECC7FE6-4FCF-42F0-A1DB-065779BAC05D}"/>
            </ac:cxnSpMkLst>
          </pc:cxnChg>
        </pc:sldLayoutChg>
      </pc:sldMasterChg>
    </pc:docChg>
  </pc:docChgLst>
  <pc:docChgLst>
    <pc:chgData name="Dinh Viet Sang" userId="693b233c-29db-4155-a84a-11e088d973ce" providerId="ADAL" clId="{86A35B1F-60DE-4F72-947D-B06680BF7B53}"/>
    <pc:docChg chg="custSel addSld delSld modSld modMainMaster modSection">
      <pc:chgData name="Dinh Viet Sang" userId="693b233c-29db-4155-a84a-11e088d973ce" providerId="ADAL" clId="{86A35B1F-60DE-4F72-947D-B06680BF7B53}" dt="2019-09-18T05:11:53.055" v="178" actId="2696"/>
      <pc:docMkLst>
        <pc:docMk/>
      </pc:docMkLst>
      <pc:sldChg chg="modSp">
        <pc:chgData name="Dinh Viet Sang" userId="693b233c-29db-4155-a84a-11e088d973ce" providerId="ADAL" clId="{86A35B1F-60DE-4F72-947D-B06680BF7B53}" dt="2019-09-17T17:59:57.912" v="102" actId="1076"/>
        <pc:sldMkLst>
          <pc:docMk/>
          <pc:sldMk cId="1421310571" sldId="256"/>
        </pc:sldMkLst>
        <pc:spChg chg="mod">
          <ac:chgData name="Dinh Viet Sang" userId="693b233c-29db-4155-a84a-11e088d973ce" providerId="ADAL" clId="{86A35B1F-60DE-4F72-947D-B06680BF7B53}" dt="2019-09-17T17:59:57.912" v="102" actId="1076"/>
          <ac:spMkLst>
            <pc:docMk/>
            <pc:sldMk cId="1421310571" sldId="256"/>
            <ac:spMk id="2" creationId="{B820AEC0-4960-4BF3-9A72-1C30D7848550}"/>
          </ac:spMkLst>
        </pc:spChg>
      </pc:sldChg>
      <pc:sldChg chg="del">
        <pc:chgData name="Dinh Viet Sang" userId="693b233c-29db-4155-a84a-11e088d973ce" providerId="ADAL" clId="{86A35B1F-60DE-4F72-947D-B06680BF7B53}" dt="2019-09-18T05:11:53.055" v="178" actId="2696"/>
        <pc:sldMkLst>
          <pc:docMk/>
          <pc:sldMk cId="3480357123" sldId="257"/>
        </pc:sldMkLst>
      </pc:sldChg>
      <pc:sldChg chg="addSp delSp modSp">
        <pc:chgData name="Dinh Viet Sang" userId="693b233c-29db-4155-a84a-11e088d973ce" providerId="ADAL" clId="{86A35B1F-60DE-4F72-947D-B06680BF7B53}" dt="2019-09-17T18:09:12.208" v="154"/>
        <pc:sldMkLst>
          <pc:docMk/>
          <pc:sldMk cId="259846738" sldId="310"/>
        </pc:sldMkLst>
        <pc:spChg chg="mod">
          <ac:chgData name="Dinh Viet Sang" userId="693b233c-29db-4155-a84a-11e088d973ce" providerId="ADAL" clId="{86A35B1F-60DE-4F72-947D-B06680BF7B53}" dt="2019-09-17T18:09:12.208" v="154"/>
          <ac:spMkLst>
            <pc:docMk/>
            <pc:sldMk cId="259846738" sldId="310"/>
            <ac:spMk id="2" creationId="{00000000-0000-0000-0000-000000000000}"/>
          </ac:spMkLst>
        </pc:spChg>
        <pc:picChg chg="del">
          <ac:chgData name="Dinh Viet Sang" userId="693b233c-29db-4155-a84a-11e088d973ce" providerId="ADAL" clId="{86A35B1F-60DE-4F72-947D-B06680BF7B53}" dt="2019-09-17T18:09:02.689" v="151" actId="478"/>
          <ac:picMkLst>
            <pc:docMk/>
            <pc:sldMk cId="259846738" sldId="310"/>
            <ac:picMk id="6" creationId="{00000000-0000-0000-0000-000000000000}"/>
          </ac:picMkLst>
        </pc:picChg>
        <pc:picChg chg="add mod">
          <ac:chgData name="Dinh Viet Sang" userId="693b233c-29db-4155-a84a-11e088d973ce" providerId="ADAL" clId="{86A35B1F-60DE-4F72-947D-B06680BF7B53}" dt="2019-09-17T18:09:06.702" v="153" actId="1076"/>
          <ac:picMkLst>
            <pc:docMk/>
            <pc:sldMk cId="259846738" sldId="310"/>
            <ac:picMk id="7" creationId="{19E961AF-BAFF-4476-A842-F367CECD0867}"/>
          </ac:picMkLst>
        </pc:picChg>
      </pc:sldChg>
      <pc:sldChg chg="addSp delSp modSp">
        <pc:chgData name="Dinh Viet Sang" userId="693b233c-29db-4155-a84a-11e088d973ce" providerId="ADAL" clId="{86A35B1F-60DE-4F72-947D-B06680BF7B53}" dt="2019-09-17T18:13:26.283" v="176" actId="20577"/>
        <pc:sldMkLst>
          <pc:docMk/>
          <pc:sldMk cId="321845" sldId="359"/>
        </pc:sldMkLst>
        <pc:spChg chg="mod">
          <ac:chgData name="Dinh Viet Sang" userId="693b233c-29db-4155-a84a-11e088d973ce" providerId="ADAL" clId="{86A35B1F-60DE-4F72-947D-B06680BF7B53}" dt="2019-09-17T18:13:26.283" v="176" actId="20577"/>
          <ac:spMkLst>
            <pc:docMk/>
            <pc:sldMk cId="321845" sldId="359"/>
            <ac:spMk id="2" creationId="{00000000-0000-0000-0000-000000000000}"/>
          </ac:spMkLst>
        </pc:spChg>
        <pc:spChg chg="del">
          <ac:chgData name="Dinh Viet Sang" userId="693b233c-29db-4155-a84a-11e088d973ce" providerId="ADAL" clId="{86A35B1F-60DE-4F72-947D-B06680BF7B53}" dt="2019-09-17T18:08:30.476" v="124"/>
          <ac:spMkLst>
            <pc:docMk/>
            <pc:sldMk cId="321845" sldId="359"/>
            <ac:spMk id="6" creationId="{00000000-0000-0000-0000-000000000000}"/>
          </ac:spMkLst>
        </pc:spChg>
        <pc:spChg chg="add mod">
          <ac:chgData name="Dinh Viet Sang" userId="693b233c-29db-4155-a84a-11e088d973ce" providerId="ADAL" clId="{86A35B1F-60DE-4F72-947D-B06680BF7B53}" dt="2019-09-17T18:13:17.401" v="155" actId="478"/>
          <ac:spMkLst>
            <pc:docMk/>
            <pc:sldMk cId="321845" sldId="359"/>
            <ac:spMk id="7" creationId="{192EC3B0-41AE-45A4-BD87-4B49F4B47284}"/>
          </ac:spMkLst>
        </pc:spChg>
        <pc:picChg chg="add del mod">
          <ac:chgData name="Dinh Viet Sang" userId="693b233c-29db-4155-a84a-11e088d973ce" providerId="ADAL" clId="{86A35B1F-60DE-4F72-947D-B06680BF7B53}" dt="2019-09-17T18:13:17.401" v="155" actId="478"/>
          <ac:picMkLst>
            <pc:docMk/>
            <pc:sldMk cId="321845" sldId="359"/>
            <ac:picMk id="3" creationId="{C7C3A43D-9AB1-4830-8350-470B00EA593C}"/>
          </ac:picMkLst>
        </pc:picChg>
        <pc:picChg chg="del">
          <ac:chgData name="Dinh Viet Sang" userId="693b233c-29db-4155-a84a-11e088d973ce" providerId="ADAL" clId="{86A35B1F-60DE-4F72-947D-B06680BF7B53}" dt="2019-09-17T18:07:51.954" v="123" actId="478"/>
          <ac:picMkLst>
            <pc:docMk/>
            <pc:sldMk cId="321845" sldId="359"/>
            <ac:picMk id="8" creationId="{00000000-0000-0000-0000-000000000000}"/>
          </ac:picMkLst>
        </pc:picChg>
        <pc:picChg chg="add mod">
          <ac:chgData name="Dinh Viet Sang" userId="693b233c-29db-4155-a84a-11e088d973ce" providerId="ADAL" clId="{86A35B1F-60DE-4F72-947D-B06680BF7B53}" dt="2019-09-17T18:13:19.597" v="157" actId="1076"/>
          <ac:picMkLst>
            <pc:docMk/>
            <pc:sldMk cId="321845" sldId="359"/>
            <ac:picMk id="9" creationId="{458B5462-E833-4A70-9D2A-3BBE4D80DACC}"/>
          </ac:picMkLst>
        </pc:picChg>
      </pc:sldChg>
      <pc:sldChg chg="addSp delSp modSp">
        <pc:chgData name="Dinh Viet Sang" userId="693b233c-29db-4155-a84a-11e088d973ce" providerId="ADAL" clId="{86A35B1F-60DE-4F72-947D-B06680BF7B53}" dt="2019-09-17T18:02:23.512" v="108" actId="1076"/>
        <pc:sldMkLst>
          <pc:docMk/>
          <pc:sldMk cId="1701190617" sldId="695"/>
        </pc:sldMkLst>
        <pc:spChg chg="mod">
          <ac:chgData name="Dinh Viet Sang" userId="693b233c-29db-4155-a84a-11e088d973ce" providerId="ADAL" clId="{86A35B1F-60DE-4F72-947D-B06680BF7B53}" dt="2019-09-17T18:00:55.719" v="105" actId="404"/>
          <ac:spMkLst>
            <pc:docMk/>
            <pc:sldMk cId="1701190617" sldId="695"/>
            <ac:spMk id="2" creationId="{00000000-0000-0000-0000-000000000000}"/>
          </ac:spMkLst>
        </pc:spChg>
        <pc:picChg chg="del">
          <ac:chgData name="Dinh Viet Sang" userId="693b233c-29db-4155-a84a-11e088d973ce" providerId="ADAL" clId="{86A35B1F-60DE-4F72-947D-B06680BF7B53}" dt="2019-09-17T18:02:09.104" v="106" actId="478"/>
          <ac:picMkLst>
            <pc:docMk/>
            <pc:sldMk cId="1701190617" sldId="695"/>
            <ac:picMk id="3" creationId="{5828C1E0-B7AD-4A3B-AEC2-C0CD2C635704}"/>
          </ac:picMkLst>
        </pc:picChg>
        <pc:picChg chg="add mod">
          <ac:chgData name="Dinh Viet Sang" userId="693b233c-29db-4155-a84a-11e088d973ce" providerId="ADAL" clId="{86A35B1F-60DE-4F72-947D-B06680BF7B53}" dt="2019-09-17T18:02:23.512" v="108" actId="1076"/>
          <ac:picMkLst>
            <pc:docMk/>
            <pc:sldMk cId="1701190617" sldId="695"/>
            <ac:picMk id="5" creationId="{A77DEDB7-8FE7-491A-81CB-3BA93F8948B2}"/>
          </ac:picMkLst>
        </pc:picChg>
      </pc:sldChg>
      <pc:sldChg chg="del">
        <pc:chgData name="Dinh Viet Sang" userId="693b233c-29db-4155-a84a-11e088d973ce" providerId="ADAL" clId="{86A35B1F-60DE-4F72-947D-B06680BF7B53}" dt="2019-09-17T18:00:22.529" v="103" actId="2696"/>
        <pc:sldMkLst>
          <pc:docMk/>
          <pc:sldMk cId="1936013921" sldId="700"/>
        </pc:sldMkLst>
      </pc:sldChg>
      <pc:sldChg chg="addSp delSp modSp">
        <pc:chgData name="Dinh Viet Sang" userId="693b233c-29db-4155-a84a-11e088d973ce" providerId="ADAL" clId="{86A35B1F-60DE-4F72-947D-B06680BF7B53}" dt="2019-09-17T18:03:14.327" v="113" actId="1076"/>
        <pc:sldMkLst>
          <pc:docMk/>
          <pc:sldMk cId="1548547434" sldId="703"/>
        </pc:sldMkLst>
        <pc:spChg chg="mod">
          <ac:chgData name="Dinh Viet Sang" userId="693b233c-29db-4155-a84a-11e088d973ce" providerId="ADAL" clId="{86A35B1F-60DE-4F72-947D-B06680BF7B53}" dt="2019-09-17T18:02:44.636" v="110" actId="27636"/>
          <ac:spMkLst>
            <pc:docMk/>
            <pc:sldMk cId="1548547434" sldId="703"/>
            <ac:spMk id="2" creationId="{00000000-0000-0000-0000-000000000000}"/>
          </ac:spMkLst>
        </pc:spChg>
        <pc:picChg chg="add mod">
          <ac:chgData name="Dinh Viet Sang" userId="693b233c-29db-4155-a84a-11e088d973ce" providerId="ADAL" clId="{86A35B1F-60DE-4F72-947D-B06680BF7B53}" dt="2019-09-17T18:03:14.327" v="113" actId="1076"/>
          <ac:picMkLst>
            <pc:docMk/>
            <pc:sldMk cId="1548547434" sldId="703"/>
            <ac:picMk id="3" creationId="{EEFDAB8F-35A8-4E99-A5FC-576F4A12B891}"/>
          </ac:picMkLst>
        </pc:picChg>
        <pc:picChg chg="del">
          <ac:chgData name="Dinh Viet Sang" userId="693b233c-29db-4155-a84a-11e088d973ce" providerId="ADAL" clId="{86A35B1F-60DE-4F72-947D-B06680BF7B53}" dt="2019-09-17T18:02:46.024" v="111" actId="478"/>
          <ac:picMkLst>
            <pc:docMk/>
            <pc:sldMk cId="1548547434" sldId="703"/>
            <ac:picMk id="5" creationId="{4E6DBB49-2794-4E36-97A0-3730ED9F954C}"/>
          </ac:picMkLst>
        </pc:picChg>
      </pc:sldChg>
      <pc:sldChg chg="addSp delSp modSp">
        <pc:chgData name="Dinh Viet Sang" userId="693b233c-29db-4155-a84a-11e088d973ce" providerId="ADAL" clId="{86A35B1F-60DE-4F72-947D-B06680BF7B53}" dt="2019-09-17T18:03:46.870" v="118" actId="1076"/>
        <pc:sldMkLst>
          <pc:docMk/>
          <pc:sldMk cId="457213880" sldId="704"/>
        </pc:sldMkLst>
        <pc:spChg chg="mod">
          <ac:chgData name="Dinh Viet Sang" userId="693b233c-29db-4155-a84a-11e088d973ce" providerId="ADAL" clId="{86A35B1F-60DE-4F72-947D-B06680BF7B53}" dt="2019-09-17T18:03:25.745" v="115" actId="27636"/>
          <ac:spMkLst>
            <pc:docMk/>
            <pc:sldMk cId="457213880" sldId="704"/>
            <ac:spMk id="2" creationId="{00000000-0000-0000-0000-000000000000}"/>
          </ac:spMkLst>
        </pc:spChg>
        <pc:picChg chg="del">
          <ac:chgData name="Dinh Viet Sang" userId="693b233c-29db-4155-a84a-11e088d973ce" providerId="ADAL" clId="{86A35B1F-60DE-4F72-947D-B06680BF7B53}" dt="2019-09-17T18:03:43.258" v="116" actId="478"/>
          <ac:picMkLst>
            <pc:docMk/>
            <pc:sldMk cId="457213880" sldId="704"/>
            <ac:picMk id="3" creationId="{585921D1-728D-4AFA-892B-F798EEA0A2A2}"/>
          </ac:picMkLst>
        </pc:picChg>
        <pc:picChg chg="add mod">
          <ac:chgData name="Dinh Viet Sang" userId="693b233c-29db-4155-a84a-11e088d973ce" providerId="ADAL" clId="{86A35B1F-60DE-4F72-947D-B06680BF7B53}" dt="2019-09-17T18:03:46.870" v="118" actId="1076"/>
          <ac:picMkLst>
            <pc:docMk/>
            <pc:sldMk cId="457213880" sldId="704"/>
            <ac:picMk id="5" creationId="{99FD444F-797F-444D-8BC8-47A739A88215}"/>
          </ac:picMkLst>
        </pc:picChg>
      </pc:sldChg>
      <pc:sldChg chg="delSp modSp">
        <pc:chgData name="Dinh Viet Sang" userId="693b233c-29db-4155-a84a-11e088d973ce" providerId="ADAL" clId="{86A35B1F-60DE-4F72-947D-B06680BF7B53}" dt="2019-09-17T18:07:33.223" v="121" actId="27636"/>
        <pc:sldMkLst>
          <pc:docMk/>
          <pc:sldMk cId="330916133" sldId="705"/>
        </pc:sldMkLst>
        <pc:spChg chg="mod">
          <ac:chgData name="Dinh Viet Sang" userId="693b233c-29db-4155-a84a-11e088d973ce" providerId="ADAL" clId="{86A35B1F-60DE-4F72-947D-B06680BF7B53}" dt="2019-09-17T18:07:33.223" v="121" actId="27636"/>
          <ac:spMkLst>
            <pc:docMk/>
            <pc:sldMk cId="330916133" sldId="705"/>
            <ac:spMk id="2" creationId="{00000000-0000-0000-0000-000000000000}"/>
          </ac:spMkLst>
        </pc:spChg>
        <pc:picChg chg="del">
          <ac:chgData name="Dinh Viet Sang" userId="693b233c-29db-4155-a84a-11e088d973ce" providerId="ADAL" clId="{86A35B1F-60DE-4F72-947D-B06680BF7B53}" dt="2019-09-17T18:04:27.695" v="119" actId="478"/>
          <ac:picMkLst>
            <pc:docMk/>
            <pc:sldMk cId="330916133" sldId="705"/>
            <ac:picMk id="5" creationId="{48067466-176C-4C9B-A0B4-7C8727483EA7}"/>
          </ac:picMkLst>
        </pc:picChg>
      </pc:sldChg>
      <pc:sldChg chg="add">
        <pc:chgData name="Dinh Viet Sang" userId="693b233c-29db-4155-a84a-11e088d973ce" providerId="ADAL" clId="{86A35B1F-60DE-4F72-947D-B06680BF7B53}" dt="2019-09-17T18:17:56.087" v="177"/>
        <pc:sldMkLst>
          <pc:docMk/>
          <pc:sldMk cId="383334440" sldId="957"/>
        </pc:sldMkLst>
      </pc:sldChg>
      <pc:sldMasterChg chg="modSldLayout">
        <pc:chgData name="Dinh Viet Sang" userId="693b233c-29db-4155-a84a-11e088d973ce" providerId="ADAL" clId="{86A35B1F-60DE-4F72-947D-B06680BF7B53}" dt="2019-09-17T17:58:33.020" v="1" actId="478"/>
        <pc:sldMasterMkLst>
          <pc:docMk/>
          <pc:sldMasterMk cId="3076885425" sldId="2147483648"/>
        </pc:sldMasterMkLst>
        <pc:sldLayoutChg chg="delSp">
          <pc:chgData name="Dinh Viet Sang" userId="693b233c-29db-4155-a84a-11e088d973ce" providerId="ADAL" clId="{86A35B1F-60DE-4F72-947D-B06680BF7B53}" dt="2019-09-17T17:58:29.802" v="0" actId="478"/>
          <pc:sldLayoutMkLst>
            <pc:docMk/>
            <pc:sldMasterMk cId="3076885425" sldId="2147483648"/>
            <pc:sldLayoutMk cId="990142687" sldId="2147483649"/>
          </pc:sldLayoutMkLst>
          <pc:grpChg chg="del">
            <ac:chgData name="Dinh Viet Sang" userId="693b233c-29db-4155-a84a-11e088d973ce" providerId="ADAL" clId="{86A35B1F-60DE-4F72-947D-B06680BF7B53}" dt="2019-09-17T17:58:29.802" v="0" actId="478"/>
            <ac:grpSpMkLst>
              <pc:docMk/>
              <pc:sldMasterMk cId="3076885425" sldId="2147483648"/>
              <pc:sldLayoutMk cId="990142687" sldId="2147483649"/>
              <ac:grpSpMk id="9" creationId="{D8A7956A-737B-48E4-B22E-522C2AE6D057}"/>
            </ac:grpSpMkLst>
          </pc:grpChg>
        </pc:sldLayoutChg>
        <pc:sldLayoutChg chg="delSp">
          <pc:chgData name="Dinh Viet Sang" userId="693b233c-29db-4155-a84a-11e088d973ce" providerId="ADAL" clId="{86A35B1F-60DE-4F72-947D-B06680BF7B53}" dt="2019-09-17T17:58:33.020" v="1" actId="478"/>
          <pc:sldLayoutMkLst>
            <pc:docMk/>
            <pc:sldMasterMk cId="3076885425" sldId="2147483648"/>
            <pc:sldLayoutMk cId="1495279842" sldId="2147483651"/>
          </pc:sldLayoutMkLst>
          <pc:picChg chg="del">
            <ac:chgData name="Dinh Viet Sang" userId="693b233c-29db-4155-a84a-11e088d973ce" providerId="ADAL" clId="{86A35B1F-60DE-4F72-947D-B06680BF7B53}" dt="2019-09-17T17:58:33.020" v="1" actId="478"/>
            <ac:picMkLst>
              <pc:docMk/>
              <pc:sldMasterMk cId="3076885425" sldId="2147483648"/>
              <pc:sldLayoutMk cId="1495279842" sldId="2147483651"/>
              <ac:picMk id="7" creationId="{926F1000-6203-411C-9028-8865CCD61686}"/>
            </ac:picMkLst>
          </pc:picChg>
        </pc:sldLayoutChg>
      </pc:sldMasterChg>
    </pc:docChg>
  </pc:docChgLst>
  <pc:docChgLst>
    <pc:chgData name="Dinh Viet Sang" userId="693b233c-29db-4155-a84a-11e088d973ce" providerId="ADAL" clId="{E863A6B3-CFD9-4B85-91F6-10A4B631DEBF}"/>
    <pc:docChg chg="addSld delSld modSld modSection">
      <pc:chgData name="Dinh Viet Sang" userId="693b233c-29db-4155-a84a-11e088d973ce" providerId="ADAL" clId="{E863A6B3-CFD9-4B85-91F6-10A4B631DEBF}" dt="2019-12-12T18:56:58.123" v="5" actId="47"/>
      <pc:docMkLst>
        <pc:docMk/>
      </pc:docMkLst>
      <pc:sldChg chg="add">
        <pc:chgData name="Dinh Viet Sang" userId="693b233c-29db-4155-a84a-11e088d973ce" providerId="ADAL" clId="{E863A6B3-CFD9-4B85-91F6-10A4B631DEBF}" dt="2019-12-12T18:56:23.409" v="4"/>
        <pc:sldMkLst>
          <pc:docMk/>
          <pc:sldMk cId="259846738" sldId="310"/>
        </pc:sldMkLst>
      </pc:sldChg>
      <pc:sldChg chg="del">
        <pc:chgData name="Dinh Viet Sang" userId="693b233c-29db-4155-a84a-11e088d973ce" providerId="ADAL" clId="{E863A6B3-CFD9-4B85-91F6-10A4B631DEBF}" dt="2019-12-12T18:55:54.552" v="3" actId="47"/>
        <pc:sldMkLst>
          <pc:docMk/>
          <pc:sldMk cId="2377004020" sldId="312"/>
        </pc:sldMkLst>
      </pc:sldChg>
      <pc:sldChg chg="del">
        <pc:chgData name="Dinh Viet Sang" userId="693b233c-29db-4155-a84a-11e088d973ce" providerId="ADAL" clId="{E863A6B3-CFD9-4B85-91F6-10A4B631DEBF}" dt="2019-12-12T18:56:58.123" v="5" actId="47"/>
        <pc:sldMkLst>
          <pc:docMk/>
          <pc:sldMk cId="2384948163" sldId="977"/>
        </pc:sldMkLst>
      </pc:sldChg>
      <pc:sldChg chg="add">
        <pc:chgData name="Dinh Viet Sang" userId="693b233c-29db-4155-a84a-11e088d973ce" providerId="ADAL" clId="{E863A6B3-CFD9-4B85-91F6-10A4B631DEBF}" dt="2019-12-12T18:55:19.311" v="0"/>
        <pc:sldMkLst>
          <pc:docMk/>
          <pc:sldMk cId="1568263641" sldId="985"/>
        </pc:sldMkLst>
      </pc:sldChg>
      <pc:sldChg chg="add">
        <pc:chgData name="Dinh Viet Sang" userId="693b233c-29db-4155-a84a-11e088d973ce" providerId="ADAL" clId="{E863A6B3-CFD9-4B85-91F6-10A4B631DEBF}" dt="2019-12-12T18:55:40.201" v="1"/>
        <pc:sldMkLst>
          <pc:docMk/>
          <pc:sldMk cId="1371114400" sldId="986"/>
        </pc:sldMkLst>
      </pc:sldChg>
      <pc:sldChg chg="add">
        <pc:chgData name="Dinh Viet Sang" userId="693b233c-29db-4155-a84a-11e088d973ce" providerId="ADAL" clId="{E863A6B3-CFD9-4B85-91F6-10A4B631DEBF}" dt="2019-12-12T18:55:52.766" v="2"/>
        <pc:sldMkLst>
          <pc:docMk/>
          <pc:sldMk cId="1214486397" sldId="987"/>
        </pc:sldMkLst>
      </pc:sldChg>
    </pc:docChg>
  </pc:docChgLst>
  <pc:docChgLst>
    <pc:chgData name="Dinh Viet Sang" userId="693b233c-29db-4155-a84a-11e088d973ce" providerId="ADAL" clId="{75A87B72-D3A9-4011-B9A4-6EA195B1CAA0}"/>
    <pc:docChg chg="undo custSel addSld delSld modSld sldOrd modMainMaster modSection">
      <pc:chgData name="Dinh Viet Sang" userId="693b233c-29db-4155-a84a-11e088d973ce" providerId="ADAL" clId="{75A87B72-D3A9-4011-B9A4-6EA195B1CAA0}" dt="2019-08-06T01:35:32.676" v="1598"/>
      <pc:docMkLst>
        <pc:docMk/>
      </pc:docMkLst>
      <pc:sldChg chg="addSp delSp modSp">
        <pc:chgData name="Dinh Viet Sang" userId="693b233c-29db-4155-a84a-11e088d973ce" providerId="ADAL" clId="{75A87B72-D3A9-4011-B9A4-6EA195B1CAA0}" dt="2019-08-05T18:56:01.134" v="14" actId="478"/>
        <pc:sldMkLst>
          <pc:docMk/>
          <pc:sldMk cId="1421310571" sldId="256"/>
        </pc:sldMkLst>
        <pc:spChg chg="mod">
          <ac:chgData name="Dinh Viet Sang" userId="693b233c-29db-4155-a84a-11e088d973ce" providerId="ADAL" clId="{75A87B72-D3A9-4011-B9A4-6EA195B1CAA0}" dt="2019-08-05T18:55:55.678" v="12" actId="20577"/>
          <ac:spMkLst>
            <pc:docMk/>
            <pc:sldMk cId="1421310571" sldId="256"/>
            <ac:spMk id="2" creationId="{B820AEC0-4960-4BF3-9A72-1C30D7848550}"/>
          </ac:spMkLst>
        </pc:spChg>
        <pc:spChg chg="del">
          <ac:chgData name="Dinh Viet Sang" userId="693b233c-29db-4155-a84a-11e088d973ce" providerId="ADAL" clId="{75A87B72-D3A9-4011-B9A4-6EA195B1CAA0}" dt="2019-08-05T18:55:57.885" v="13" actId="478"/>
          <ac:spMkLst>
            <pc:docMk/>
            <pc:sldMk cId="1421310571" sldId="256"/>
            <ac:spMk id="3" creationId="{228857ED-4521-4FE3-959E-034C382BE8AA}"/>
          </ac:spMkLst>
        </pc:spChg>
        <pc:spChg chg="add del mod">
          <ac:chgData name="Dinh Viet Sang" userId="693b233c-29db-4155-a84a-11e088d973ce" providerId="ADAL" clId="{75A87B72-D3A9-4011-B9A4-6EA195B1CAA0}" dt="2019-08-05T18:56:01.134" v="14" actId="478"/>
          <ac:spMkLst>
            <pc:docMk/>
            <pc:sldMk cId="1421310571" sldId="256"/>
            <ac:spMk id="5" creationId="{6D6159AB-FC4C-4EA5-BF23-E2D2553CAF3E}"/>
          </ac:spMkLst>
        </pc:spChg>
      </pc:sldChg>
      <pc:sldChg chg="modSp">
        <pc:chgData name="Dinh Viet Sang" userId="693b233c-29db-4155-a84a-11e088d973ce" providerId="ADAL" clId="{75A87B72-D3A9-4011-B9A4-6EA195B1CAA0}" dt="2019-08-06T01:25:23.423" v="1544" actId="6549"/>
        <pc:sldMkLst>
          <pc:docMk/>
          <pc:sldMk cId="3480357123" sldId="257"/>
        </pc:sldMkLst>
        <pc:spChg chg="mod">
          <ac:chgData name="Dinh Viet Sang" userId="693b233c-29db-4155-a84a-11e088d973ce" providerId="ADAL" clId="{75A87B72-D3A9-4011-B9A4-6EA195B1CAA0}" dt="2019-08-06T01:25:23.423" v="1544" actId="6549"/>
          <ac:spMkLst>
            <pc:docMk/>
            <pc:sldMk cId="3480357123" sldId="257"/>
            <ac:spMk id="3" creationId="{03F0CB43-D177-4D6E-AF18-574ECF170887}"/>
          </ac:spMkLst>
        </pc:spChg>
      </pc:sldChg>
      <pc:sldChg chg="delSp modSp add del modNotes">
        <pc:chgData name="Dinh Viet Sang" userId="693b233c-29db-4155-a84a-11e088d973ce" providerId="ADAL" clId="{75A87B72-D3A9-4011-B9A4-6EA195B1CAA0}" dt="2019-08-06T01:10:17.967" v="1173" actId="2696"/>
        <pc:sldMkLst>
          <pc:docMk/>
          <pc:sldMk cId="2169608044" sldId="268"/>
        </pc:sldMkLst>
        <pc:spChg chg="del">
          <ac:chgData name="Dinh Viet Sang" userId="693b233c-29db-4155-a84a-11e088d973ce" providerId="ADAL" clId="{75A87B72-D3A9-4011-B9A4-6EA195B1CAA0}" dt="2019-08-06T01:09:06.653" v="1158" actId="478"/>
          <ac:spMkLst>
            <pc:docMk/>
            <pc:sldMk cId="2169608044" sldId="268"/>
            <ac:spMk id="3" creationId="{00000000-0000-0000-0000-000000000000}"/>
          </ac:spMkLst>
        </pc:spChg>
        <pc:spChg chg="del">
          <ac:chgData name="Dinh Viet Sang" userId="693b233c-29db-4155-a84a-11e088d973ce" providerId="ADAL" clId="{75A87B72-D3A9-4011-B9A4-6EA195B1CAA0}" dt="2019-08-06T01:09:07.361" v="1159" actId="478"/>
          <ac:spMkLst>
            <pc:docMk/>
            <pc:sldMk cId="2169608044" sldId="268"/>
            <ac:spMk id="5" creationId="{00000000-0000-0000-0000-000000000000}"/>
          </ac:spMkLst>
        </pc:spChg>
        <pc:spChg chg="mod">
          <ac:chgData name="Dinh Viet Sang" userId="693b233c-29db-4155-a84a-11e088d973ce" providerId="ADAL" clId="{75A87B72-D3A9-4011-B9A4-6EA195B1CAA0}" dt="2019-08-06T01:09:14.078" v="1161"/>
          <ac:spMkLst>
            <pc:docMk/>
            <pc:sldMk cId="2169608044" sldId="268"/>
            <ac:spMk id="6" creationId="{00000000-0000-0000-0000-000000000000}"/>
          </ac:spMkLst>
        </pc:spChg>
      </pc:sldChg>
      <pc:sldChg chg="add del modNotes">
        <pc:chgData name="Dinh Viet Sang" userId="693b233c-29db-4155-a84a-11e088d973ce" providerId="ADAL" clId="{75A87B72-D3A9-4011-B9A4-6EA195B1CAA0}" dt="2019-08-06T01:11:37.716" v="1187" actId="2696"/>
        <pc:sldMkLst>
          <pc:docMk/>
          <pc:sldMk cId="2744641626" sldId="269"/>
        </pc:sldMkLst>
      </pc:sldChg>
      <pc:sldChg chg="delSp modSp add del modNotes">
        <pc:chgData name="Dinh Viet Sang" userId="693b233c-29db-4155-a84a-11e088d973ce" providerId="ADAL" clId="{75A87B72-D3A9-4011-B9A4-6EA195B1CAA0}" dt="2019-08-06T01:12:00.838" v="1213" actId="2696"/>
        <pc:sldMkLst>
          <pc:docMk/>
          <pc:sldMk cId="3957452531" sldId="270"/>
        </pc:sldMkLst>
        <pc:spChg chg="del mod">
          <ac:chgData name="Dinh Viet Sang" userId="693b233c-29db-4155-a84a-11e088d973ce" providerId="ADAL" clId="{75A87B72-D3A9-4011-B9A4-6EA195B1CAA0}" dt="2019-08-06T01:10:33.528" v="1179" actId="478"/>
          <ac:spMkLst>
            <pc:docMk/>
            <pc:sldMk cId="3957452531" sldId="270"/>
            <ac:spMk id="6" creationId="{00000000-0000-0000-0000-000000000000}"/>
          </ac:spMkLst>
        </pc:spChg>
        <pc:spChg chg="del mod">
          <ac:chgData name="Dinh Viet Sang" userId="693b233c-29db-4155-a84a-11e088d973ce" providerId="ADAL" clId="{75A87B72-D3A9-4011-B9A4-6EA195B1CAA0}" dt="2019-08-06T01:11:56.514" v="1211"/>
          <ac:spMkLst>
            <pc:docMk/>
            <pc:sldMk cId="3957452531" sldId="270"/>
            <ac:spMk id="7" creationId="{00000000-0000-0000-0000-000000000000}"/>
          </ac:spMkLst>
        </pc:spChg>
      </pc:sldChg>
      <pc:sldChg chg="add del modNotes">
        <pc:chgData name="Dinh Viet Sang" userId="693b233c-29db-4155-a84a-11e088d973ce" providerId="ADAL" clId="{75A87B72-D3A9-4011-B9A4-6EA195B1CAA0}" dt="2019-08-06T01:22:41.554" v="1376" actId="2696"/>
        <pc:sldMkLst>
          <pc:docMk/>
          <pc:sldMk cId="1949350533" sldId="271"/>
        </pc:sldMkLst>
      </pc:sldChg>
      <pc:sldChg chg="add del modNotes">
        <pc:chgData name="Dinh Viet Sang" userId="693b233c-29db-4155-a84a-11e088d973ce" providerId="ADAL" clId="{75A87B72-D3A9-4011-B9A4-6EA195B1CAA0}" dt="2019-08-06T01:22:53.235" v="1377" actId="2696"/>
        <pc:sldMkLst>
          <pc:docMk/>
          <pc:sldMk cId="2169690450" sldId="272"/>
        </pc:sldMkLst>
      </pc:sldChg>
      <pc:sldChg chg="add del modNotes">
        <pc:chgData name="Dinh Viet Sang" userId="693b233c-29db-4155-a84a-11e088d973ce" providerId="ADAL" clId="{75A87B72-D3A9-4011-B9A4-6EA195B1CAA0}" dt="2019-08-06T01:22:57.556" v="1379" actId="2696"/>
        <pc:sldMkLst>
          <pc:docMk/>
          <pc:sldMk cId="2014281699" sldId="274"/>
        </pc:sldMkLst>
      </pc:sldChg>
      <pc:sldChg chg="add">
        <pc:chgData name="Dinh Viet Sang" userId="693b233c-29db-4155-a84a-11e088d973ce" providerId="ADAL" clId="{75A87B72-D3A9-4011-B9A4-6EA195B1CAA0}" dt="2019-08-06T01:24:04.918" v="1413"/>
        <pc:sldMkLst>
          <pc:docMk/>
          <pc:sldMk cId="1701190617" sldId="695"/>
        </pc:sldMkLst>
      </pc:sldChg>
      <pc:sldChg chg="add">
        <pc:chgData name="Dinh Viet Sang" userId="693b233c-29db-4155-a84a-11e088d973ce" providerId="ADAL" clId="{75A87B72-D3A9-4011-B9A4-6EA195B1CAA0}" dt="2019-08-06T01:24:04.918" v="1413"/>
        <pc:sldMkLst>
          <pc:docMk/>
          <pc:sldMk cId="1936013921" sldId="700"/>
        </pc:sldMkLst>
      </pc:sldChg>
      <pc:sldChg chg="addSp delSp modSp add">
        <pc:chgData name="Dinh Viet Sang" userId="693b233c-29db-4155-a84a-11e088d973ce" providerId="ADAL" clId="{75A87B72-D3A9-4011-B9A4-6EA195B1CAA0}" dt="2019-08-06T01:32:50.135" v="1580"/>
        <pc:sldMkLst>
          <pc:docMk/>
          <pc:sldMk cId="1322753275" sldId="702"/>
        </pc:sldMkLst>
        <pc:spChg chg="mod">
          <ac:chgData name="Dinh Viet Sang" userId="693b233c-29db-4155-a84a-11e088d973ce" providerId="ADAL" clId="{75A87B72-D3A9-4011-B9A4-6EA195B1CAA0}" dt="2019-08-06T01:31:10.326" v="1572" actId="20577"/>
          <ac:spMkLst>
            <pc:docMk/>
            <pc:sldMk cId="1322753275" sldId="702"/>
            <ac:spMk id="2" creationId="{00000000-0000-0000-0000-000000000000}"/>
          </ac:spMkLst>
        </pc:spChg>
        <pc:spChg chg="add mod">
          <ac:chgData name="Dinh Viet Sang" userId="693b233c-29db-4155-a84a-11e088d973ce" providerId="ADAL" clId="{75A87B72-D3A9-4011-B9A4-6EA195B1CAA0}" dt="2019-08-06T01:32:50.135" v="1580"/>
          <ac:spMkLst>
            <pc:docMk/>
            <pc:sldMk cId="1322753275" sldId="702"/>
            <ac:spMk id="4" creationId="{732A7CE0-4D4C-45CE-9A8F-787D6BFC3C2D}"/>
          </ac:spMkLst>
        </pc:spChg>
        <pc:picChg chg="del">
          <ac:chgData name="Dinh Viet Sang" userId="693b233c-29db-4155-a84a-11e088d973ce" providerId="ADAL" clId="{75A87B72-D3A9-4011-B9A4-6EA195B1CAA0}" dt="2019-08-06T01:31:06.125" v="1558" actId="478"/>
          <ac:picMkLst>
            <pc:docMk/>
            <pc:sldMk cId="1322753275" sldId="702"/>
            <ac:picMk id="7" creationId="{58506686-EB76-4DA4-9E66-19BDB79345E0}"/>
          </ac:picMkLst>
        </pc:picChg>
      </pc:sldChg>
      <pc:sldMasterChg chg="delSp modSldLayout">
        <pc:chgData name="Dinh Viet Sang" userId="693b233c-29db-4155-a84a-11e088d973ce" providerId="ADAL" clId="{75A87B72-D3A9-4011-B9A4-6EA195B1CAA0}" dt="2019-08-05T19:38:46.041" v="466" actId="478"/>
        <pc:sldMasterMkLst>
          <pc:docMk/>
          <pc:sldMasterMk cId="3076885425" sldId="2147483648"/>
        </pc:sldMasterMkLst>
        <pc:picChg chg="del">
          <ac:chgData name="Dinh Viet Sang" userId="693b233c-29db-4155-a84a-11e088d973ce" providerId="ADAL" clId="{75A87B72-D3A9-4011-B9A4-6EA195B1CAA0}" dt="2019-08-05T19:07:51.362" v="46" actId="478"/>
          <ac:picMkLst>
            <pc:docMk/>
            <pc:sldMasterMk cId="3076885425" sldId="2147483648"/>
            <ac:picMk id="1026" creationId="{00000000-0000-0000-0000-000000000000}"/>
          </ac:picMkLst>
        </pc:picChg>
        <pc:sldLayoutChg chg="delSp">
          <pc:chgData name="Dinh Viet Sang" userId="693b233c-29db-4155-a84a-11e088d973ce" providerId="ADAL" clId="{75A87B72-D3A9-4011-B9A4-6EA195B1CAA0}" dt="2019-08-05T19:38:46.041" v="466" actId="478"/>
          <pc:sldLayoutMkLst>
            <pc:docMk/>
            <pc:sldMasterMk cId="3076885425" sldId="2147483648"/>
            <pc:sldLayoutMk cId="1495279842" sldId="2147483651"/>
          </pc:sldLayoutMkLst>
          <pc:picChg chg="del">
            <ac:chgData name="Dinh Viet Sang" userId="693b233c-29db-4155-a84a-11e088d973ce" providerId="ADAL" clId="{75A87B72-D3A9-4011-B9A4-6EA195B1CAA0}" dt="2019-08-05T19:38:46.041" v="466" actId="478"/>
            <ac:picMkLst>
              <pc:docMk/>
              <pc:sldMasterMk cId="3076885425" sldId="2147483648"/>
              <pc:sldLayoutMk cId="1495279842" sldId="2147483651"/>
              <ac:picMk id="9"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5CBCE-4909-4D53-B738-682D54A78E95}" type="datetimeFigureOut">
              <a:rPr lang="en-US" smtClean="0"/>
              <a:pPr/>
              <a:t>30/09/2021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3466B-7CE8-46C2-9E58-3BC08954854B}" type="slidenum">
              <a:rPr lang="en-US" smtClean="0"/>
              <a:pPr/>
              <a:t>‹#›</a:t>
            </a:fld>
            <a:endParaRPr lang="en-US"/>
          </a:p>
        </p:txBody>
      </p:sp>
    </p:spTree>
    <p:extLst>
      <p:ext uri="{BB962C8B-B14F-4D97-AF65-F5344CB8AC3E}">
        <p14:creationId xmlns="" xmlns:p14="http://schemas.microsoft.com/office/powerpoint/2010/main" val="210940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945"/>
            <a:ext cx="7772400" cy="2387600"/>
          </a:xfrm>
        </p:spPr>
        <p:txBody>
          <a:bodyPr anchor="b"/>
          <a:lstStyle>
            <a:lvl1pPr algn="ctr">
              <a:defRPr sz="6000">
                <a:solidFill>
                  <a:schemeClr val="bg1"/>
                </a:solidFill>
                <a:latin typeface="Linh AvantGarde" panose="02000603030000020004"/>
                <a:cs typeface="Arial" panose="020B0604020202020204" pitchFamily="34" charset="0"/>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143000" y="4308620"/>
            <a:ext cx="6858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en-US" dirty="0"/>
          </a:p>
        </p:txBody>
      </p:sp>
    </p:spTree>
    <p:extLst>
      <p:ext uri="{BB962C8B-B14F-4D97-AF65-F5344CB8AC3E}">
        <p14:creationId xmlns="" xmlns:p14="http://schemas.microsoft.com/office/powerpoint/2010/main" val="363184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46842"/>
            <a:ext cx="7886700" cy="795267"/>
          </a:xfrm>
        </p:spPr>
        <p:txBody>
          <a:bodyPr/>
          <a:lstStyle>
            <a:lvl1pPr>
              <a:defRPr sz="3600" b="1">
                <a:latin typeface="Linh AvantGarde" panose="02000603030000020004"/>
                <a:cs typeface="Arial" panose="020B0604020202020204" pitchFamily="34" charset="0"/>
              </a:defRPr>
            </a:lvl1pPr>
          </a:lstStyle>
          <a:p>
            <a:r>
              <a:rPr lang="en-US" altLang="zh-CN" dirty="0"/>
              <a:t>Click to edit Master title style</a:t>
            </a:r>
            <a:endParaRPr lang="en-US" dirty="0"/>
          </a:p>
        </p:txBody>
      </p:sp>
      <p:sp>
        <p:nvSpPr>
          <p:cNvPr id="3" name="Content Placeholder 2"/>
          <p:cNvSpPr>
            <a:spLocks noGrp="1"/>
          </p:cNvSpPr>
          <p:nvPr>
            <p:ph idx="1"/>
          </p:nvPr>
        </p:nvSpPr>
        <p:spPr>
          <a:xfrm>
            <a:off x="628650" y="1094509"/>
            <a:ext cx="7886700" cy="4982442"/>
          </a:xfrm>
        </p:spPr>
        <p:txBody>
          <a:bodyPr/>
          <a:lstStyle>
            <a:lvl1pPr>
              <a:defRPr sz="2400" baseline="0">
                <a:latin typeface="Linh AvantGarde" panose="02000603030000020004"/>
              </a:defRPr>
            </a:lvl1pPr>
            <a:lvl2pPr>
              <a:defRPr baseline="0">
                <a:latin typeface="Linh AvantGarde" panose="02000603030000020004"/>
              </a:defRPr>
            </a:lvl2pPr>
            <a:lvl3pPr>
              <a:defRPr baseline="0">
                <a:latin typeface="Linh AvantGarde" panose="02000603030000020004"/>
              </a:defRPr>
            </a:lvl3pPr>
            <a:lvl4pPr>
              <a:defRPr baseline="0">
                <a:latin typeface="Linh AvantGarde" panose="02000603030000020004"/>
              </a:defRPr>
            </a:lvl4pPr>
            <a:lvl5pPr>
              <a:defRPr baseline="0">
                <a:latin typeface="Linh AvantGarde" panose="02000603030000020004"/>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6" name="Slide Number Placeholder 5"/>
          <p:cNvSpPr>
            <a:spLocks noGrp="1"/>
          </p:cNvSpPr>
          <p:nvPr>
            <p:ph type="sldNum" sz="quarter" idx="12"/>
          </p:nvPr>
        </p:nvSpPr>
        <p:spPr>
          <a:xfrm>
            <a:off x="7929995" y="6492875"/>
            <a:ext cx="1143000" cy="365125"/>
          </a:xfrm>
        </p:spPr>
        <p:txBody>
          <a:bodyPr/>
          <a:lstStyle/>
          <a:p>
            <a:fld id="{11F88B7E-86B8-4862-842E-2DB840C1EC76}" type="slidenum">
              <a:rPr lang="zh-CN" altLang="en-US" smtClean="0"/>
              <a:pPr/>
              <a:t>‹#›</a:t>
            </a:fld>
            <a:endParaRPr lang="zh-CN" altLang="en-US"/>
          </a:p>
        </p:txBody>
      </p:sp>
    </p:spTree>
    <p:extLst>
      <p:ext uri="{BB962C8B-B14F-4D97-AF65-F5344CB8AC3E}">
        <p14:creationId xmlns="" xmlns:p14="http://schemas.microsoft.com/office/powerpoint/2010/main" val="301965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23966"/>
            <a:ext cx="7886700" cy="2852737"/>
          </a:xfrm>
        </p:spPr>
        <p:txBody>
          <a:bodyPr anchor="b"/>
          <a:lstStyle>
            <a:lvl1pPr>
              <a:defRPr sz="6000" b="1">
                <a:latin typeface="Linh AvantGarde" panose="02000603030000020004"/>
                <a:cs typeface="Arial" panose="020B0604020202020204" pitchFamily="34" charset="0"/>
              </a:defRPr>
            </a:lvl1pPr>
          </a:lstStyle>
          <a:p>
            <a:r>
              <a:rPr lang="en-US" altLang="zh-CN" dirty="0"/>
              <a:t>Click to edit Master title style</a:t>
            </a:r>
            <a:endParaRPr lang="en-US" dirty="0"/>
          </a:p>
        </p:txBody>
      </p:sp>
      <p:sp>
        <p:nvSpPr>
          <p:cNvPr id="3" name="Text Placeholder 2"/>
          <p:cNvSpPr>
            <a:spLocks noGrp="1"/>
          </p:cNvSpPr>
          <p:nvPr>
            <p:ph type="body" idx="1"/>
          </p:nvPr>
        </p:nvSpPr>
        <p:spPr>
          <a:xfrm>
            <a:off x="623888" y="43227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6" name="Slide Number Placeholder 5"/>
          <p:cNvSpPr>
            <a:spLocks noGrp="1"/>
          </p:cNvSpPr>
          <p:nvPr>
            <p:ph type="sldNum" sz="quarter" idx="12"/>
          </p:nvPr>
        </p:nvSpPr>
        <p:spPr>
          <a:xfrm>
            <a:off x="8026400" y="6492875"/>
            <a:ext cx="1117600" cy="365125"/>
          </a:xfrm>
        </p:spPr>
        <p:txBody>
          <a:bodyPr/>
          <a:lstStyle/>
          <a:p>
            <a:fld id="{11F88B7E-86B8-4862-842E-2DB840C1EC76}" type="slidenum">
              <a:rPr lang="zh-CN" altLang="en-US" smtClean="0"/>
              <a:pPr/>
              <a:t>‹#›</a:t>
            </a:fld>
            <a:endParaRPr lang="zh-CN" altLang="en-US"/>
          </a:p>
        </p:txBody>
      </p:sp>
    </p:spTree>
    <p:extLst>
      <p:ext uri="{BB962C8B-B14F-4D97-AF65-F5344CB8AC3E}">
        <p14:creationId xmlns="" xmlns:p14="http://schemas.microsoft.com/office/powerpoint/2010/main" val="415984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3" name="Content Placeholder 2"/>
          <p:cNvSpPr>
            <a:spLocks noGrp="1"/>
          </p:cNvSpPr>
          <p:nvPr>
            <p:ph sz="half" idx="1"/>
          </p:nvPr>
        </p:nvSpPr>
        <p:spPr>
          <a:xfrm>
            <a:off x="628650" y="1628775"/>
            <a:ext cx="3886200" cy="4351338"/>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Content Placeholder 3"/>
          <p:cNvSpPr>
            <a:spLocks noGrp="1"/>
          </p:cNvSpPr>
          <p:nvPr>
            <p:ph sz="half" idx="2"/>
          </p:nvPr>
        </p:nvSpPr>
        <p:spPr>
          <a:xfrm>
            <a:off x="4629150" y="162877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Slide Number Placeholder 6"/>
          <p:cNvSpPr>
            <a:spLocks noGrp="1"/>
          </p:cNvSpPr>
          <p:nvPr>
            <p:ph type="sldNum" sz="quarter" idx="12"/>
          </p:nvPr>
        </p:nvSpPr>
        <p:spPr>
          <a:xfrm>
            <a:off x="8026400" y="6492875"/>
            <a:ext cx="1117600" cy="365125"/>
          </a:xfrm>
        </p:spPr>
        <p:txBody>
          <a:bodyPr/>
          <a:lstStyle/>
          <a:p>
            <a:fld id="{11F88B7E-86B8-4862-842E-2DB840C1EC76}" type="slidenum">
              <a:rPr lang="zh-CN" altLang="en-US" smtClean="0"/>
              <a:pPr/>
              <a:t>‹#›</a:t>
            </a:fld>
            <a:endParaRPr lang="zh-CN" altLang="en-US"/>
          </a:p>
        </p:txBody>
      </p:sp>
    </p:spTree>
    <p:extLst>
      <p:ext uri="{BB962C8B-B14F-4D97-AF65-F5344CB8AC3E}">
        <p14:creationId xmlns="" xmlns:p14="http://schemas.microsoft.com/office/powerpoint/2010/main" val="358746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9" name="Slide Number Placeholder 8"/>
          <p:cNvSpPr>
            <a:spLocks noGrp="1"/>
          </p:cNvSpPr>
          <p:nvPr>
            <p:ph type="sldNum" sz="quarter" idx="12"/>
          </p:nvPr>
        </p:nvSpPr>
        <p:spPr>
          <a:xfrm>
            <a:off x="8026400" y="6492874"/>
            <a:ext cx="1117600" cy="365125"/>
          </a:xfrm>
        </p:spPr>
        <p:txBody>
          <a:bodyPr/>
          <a:lstStyle/>
          <a:p>
            <a:fld id="{11F88B7E-86B8-4862-842E-2DB840C1EC76}" type="slidenum">
              <a:rPr lang="zh-CN" altLang="en-US" smtClean="0"/>
              <a:pPr/>
              <a:t>‹#›</a:t>
            </a:fld>
            <a:endParaRPr lang="zh-CN" altLang="en-US"/>
          </a:p>
        </p:txBody>
      </p:sp>
    </p:spTree>
    <p:extLst>
      <p:ext uri="{BB962C8B-B14F-4D97-AF65-F5344CB8AC3E}">
        <p14:creationId xmlns="" xmlns:p14="http://schemas.microsoft.com/office/powerpoint/2010/main" val="360762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5" name="Slide Number Placeholder 4"/>
          <p:cNvSpPr>
            <a:spLocks noGrp="1"/>
          </p:cNvSpPr>
          <p:nvPr>
            <p:ph type="sldNum" sz="quarter" idx="12"/>
          </p:nvPr>
        </p:nvSpPr>
        <p:spPr>
          <a:xfrm>
            <a:off x="8026400" y="6492875"/>
            <a:ext cx="1117600" cy="365125"/>
          </a:xfrm>
        </p:spPr>
        <p:txBody>
          <a:bodyPr/>
          <a:lstStyle/>
          <a:p>
            <a:fld id="{11F88B7E-86B8-4862-842E-2DB840C1EC76}" type="slidenum">
              <a:rPr lang="zh-CN" altLang="en-US" smtClean="0"/>
              <a:pPr/>
              <a:t>‹#›</a:t>
            </a:fld>
            <a:endParaRPr lang="zh-CN" altLang="en-US"/>
          </a:p>
        </p:txBody>
      </p:sp>
    </p:spTree>
    <p:extLst>
      <p:ext uri="{BB962C8B-B14F-4D97-AF65-F5344CB8AC3E}">
        <p14:creationId xmlns="" xmlns:p14="http://schemas.microsoft.com/office/powerpoint/2010/main" val="3653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900" y="1781176"/>
            <a:ext cx="2711450" cy="4244974"/>
          </a:xfrm>
        </p:spPr>
        <p:txBody>
          <a:bodyPr/>
          <a:lstStyle>
            <a:lvl1pPr>
              <a:defRPr>
                <a:solidFill>
                  <a:schemeClr val="bg1">
                    <a:lumMod val="95000"/>
                  </a:schemeClr>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a:xfrm>
            <a:off x="7397750" y="6121400"/>
            <a:ext cx="1117600" cy="276227"/>
          </a:xfrm>
          <a:prstGeom prst="rect">
            <a:avLst/>
          </a:prstGeom>
        </p:spPr>
        <p:txBody>
          <a:bodyPr/>
          <a:lstStyle/>
          <a:p>
            <a:fld id="{73266DD0-27F7-4B4A-BCF6-DBE51241DC75}" type="datetime1">
              <a:rPr lang="vi-VN" altLang="zh-CN" smtClean="0"/>
              <a:pPr/>
              <a:t>30/09/2021</a:t>
            </a:fld>
            <a:endParaRPr lang="zh-CN" altLang="en-US"/>
          </a:p>
        </p:txBody>
      </p:sp>
      <p:sp>
        <p:nvSpPr>
          <p:cNvPr id="4" name="Footer Placeholder 3"/>
          <p:cNvSpPr>
            <a:spLocks noGrp="1"/>
          </p:cNvSpPr>
          <p:nvPr>
            <p:ph type="ftr" sz="quarter" idx="11"/>
          </p:nvPr>
        </p:nvSpPr>
        <p:spPr>
          <a:xfrm>
            <a:off x="4387850" y="6432550"/>
            <a:ext cx="3009900" cy="365125"/>
          </a:xfrm>
          <a:prstGeom prst="rect">
            <a:avLst/>
          </a:prstGeom>
        </p:spPr>
        <p:txBody>
          <a:bodyPr/>
          <a:lstStyle/>
          <a:p>
            <a:r>
              <a:rPr lang="en-US" altLang="zh-CN"/>
              <a:t>SangDV</a:t>
            </a:r>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pPr/>
              <a:t>‹#›</a:t>
            </a:fld>
            <a:endParaRPr lang="zh-CN" altLang="en-US"/>
          </a:p>
        </p:txBody>
      </p:sp>
    </p:spTree>
    <p:extLst>
      <p:ext uri="{BB962C8B-B14F-4D97-AF65-F5344CB8AC3E}">
        <p14:creationId xmlns="" xmlns:p14="http://schemas.microsoft.com/office/powerpoint/2010/main" val="304648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dirty="0"/>
              <a:t>Click to edit Master title style</a:t>
            </a:r>
            <a:endParaRPr lang="en-US" dirty="0"/>
          </a:p>
        </p:txBody>
      </p:sp>
    </p:spTree>
    <p:extLst>
      <p:ext uri="{BB962C8B-B14F-4D97-AF65-F5344CB8AC3E}">
        <p14:creationId xmlns="" xmlns:p14="http://schemas.microsoft.com/office/powerpoint/2010/main" val="415746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55576"/>
            <a:ext cx="7886700" cy="1325563"/>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28650" y="1625600"/>
            <a:ext cx="7886700" cy="4460876"/>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6" name="Slide Number Placeholder 5"/>
          <p:cNvSpPr>
            <a:spLocks noGrp="1"/>
          </p:cNvSpPr>
          <p:nvPr>
            <p:ph type="sldNum" sz="quarter" idx="4"/>
          </p:nvPr>
        </p:nvSpPr>
        <p:spPr>
          <a:xfrm>
            <a:off x="8026400" y="6492875"/>
            <a:ext cx="1117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1F88B7E-86B8-4862-842E-2DB840C1EC76}" type="slidenum">
              <a:rPr lang="zh-CN" altLang="en-US" smtClean="0"/>
              <a:pPr/>
              <a:t>‹#›</a:t>
            </a:fld>
            <a:endParaRPr lang="zh-CN" altLang="en-US" dirty="0"/>
          </a:p>
        </p:txBody>
      </p:sp>
    </p:spTree>
    <p:extLst>
      <p:ext uri="{BB962C8B-B14F-4D97-AF65-F5344CB8AC3E}">
        <p14:creationId xmlns="" xmlns:p14="http://schemas.microsoft.com/office/powerpoint/2010/main" val="103454114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Linh AvantGarde" panose="02000603030000020004"/>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inh AvantGarde" panose="02000603030000020004"/>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inh AvantGarde" panose="02000603030000020004"/>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inh AvantGarde" panose="02000603030000020004"/>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inh AvantGarde" panose="02000603030000020004"/>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inh AvantGarde" panose="02000603030000020004"/>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cs.uwaterloo.ca/~bwbecker/sudoku/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cse3521.artifice.cc/prolog-examples.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fosshub.com/Code-Blocks.html?dwl=codeblocks-17.12mingw-setup.exe" TargetMode="External"/><Relationship Id="rId2" Type="http://schemas.openxmlformats.org/officeDocument/2006/relationships/hyperlink" Target="http://www.codeblocks.org/downloads/26"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B22988E-C6B6-4031-90F1-6573C99F0471}"/>
              </a:ext>
            </a:extLst>
          </p:cNvPr>
          <p:cNvSpPr>
            <a:spLocks noGrp="1"/>
          </p:cNvSpPr>
          <p:nvPr>
            <p:ph type="ctrTitle"/>
          </p:nvPr>
        </p:nvSpPr>
        <p:spPr>
          <a:xfrm>
            <a:off x="0" y="1828945"/>
            <a:ext cx="9144000" cy="2387600"/>
          </a:xfrm>
        </p:spPr>
        <p:txBody>
          <a:bodyPr>
            <a:normAutofit fontScale="90000"/>
          </a:bodyPr>
          <a:lstStyle/>
          <a:p>
            <a:r>
              <a:rPr lang="en-US" dirty="0" err="1"/>
              <a:t>Chương</a:t>
            </a:r>
            <a:r>
              <a:rPr lang="en-US" dirty="0"/>
              <a:t> 1: </a:t>
            </a:r>
            <a:br>
              <a:rPr lang="en-US" dirty="0"/>
            </a:br>
            <a:r>
              <a:rPr lang="en-US" dirty="0" err="1"/>
              <a:t>Tổng</a:t>
            </a:r>
            <a:r>
              <a:rPr lang="en-US" dirty="0"/>
              <a:t> </a:t>
            </a:r>
            <a:r>
              <a:rPr lang="en-US" dirty="0" err="1"/>
              <a:t>quan</a:t>
            </a:r>
            <a:r>
              <a:rPr lang="en-US" dirty="0"/>
              <a:t> </a:t>
            </a:r>
            <a:r>
              <a:rPr lang="en-US" dirty="0" err="1"/>
              <a:t>về</a:t>
            </a:r>
            <a:r>
              <a:rPr lang="en-US" dirty="0"/>
              <a:t> </a:t>
            </a:r>
            <a:r>
              <a:rPr lang="en-US" dirty="0" err="1"/>
              <a:t>kỹ</a:t>
            </a:r>
            <a:r>
              <a:rPr lang="en-US" dirty="0"/>
              <a:t> </a:t>
            </a:r>
            <a:r>
              <a:rPr lang="en-US" dirty="0" err="1"/>
              <a:t>thuật</a:t>
            </a:r>
            <a:r>
              <a:rPr lang="en-US" dirty="0"/>
              <a:t> </a:t>
            </a:r>
            <a:r>
              <a:rPr lang="en-US" dirty="0" err="1"/>
              <a:t>lập</a:t>
            </a:r>
            <a:r>
              <a:rPr lang="en-US" dirty="0"/>
              <a:t> </a:t>
            </a:r>
            <a:r>
              <a:rPr lang="en-US" dirty="0" err="1"/>
              <a:t>trình</a:t>
            </a:r>
            <a:endParaRPr lang="en-US" dirty="0"/>
          </a:p>
        </p:txBody>
      </p:sp>
      <p:sp>
        <p:nvSpPr>
          <p:cNvPr id="5" name="Subtitle 4">
            <a:extLst>
              <a:ext uri="{FF2B5EF4-FFF2-40B4-BE49-F238E27FC236}">
                <a16:creationId xmlns="" xmlns:a16="http://schemas.microsoft.com/office/drawing/2014/main" id="{A687A6AE-839F-4F23-BD8E-EB0AF188F88E}"/>
              </a:ext>
            </a:extLst>
          </p:cNvPr>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1421310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p:txBody>
          <a:bodyPr/>
          <a:lstStyle/>
          <a:p>
            <a:r>
              <a:rPr lang="en-GB" altLang="en-US" smtClean="0"/>
              <a:t>Thế nào là chương trình tốt? ...</a:t>
            </a:r>
          </a:p>
        </p:txBody>
      </p:sp>
      <p:sp>
        <p:nvSpPr>
          <p:cNvPr id="12291" name="Content Placeholder 2"/>
          <p:cNvSpPr>
            <a:spLocks noGrp="1" noChangeArrowheads="1"/>
          </p:cNvSpPr>
          <p:nvPr>
            <p:ph idx="1"/>
          </p:nvPr>
        </p:nvSpPr>
        <p:spPr>
          <a:xfrm>
            <a:off x="304800" y="838200"/>
            <a:ext cx="8585200" cy="5010150"/>
          </a:xfrm>
        </p:spPr>
        <p:txBody>
          <a:bodyPr>
            <a:normAutofit lnSpcReduction="10000"/>
          </a:bodyPr>
          <a:lstStyle/>
          <a:p>
            <a:pPr>
              <a:buFont typeface="Monotype Sorts" pitchFamily="2" charset="2"/>
              <a:buNone/>
            </a:pPr>
            <a:r>
              <a:rPr lang="vi-VN" altLang="en-US" smtClean="0"/>
              <a:t>Độ tương thích</a:t>
            </a:r>
          </a:p>
          <a:p>
            <a:pPr>
              <a:buFont typeface="Monotype Sorts" pitchFamily="2" charset="2"/>
              <a:buNone/>
            </a:pPr>
            <a:r>
              <a:rPr lang="vi-VN" altLang="en-US" smtClean="0"/>
              <a:t>—Khả năng thích ứng và</a:t>
            </a:r>
            <a:r>
              <a:rPr lang="en-CA" altLang="en-US" smtClean="0"/>
              <a:t> </a:t>
            </a:r>
            <a:r>
              <a:rPr lang="vi-VN" altLang="en-US" smtClean="0"/>
              <a:t>chạy tốt trong các </a:t>
            </a:r>
            <a:r>
              <a:rPr lang="en-CA" altLang="en-US" smtClean="0"/>
              <a:t>đ</a:t>
            </a:r>
            <a:r>
              <a:rPr lang="vi-VN" altLang="en-US" smtClean="0"/>
              <a:t>iều kiện môi trường khác nhau</a:t>
            </a:r>
          </a:p>
          <a:p>
            <a:pPr>
              <a:buFont typeface="Monotype Sorts" pitchFamily="2" charset="2"/>
              <a:buNone/>
            </a:pPr>
            <a:r>
              <a:rPr lang="en-GB" altLang="en-US" smtClean="0"/>
              <a:t>Hiệu suất</a:t>
            </a:r>
          </a:p>
          <a:p>
            <a:pPr>
              <a:buFont typeface="Monotype Sorts" pitchFamily="2" charset="2"/>
              <a:buNone/>
            </a:pPr>
            <a:r>
              <a:rPr lang="vi-VN" altLang="en-US" smtClean="0"/>
              <a:t>—Chương trình nhỏ</a:t>
            </a:r>
            <a:r>
              <a:rPr lang="en-CA" altLang="en-US" smtClean="0"/>
              <a:t> </a:t>
            </a:r>
            <a:r>
              <a:rPr lang="vi-VN" altLang="en-US" smtClean="0"/>
              <a:t>gọn, sử</a:t>
            </a:r>
            <a:r>
              <a:rPr lang="en-CA" altLang="en-US" smtClean="0"/>
              <a:t> </a:t>
            </a:r>
            <a:r>
              <a:rPr lang="vi-VN" altLang="en-US" smtClean="0"/>
              <a:t>dụng ít bộ</a:t>
            </a:r>
            <a:r>
              <a:rPr lang="en-CA" altLang="en-US" smtClean="0"/>
              <a:t> </a:t>
            </a:r>
            <a:r>
              <a:rPr lang="vi-VN" altLang="en-US" smtClean="0"/>
              <a:t>nhớ</a:t>
            </a:r>
          </a:p>
          <a:p>
            <a:pPr>
              <a:buFont typeface="Monotype Sorts" pitchFamily="2" charset="2"/>
              <a:buNone/>
            </a:pPr>
            <a:r>
              <a:rPr lang="en-GB" altLang="en-US" smtClean="0"/>
              <a:t>—Tốc độ nhanh, sử dụng ít thời gian CPU</a:t>
            </a:r>
          </a:p>
          <a:p>
            <a:pPr>
              <a:buFont typeface="Monotype Sorts" pitchFamily="2" charset="2"/>
              <a:buNone/>
            </a:pPr>
            <a:r>
              <a:rPr lang="en-GB" altLang="en-US" smtClean="0"/>
              <a:t>Hiệu quả:</a:t>
            </a:r>
          </a:p>
          <a:p>
            <a:pPr>
              <a:buFont typeface="Monotype Sorts" pitchFamily="2" charset="2"/>
              <a:buNone/>
            </a:pPr>
            <a:r>
              <a:rPr lang="en-GB" altLang="en-US" smtClean="0"/>
              <a:t>—Thời gian lập trình ngắn, </a:t>
            </a:r>
          </a:p>
          <a:p>
            <a:pPr>
              <a:buFont typeface="Monotype Sorts" pitchFamily="2" charset="2"/>
              <a:buNone/>
            </a:pPr>
            <a:r>
              <a:rPr lang="vi-VN" altLang="en-US" smtClean="0"/>
              <a:t>—Khả năng bảo trì</a:t>
            </a:r>
            <a:r>
              <a:rPr lang="en-CA" altLang="en-US" smtClean="0"/>
              <a:t> </a:t>
            </a:r>
            <a:r>
              <a:rPr lang="vi-VN" altLang="en-US" smtClean="0"/>
              <a:t>dễ</a:t>
            </a:r>
            <a:r>
              <a:rPr lang="en-CA" altLang="en-US" smtClean="0"/>
              <a:t> </a:t>
            </a:r>
            <a:r>
              <a:rPr lang="vi-VN" altLang="en-US" smtClean="0"/>
              <a:t>dàng </a:t>
            </a:r>
          </a:p>
          <a:p>
            <a:pPr>
              <a:buFont typeface="Monotype Sorts" pitchFamily="2" charset="2"/>
              <a:buNone/>
            </a:pPr>
            <a:r>
              <a:rPr lang="en-GB" altLang="en-US" smtClean="0"/>
              <a:t>—Giá trị sử dụng lại lớn </a:t>
            </a:r>
          </a:p>
          <a:p>
            <a:pPr>
              <a:buFont typeface="Monotype Sorts" pitchFamily="2" charset="2"/>
              <a:buNone/>
            </a:pPr>
            <a:r>
              <a:rPr lang="vi-VN" altLang="en-US" smtClean="0"/>
              <a:t>—Sử</a:t>
            </a:r>
            <a:r>
              <a:rPr lang="en-CA" altLang="en-US" smtClean="0"/>
              <a:t> </a:t>
            </a:r>
            <a:r>
              <a:rPr lang="vi-VN" altLang="en-US" smtClean="0"/>
              <a:t>dụng </a:t>
            </a:r>
            <a:r>
              <a:rPr lang="en-CA" altLang="en-US" smtClean="0"/>
              <a:t>đ</a:t>
            </a:r>
            <a:r>
              <a:rPr lang="vi-VN" altLang="en-US" smtClean="0"/>
              <a:t>ơn giản, thân thiện </a:t>
            </a:r>
          </a:p>
          <a:p>
            <a:pPr>
              <a:buFont typeface="Monotype Sorts" pitchFamily="2" charset="2"/>
              <a:buNone/>
            </a:pPr>
            <a:r>
              <a:rPr lang="vi-VN" altLang="en-US" smtClean="0"/>
              <a:t>—Nhiều chức năng tiện ích</a:t>
            </a:r>
          </a:p>
          <a:p>
            <a:pPr>
              <a:buFont typeface="Monotype Sorts" pitchFamily="2" charset="2"/>
              <a:buNone/>
            </a:pPr>
            <a:endParaRPr lang="en-GB" altLang="en-US"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p:txBody>
          <a:bodyPr/>
          <a:lstStyle/>
          <a:p>
            <a:r>
              <a:rPr lang="en-GB" altLang="en-US" smtClean="0"/>
              <a:t>Làm thế nào để lập trình tốt?</a:t>
            </a:r>
          </a:p>
        </p:txBody>
      </p:sp>
      <p:sp>
        <p:nvSpPr>
          <p:cNvPr id="13315" name="Content Placeholder 2"/>
          <p:cNvSpPr>
            <a:spLocks noGrp="1" noChangeArrowheads="1"/>
          </p:cNvSpPr>
          <p:nvPr>
            <p:ph idx="1"/>
          </p:nvPr>
        </p:nvSpPr>
        <p:spPr>
          <a:xfrm>
            <a:off x="304800" y="990600"/>
            <a:ext cx="8585200" cy="4857750"/>
          </a:xfrm>
        </p:spPr>
        <p:txBody>
          <a:bodyPr>
            <a:normAutofit fontScale="92500" lnSpcReduction="20000"/>
          </a:bodyPr>
          <a:lstStyle/>
          <a:p>
            <a:pPr>
              <a:buFont typeface="Monotype Sorts" pitchFamily="2" charset="2"/>
              <a:buNone/>
            </a:pPr>
            <a:r>
              <a:rPr lang="vi-VN" altLang="en-US" sz="2400" smtClean="0"/>
              <a:t>Học cách tư duy và phương pháp lập trình</a:t>
            </a:r>
            <a:endParaRPr lang="en-CA" altLang="en-US" sz="2400" smtClean="0"/>
          </a:p>
          <a:p>
            <a:pPr>
              <a:buFont typeface="Monotype Sorts" pitchFamily="2" charset="2"/>
              <a:buNone/>
            </a:pPr>
            <a:r>
              <a:rPr lang="vi-VN" altLang="en-US" sz="2400" smtClean="0"/>
              <a:t>—Tư duy toán học, tư duy logic, tư duy có</a:t>
            </a:r>
            <a:r>
              <a:rPr lang="en-CA" altLang="en-US" sz="2400" smtClean="0"/>
              <a:t> </a:t>
            </a:r>
            <a:r>
              <a:rPr lang="vi-VN" altLang="en-US" sz="2400" smtClean="0"/>
              <a:t>cấu trúc, tư duy hướng </a:t>
            </a:r>
            <a:r>
              <a:rPr lang="en-CA" altLang="en-US" sz="2400" smtClean="0"/>
              <a:t>đ</a:t>
            </a:r>
            <a:r>
              <a:rPr lang="vi-VN" altLang="en-US" sz="2400" smtClean="0"/>
              <a:t>ối tượng, tư duy tổng quát</a:t>
            </a:r>
          </a:p>
          <a:p>
            <a:pPr>
              <a:buFont typeface="Monotype Sorts" pitchFamily="2" charset="2"/>
              <a:buNone/>
            </a:pPr>
            <a:r>
              <a:rPr lang="en-GB" altLang="en-US" sz="2400" smtClean="0"/>
              <a:t>—Tìm hiểu về cấu trúc dữ liệu và giải thuật</a:t>
            </a:r>
          </a:p>
          <a:p>
            <a:pPr>
              <a:buFont typeface="Monotype Sorts" pitchFamily="2" charset="2"/>
              <a:buNone/>
            </a:pPr>
            <a:r>
              <a:rPr lang="en-GB" altLang="en-US" sz="2400" smtClean="0"/>
              <a:t>Hiểu sâu về máy tính</a:t>
            </a:r>
          </a:p>
          <a:p>
            <a:pPr>
              <a:buFont typeface="Monotype Sorts" pitchFamily="2" charset="2"/>
              <a:buNone/>
            </a:pPr>
            <a:r>
              <a:rPr lang="vi-VN" altLang="en-US" sz="2400" smtClean="0"/>
              <a:t>—Tương tác giữa CPU, chương trình và</a:t>
            </a:r>
            <a:r>
              <a:rPr lang="en-CA" altLang="en-US" sz="2400" smtClean="0"/>
              <a:t> </a:t>
            </a:r>
            <a:r>
              <a:rPr lang="vi-VN" altLang="en-US" sz="2400" smtClean="0"/>
              <a:t>bộ</a:t>
            </a:r>
            <a:r>
              <a:rPr lang="en-CA" altLang="en-US" sz="2400" smtClean="0"/>
              <a:t> </a:t>
            </a:r>
            <a:r>
              <a:rPr lang="vi-VN" altLang="en-US" sz="2400" smtClean="0"/>
              <a:t>nhớ</a:t>
            </a:r>
          </a:p>
          <a:p>
            <a:pPr>
              <a:buFont typeface="Monotype Sorts" pitchFamily="2" charset="2"/>
              <a:buNone/>
            </a:pPr>
            <a:r>
              <a:rPr lang="vi-VN" altLang="en-US" sz="2400" smtClean="0"/>
              <a:t>—Cơ chế</a:t>
            </a:r>
            <a:r>
              <a:rPr lang="en-CA" altLang="en-US" sz="2400" smtClean="0"/>
              <a:t> </a:t>
            </a:r>
            <a:r>
              <a:rPr lang="vi-VN" altLang="en-US" sz="2400" smtClean="0"/>
              <a:t>quản lý bộ</a:t>
            </a:r>
            <a:r>
              <a:rPr lang="en-CA" altLang="en-US" sz="2400" smtClean="0"/>
              <a:t> </a:t>
            </a:r>
            <a:r>
              <a:rPr lang="vi-VN" altLang="en-US" sz="2400" smtClean="0"/>
              <a:t>nhớ</a:t>
            </a:r>
          </a:p>
          <a:p>
            <a:pPr>
              <a:buFont typeface="Monotype Sorts" pitchFamily="2" charset="2"/>
              <a:buNone/>
            </a:pPr>
            <a:r>
              <a:rPr lang="en-GB" altLang="en-US" sz="2400" smtClean="0"/>
              <a:t>Nắm vững ngôn ngữ lập trình</a:t>
            </a:r>
          </a:p>
          <a:p>
            <a:pPr>
              <a:buFont typeface="Monotype Sorts" pitchFamily="2" charset="2"/>
              <a:buNone/>
            </a:pPr>
            <a:r>
              <a:rPr lang="vi-VN" altLang="en-US" sz="2400" smtClean="0"/>
              <a:t>—Biết rõ các </a:t>
            </a:r>
            <a:r>
              <a:rPr lang="en-CA" altLang="en-US" sz="2400" smtClean="0"/>
              <a:t>đặc thù, các </a:t>
            </a:r>
            <a:r>
              <a:rPr lang="vi-VN" altLang="en-US" sz="2400" smtClean="0"/>
              <a:t>khả năng và</a:t>
            </a:r>
            <a:r>
              <a:rPr lang="en-CA" altLang="en-US" sz="2400" smtClean="0"/>
              <a:t> </a:t>
            </a:r>
            <a:r>
              <a:rPr lang="vi-VN" altLang="en-US" sz="2400" smtClean="0"/>
              <a:t>hạn chế</a:t>
            </a:r>
            <a:r>
              <a:rPr lang="en-CA" altLang="en-US" sz="2400" smtClean="0"/>
              <a:t> </a:t>
            </a:r>
            <a:r>
              <a:rPr lang="vi-VN" altLang="en-US" sz="2400" smtClean="0"/>
              <a:t>của ngôn ngữ</a:t>
            </a:r>
          </a:p>
          <a:p>
            <a:pPr>
              <a:buFont typeface="Monotype Sorts" pitchFamily="2" charset="2"/>
              <a:buNone/>
            </a:pPr>
            <a:r>
              <a:rPr lang="vi-VN" altLang="en-US" sz="2400" smtClean="0"/>
              <a:t>—Kỹ năng lập trình (</a:t>
            </a:r>
            <a:r>
              <a:rPr lang="en-CA" altLang="en-US" sz="2400" smtClean="0"/>
              <a:t>đ</a:t>
            </a:r>
            <a:r>
              <a:rPr lang="vi-VN" altLang="en-US" sz="2400" smtClean="0"/>
              <a:t>ọc thông, viết thạo)</a:t>
            </a:r>
          </a:p>
          <a:p>
            <a:pPr>
              <a:buFont typeface="Monotype Sorts" pitchFamily="2" charset="2"/>
              <a:buNone/>
            </a:pPr>
            <a:r>
              <a:rPr lang="en-GB" altLang="en-US" sz="2400" smtClean="0"/>
              <a:t>Tự rèn luyện trên máy tính</a:t>
            </a:r>
          </a:p>
          <a:p>
            <a:pPr>
              <a:buFont typeface="Monotype Sorts" pitchFamily="2" charset="2"/>
              <a:buNone/>
            </a:pPr>
            <a:r>
              <a:rPr lang="vi-VN" altLang="en-US" sz="2400" smtClean="0"/>
              <a:t>—Hiểu sâu </a:t>
            </a:r>
            <a:r>
              <a:rPr lang="en-CA" altLang="en-US" sz="2400" smtClean="0"/>
              <a:t>đ</a:t>
            </a:r>
            <a:r>
              <a:rPr lang="vi-VN" altLang="en-US" sz="2400" smtClean="0"/>
              <a:t>ược các </a:t>
            </a:r>
            <a:r>
              <a:rPr lang="en-CA" altLang="en-US" sz="2400" smtClean="0"/>
              <a:t>đ</a:t>
            </a:r>
            <a:r>
              <a:rPr lang="vi-VN" altLang="en-US" sz="2400" smtClean="0"/>
              <a:t>iểm nêu trên</a:t>
            </a:r>
            <a:r>
              <a:rPr lang="en-CA" altLang="en-US" sz="2400" smtClean="0"/>
              <a:t>, </a:t>
            </a:r>
            <a:r>
              <a:rPr lang="vi-VN" altLang="en-US" sz="2400" smtClean="0"/>
              <a:t>Rèn luyện kỹ năng lập trình</a:t>
            </a:r>
          </a:p>
          <a:p>
            <a:pPr>
              <a:buFont typeface="Monotype Sorts" pitchFamily="2" charset="2"/>
              <a:buNone/>
            </a:pPr>
            <a:r>
              <a:rPr lang="en-GB" altLang="en-US" sz="2400" smtClean="0"/>
              <a:t>—Thúc đẩy sáng tạo</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r>
              <a:rPr lang="vi-VN" altLang="en-US" smtClean="0"/>
              <a:t>Các</a:t>
            </a:r>
            <a:r>
              <a:rPr lang="en-CA" altLang="en-US" smtClean="0"/>
              <a:t> </a:t>
            </a:r>
            <a:r>
              <a:rPr lang="vi-VN" altLang="en-US" smtClean="0"/>
              <a:t>nguyên</a:t>
            </a:r>
            <a:r>
              <a:rPr lang="en-CA" altLang="en-US" smtClean="0"/>
              <a:t> </a:t>
            </a:r>
            <a:r>
              <a:rPr lang="vi-VN" altLang="en-US" smtClean="0"/>
              <a:t>tắc</a:t>
            </a:r>
            <a:r>
              <a:rPr lang="en-CA" altLang="en-US" smtClean="0"/>
              <a:t> </a:t>
            </a:r>
            <a:r>
              <a:rPr lang="vi-VN" altLang="en-US" smtClean="0"/>
              <a:t>cơ</a:t>
            </a:r>
            <a:r>
              <a:rPr lang="en-CA" altLang="en-US" smtClean="0"/>
              <a:t> </a:t>
            </a:r>
            <a:r>
              <a:rPr lang="vi-VN" altLang="en-US" smtClean="0"/>
              <a:t>bản</a:t>
            </a:r>
            <a:r>
              <a:rPr lang="en-CA" altLang="en-US" smtClean="0"/>
              <a:t> </a:t>
            </a:r>
            <a:endParaRPr lang="en-GB" altLang="en-US" smtClean="0"/>
          </a:p>
        </p:txBody>
      </p:sp>
      <p:sp>
        <p:nvSpPr>
          <p:cNvPr id="14339" name="Content Placeholder 2"/>
          <p:cNvSpPr>
            <a:spLocks noGrp="1" noChangeArrowheads="1"/>
          </p:cNvSpPr>
          <p:nvPr>
            <p:ph idx="1"/>
          </p:nvPr>
        </p:nvSpPr>
        <p:spPr>
          <a:xfrm>
            <a:off x="304800" y="990600"/>
            <a:ext cx="8585200" cy="4857750"/>
          </a:xfrm>
        </p:spPr>
        <p:txBody>
          <a:bodyPr>
            <a:normAutofit lnSpcReduction="10000"/>
          </a:bodyPr>
          <a:lstStyle/>
          <a:p>
            <a:pPr>
              <a:buFont typeface="Monotype Sorts" pitchFamily="2" charset="2"/>
              <a:buNone/>
            </a:pPr>
            <a:r>
              <a:rPr lang="vi-VN" altLang="en-US" smtClean="0"/>
              <a:t>Trừu</a:t>
            </a:r>
            <a:r>
              <a:rPr lang="en-CA" altLang="en-US" smtClean="0"/>
              <a:t> </a:t>
            </a:r>
            <a:r>
              <a:rPr lang="vi-VN" altLang="en-US" smtClean="0"/>
              <a:t>tượng</a:t>
            </a:r>
            <a:r>
              <a:rPr lang="en-CA" altLang="en-US" smtClean="0"/>
              <a:t> </a:t>
            </a:r>
            <a:r>
              <a:rPr lang="vi-VN" altLang="en-US" smtClean="0"/>
              <a:t>hóa</a:t>
            </a:r>
            <a:endParaRPr lang="en-GB" altLang="en-US" smtClean="0"/>
          </a:p>
          <a:p>
            <a:pPr>
              <a:buFont typeface="Monotype Sorts" pitchFamily="2" charset="2"/>
              <a:buNone/>
            </a:pPr>
            <a:r>
              <a:rPr lang="en-CA" altLang="en-US" smtClean="0"/>
              <a:t>	</a:t>
            </a:r>
            <a:r>
              <a:rPr lang="vi-VN" altLang="en-US" smtClean="0"/>
              <a:t>Chắt</a:t>
            </a:r>
            <a:r>
              <a:rPr lang="en-CA" altLang="en-US" smtClean="0"/>
              <a:t> </a:t>
            </a:r>
            <a:r>
              <a:rPr lang="vi-VN" altLang="en-US" smtClean="0"/>
              <a:t>lọc</a:t>
            </a:r>
            <a:r>
              <a:rPr lang="en-CA" altLang="en-US" smtClean="0"/>
              <a:t> </a:t>
            </a:r>
            <a:r>
              <a:rPr lang="vi-VN" altLang="en-US" smtClean="0"/>
              <a:t>ra</a:t>
            </a:r>
            <a:r>
              <a:rPr lang="en-CA" altLang="en-US" smtClean="0"/>
              <a:t> </a:t>
            </a:r>
            <a:r>
              <a:rPr lang="vi-VN" altLang="en-US" smtClean="0"/>
              <a:t>những</a:t>
            </a:r>
            <a:r>
              <a:rPr lang="en-CA" altLang="en-US" smtClean="0"/>
              <a:t> </a:t>
            </a:r>
            <a:r>
              <a:rPr lang="vi-VN" altLang="en-US" smtClean="0"/>
              <a:t>yếu</a:t>
            </a:r>
            <a:r>
              <a:rPr lang="en-CA" altLang="en-US" smtClean="0"/>
              <a:t> </a:t>
            </a:r>
            <a:r>
              <a:rPr lang="vi-VN" altLang="en-US" smtClean="0"/>
              <a:t>tố</a:t>
            </a:r>
            <a:r>
              <a:rPr lang="en-CA" altLang="en-US" smtClean="0"/>
              <a:t> </a:t>
            </a:r>
            <a:r>
              <a:rPr lang="vi-VN" altLang="en-US" smtClean="0"/>
              <a:t>quan</a:t>
            </a:r>
            <a:r>
              <a:rPr lang="en-CA" altLang="en-US" smtClean="0"/>
              <a:t> </a:t>
            </a:r>
            <a:r>
              <a:rPr lang="vi-VN" altLang="en-US" smtClean="0"/>
              <a:t>trọng, bỏ</a:t>
            </a:r>
            <a:r>
              <a:rPr lang="en-CA" altLang="en-US" smtClean="0"/>
              <a:t> </a:t>
            </a:r>
            <a:r>
              <a:rPr lang="vi-VN" altLang="en-US" smtClean="0"/>
              <a:t>qua những</a:t>
            </a:r>
            <a:r>
              <a:rPr lang="en-CA" altLang="en-US" smtClean="0"/>
              <a:t> </a:t>
            </a:r>
            <a:r>
              <a:rPr lang="vi-VN" altLang="en-US" smtClean="0"/>
              <a:t>chi tiết</a:t>
            </a:r>
            <a:r>
              <a:rPr lang="en-CA" altLang="en-US" smtClean="0"/>
              <a:t> phụ</a:t>
            </a:r>
          </a:p>
          <a:p>
            <a:pPr>
              <a:buFont typeface="Monotype Sorts" pitchFamily="2" charset="2"/>
              <a:buNone/>
            </a:pPr>
            <a:r>
              <a:rPr lang="vi-VN" altLang="en-US" smtClean="0"/>
              <a:t>Đóng</a:t>
            </a:r>
            <a:r>
              <a:rPr lang="en-CA" altLang="en-US" smtClean="0"/>
              <a:t> </a:t>
            </a:r>
            <a:r>
              <a:rPr lang="vi-VN" altLang="en-US" smtClean="0"/>
              <a:t>gói</a:t>
            </a:r>
            <a:endParaRPr lang="en-CA" altLang="en-US" smtClean="0"/>
          </a:p>
          <a:p>
            <a:pPr>
              <a:buFont typeface="Monotype Sorts" pitchFamily="2" charset="2"/>
              <a:buNone/>
            </a:pPr>
            <a:r>
              <a:rPr lang="en-CA" altLang="en-US" smtClean="0"/>
              <a:t>	</a:t>
            </a:r>
            <a:r>
              <a:rPr lang="vi-VN" altLang="en-US" smtClean="0"/>
              <a:t>Che</a:t>
            </a:r>
            <a:r>
              <a:rPr lang="en-CA" altLang="en-US" smtClean="0"/>
              <a:t> </a:t>
            </a:r>
            <a:r>
              <a:rPr lang="vi-VN" altLang="en-US" smtClean="0"/>
              <a:t>giấu</a:t>
            </a:r>
            <a:r>
              <a:rPr lang="en-CA" altLang="en-US" smtClean="0"/>
              <a:t> </a:t>
            </a:r>
            <a:r>
              <a:rPr lang="vi-VN" altLang="en-US" smtClean="0"/>
              <a:t>và</a:t>
            </a:r>
            <a:r>
              <a:rPr lang="en-CA" altLang="en-US" smtClean="0"/>
              <a:t> </a:t>
            </a:r>
            <a:r>
              <a:rPr lang="vi-VN" altLang="en-US" smtClean="0"/>
              <a:t>bảo</a:t>
            </a:r>
            <a:r>
              <a:rPr lang="en-CA" altLang="en-US" smtClean="0"/>
              <a:t> </a:t>
            </a:r>
            <a:r>
              <a:rPr lang="vi-VN" altLang="en-US" smtClean="0"/>
              <a:t>vệ</a:t>
            </a:r>
            <a:r>
              <a:rPr lang="en-CA" altLang="en-US" smtClean="0"/>
              <a:t> </a:t>
            </a:r>
            <a:r>
              <a:rPr lang="vi-VN" altLang="en-US" smtClean="0"/>
              <a:t>các</a:t>
            </a:r>
            <a:r>
              <a:rPr lang="en-CA" altLang="en-US" smtClean="0"/>
              <a:t> </a:t>
            </a:r>
            <a:r>
              <a:rPr lang="vi-VN" altLang="en-US" smtClean="0"/>
              <a:t>dữ</a:t>
            </a:r>
            <a:r>
              <a:rPr lang="en-CA" altLang="en-US" smtClean="0"/>
              <a:t> </a:t>
            </a:r>
            <a:r>
              <a:rPr lang="vi-VN" altLang="en-US" smtClean="0"/>
              <a:t>liệu</a:t>
            </a:r>
            <a:r>
              <a:rPr lang="en-CA" altLang="en-US" smtClean="0"/>
              <a:t> </a:t>
            </a:r>
            <a:r>
              <a:rPr lang="vi-VN" altLang="en-US" smtClean="0"/>
              <a:t>quan</a:t>
            </a:r>
            <a:r>
              <a:rPr lang="en-CA" altLang="en-US" smtClean="0"/>
              <a:t> </a:t>
            </a:r>
            <a:r>
              <a:rPr lang="vi-VN" altLang="en-US" smtClean="0"/>
              <a:t>trọng</a:t>
            </a:r>
            <a:r>
              <a:rPr lang="en-CA" altLang="en-US" smtClean="0"/>
              <a:t> </a:t>
            </a:r>
            <a:r>
              <a:rPr lang="vi-VN" altLang="en-US" smtClean="0"/>
              <a:t>qua một</a:t>
            </a:r>
            <a:r>
              <a:rPr lang="en-CA" altLang="en-US" smtClean="0"/>
              <a:t> </a:t>
            </a:r>
            <a:r>
              <a:rPr lang="vi-VN" altLang="en-US" smtClean="0"/>
              <a:t>giao</a:t>
            </a:r>
            <a:r>
              <a:rPr lang="en-CA" altLang="en-US" smtClean="0"/>
              <a:t> </a:t>
            </a:r>
            <a:r>
              <a:rPr lang="vi-VN" altLang="en-US" smtClean="0"/>
              <a:t>diện</a:t>
            </a:r>
            <a:r>
              <a:rPr lang="en-CA" altLang="en-US" smtClean="0"/>
              <a:t> </a:t>
            </a:r>
            <a:r>
              <a:rPr lang="vi-VN" altLang="en-US" smtClean="0"/>
              <a:t>có</a:t>
            </a:r>
            <a:r>
              <a:rPr lang="en-CA" altLang="en-US" smtClean="0"/>
              <a:t> </a:t>
            </a:r>
            <a:r>
              <a:rPr lang="vi-VN" altLang="en-US" smtClean="0"/>
              <a:t>kiểm</a:t>
            </a:r>
            <a:r>
              <a:rPr lang="en-CA" altLang="en-US" smtClean="0"/>
              <a:t> </a:t>
            </a:r>
            <a:r>
              <a:rPr lang="vi-VN" altLang="en-US" smtClean="0"/>
              <a:t>soát</a:t>
            </a:r>
            <a:endParaRPr lang="en-CA" altLang="en-US" smtClean="0"/>
          </a:p>
          <a:p>
            <a:pPr>
              <a:buFont typeface="Monotype Sorts" pitchFamily="2" charset="2"/>
              <a:buNone/>
            </a:pPr>
            <a:r>
              <a:rPr lang="vi-VN" altLang="en-US" smtClean="0"/>
              <a:t>Module hóa</a:t>
            </a:r>
            <a:endParaRPr lang="en-CA" altLang="en-US" smtClean="0"/>
          </a:p>
          <a:p>
            <a:pPr>
              <a:buFont typeface="Monotype Sorts" pitchFamily="2" charset="2"/>
              <a:buNone/>
            </a:pPr>
            <a:r>
              <a:rPr lang="en-CA" altLang="en-US" smtClean="0"/>
              <a:t>	</a:t>
            </a:r>
            <a:r>
              <a:rPr lang="vi-VN" altLang="en-US" smtClean="0"/>
              <a:t>Chia</a:t>
            </a:r>
            <a:r>
              <a:rPr lang="en-CA" altLang="en-US" smtClean="0"/>
              <a:t> </a:t>
            </a:r>
            <a:r>
              <a:rPr lang="vi-VN" altLang="en-US" smtClean="0"/>
              <a:t>nhỏ</a:t>
            </a:r>
            <a:r>
              <a:rPr lang="en-CA" altLang="en-US" smtClean="0"/>
              <a:t> đ</a:t>
            </a:r>
            <a:r>
              <a:rPr lang="vi-VN" altLang="en-US" smtClean="0"/>
              <a:t>ối</a:t>
            </a:r>
            <a:r>
              <a:rPr lang="en-CA" altLang="en-US" smtClean="0"/>
              <a:t> </a:t>
            </a:r>
            <a:r>
              <a:rPr lang="vi-VN" altLang="en-US" smtClean="0"/>
              <a:t>tượng/vấn</a:t>
            </a:r>
            <a:r>
              <a:rPr lang="en-CA" altLang="en-US" smtClean="0"/>
              <a:t> đ</a:t>
            </a:r>
            <a:r>
              <a:rPr lang="vi-VN" altLang="en-US" smtClean="0"/>
              <a:t>ề</a:t>
            </a:r>
            <a:r>
              <a:rPr lang="en-CA" altLang="en-US" smtClean="0"/>
              <a:t> </a:t>
            </a:r>
            <a:r>
              <a:rPr lang="vi-VN" altLang="en-US" smtClean="0"/>
              <a:t>thành</a:t>
            </a:r>
            <a:r>
              <a:rPr lang="en-CA" altLang="en-US" smtClean="0"/>
              <a:t> </a:t>
            </a:r>
            <a:r>
              <a:rPr lang="vi-VN" altLang="en-US" smtClean="0"/>
              <a:t>nhiều</a:t>
            </a:r>
            <a:r>
              <a:rPr lang="en-CA" altLang="en-US" smtClean="0"/>
              <a:t> </a:t>
            </a:r>
            <a:r>
              <a:rPr lang="vi-VN" altLang="en-US" smtClean="0"/>
              <a:t>module nhỏ</a:t>
            </a:r>
            <a:r>
              <a:rPr lang="en-CA" altLang="en-US" smtClean="0"/>
              <a:t> đ</a:t>
            </a:r>
            <a:r>
              <a:rPr lang="vi-VN" altLang="en-US" smtClean="0"/>
              <a:t>ể</a:t>
            </a:r>
            <a:r>
              <a:rPr lang="en-CA" altLang="en-US" smtClean="0"/>
              <a:t> </a:t>
            </a:r>
            <a:r>
              <a:rPr lang="vi-VN" altLang="en-US" smtClean="0"/>
              <a:t>dễ</a:t>
            </a:r>
            <a:r>
              <a:rPr lang="en-CA" altLang="en-US" smtClean="0"/>
              <a:t> </a:t>
            </a:r>
            <a:r>
              <a:rPr lang="vi-VN" altLang="en-US" smtClean="0"/>
              <a:t>can thiệp</a:t>
            </a:r>
            <a:r>
              <a:rPr lang="en-CA" altLang="en-US" smtClean="0"/>
              <a:t> </a:t>
            </a:r>
            <a:r>
              <a:rPr lang="vi-VN" altLang="en-US" smtClean="0"/>
              <a:t>và</a:t>
            </a:r>
            <a:r>
              <a:rPr lang="en-CA" altLang="en-US" smtClean="0"/>
              <a:t> </a:t>
            </a:r>
            <a:r>
              <a:rPr lang="vi-VN" altLang="en-US" smtClean="0"/>
              <a:t>giải</a:t>
            </a:r>
            <a:r>
              <a:rPr lang="en-CA" altLang="en-US" smtClean="0"/>
              <a:t> </a:t>
            </a:r>
            <a:r>
              <a:rPr lang="vi-VN" altLang="en-US" smtClean="0"/>
              <a:t>quyết</a:t>
            </a:r>
            <a:endParaRPr lang="en-CA" altLang="en-US" smtClean="0"/>
          </a:p>
          <a:p>
            <a:pPr>
              <a:buFont typeface="Monotype Sorts" pitchFamily="2" charset="2"/>
              <a:buNone/>
            </a:pPr>
            <a:r>
              <a:rPr lang="vi-VN" altLang="en-US" smtClean="0"/>
              <a:t>Phân</a:t>
            </a:r>
            <a:r>
              <a:rPr lang="en-CA" altLang="en-US" smtClean="0"/>
              <a:t> </a:t>
            </a:r>
            <a:r>
              <a:rPr lang="vi-VN" altLang="en-US" smtClean="0"/>
              <a:t>cấp</a:t>
            </a:r>
            <a:endParaRPr lang="en-CA" altLang="en-US" smtClean="0"/>
          </a:p>
          <a:p>
            <a:pPr>
              <a:buFont typeface="Monotype Sorts" pitchFamily="2" charset="2"/>
              <a:buNone/>
            </a:pPr>
            <a:r>
              <a:rPr lang="en-CA" altLang="en-US" smtClean="0"/>
              <a:t>	</a:t>
            </a:r>
            <a:r>
              <a:rPr lang="vi-VN" altLang="en-US" smtClean="0"/>
              <a:t>Phân</a:t>
            </a:r>
            <a:r>
              <a:rPr lang="en-CA" altLang="en-US" smtClean="0"/>
              <a:t> </a:t>
            </a:r>
            <a:r>
              <a:rPr lang="vi-VN" altLang="en-US" smtClean="0"/>
              <a:t>hạng</a:t>
            </a:r>
            <a:r>
              <a:rPr lang="en-CA" altLang="en-US" smtClean="0"/>
              <a:t> </a:t>
            </a:r>
            <a:r>
              <a:rPr lang="vi-VN" altLang="en-US" smtClean="0"/>
              <a:t>hoặc</a:t>
            </a:r>
            <a:r>
              <a:rPr lang="en-CA" altLang="en-US" smtClean="0"/>
              <a:t> </a:t>
            </a:r>
            <a:r>
              <a:rPr lang="vi-VN" altLang="en-US" smtClean="0"/>
              <a:t>sắp</a:t>
            </a:r>
            <a:r>
              <a:rPr lang="en-CA" altLang="en-US" smtClean="0"/>
              <a:t> </a:t>
            </a:r>
            <a:r>
              <a:rPr lang="vi-VN" altLang="en-US" smtClean="0"/>
              <a:t>xếp</a:t>
            </a:r>
            <a:r>
              <a:rPr lang="en-CA" altLang="en-US" smtClean="0"/>
              <a:t> </a:t>
            </a:r>
            <a:r>
              <a:rPr lang="vi-VN" altLang="en-US" smtClean="0"/>
              <a:t>trật</a:t>
            </a:r>
            <a:r>
              <a:rPr lang="en-CA" altLang="en-US" smtClean="0"/>
              <a:t> </a:t>
            </a:r>
            <a:r>
              <a:rPr lang="vi-VN" altLang="en-US" smtClean="0"/>
              <a:t>tự</a:t>
            </a:r>
            <a:r>
              <a:rPr lang="en-CA" altLang="en-US" smtClean="0"/>
              <a:t> đ</a:t>
            </a:r>
            <a:r>
              <a:rPr lang="vi-VN" altLang="en-US" smtClean="0"/>
              <a:t>ối</a:t>
            </a:r>
            <a:r>
              <a:rPr lang="en-CA" altLang="en-US" smtClean="0"/>
              <a:t> </a:t>
            </a:r>
            <a:r>
              <a:rPr lang="vi-VN" altLang="en-US" smtClean="0"/>
              <a:t>tượng</a:t>
            </a:r>
            <a:r>
              <a:rPr lang="en-CA" altLang="en-US" smtClean="0"/>
              <a:t> </a:t>
            </a:r>
            <a:r>
              <a:rPr lang="vi-VN" altLang="en-US" smtClean="0"/>
              <a:t>theo</a:t>
            </a:r>
            <a:r>
              <a:rPr lang="en-CA" altLang="en-US" smtClean="0"/>
              <a:t> </a:t>
            </a:r>
            <a:r>
              <a:rPr lang="vi-VN" altLang="en-US" smtClean="0"/>
              <a:t>các</a:t>
            </a:r>
            <a:r>
              <a:rPr lang="en-CA" altLang="en-US" smtClean="0"/>
              <a:t> </a:t>
            </a:r>
            <a:r>
              <a:rPr lang="vi-VN" altLang="en-US" smtClean="0"/>
              <a:t>quan</a:t>
            </a:r>
            <a:r>
              <a:rPr lang="en-CA" altLang="en-US" smtClean="0"/>
              <a:t> </a:t>
            </a:r>
            <a:r>
              <a:rPr lang="vi-VN" altLang="en-US" smtClean="0"/>
              <a:t>hệ</a:t>
            </a:r>
            <a:r>
              <a:rPr lang="en-CA" altLang="en-US" smtClean="0"/>
              <a:t> </a:t>
            </a:r>
            <a:r>
              <a:rPr lang="vi-VN" altLang="en-US" smtClean="0"/>
              <a:t>trên</a:t>
            </a:r>
            <a:r>
              <a:rPr lang="en-CA" altLang="en-US" smtClean="0"/>
              <a:t> </a:t>
            </a:r>
            <a:r>
              <a:rPr lang="vi-VN" altLang="en-US" smtClean="0"/>
              <a:t>dưới</a:t>
            </a:r>
          </a:p>
          <a:p>
            <a:pPr>
              <a:buFont typeface="Monotype Sorts" pitchFamily="2" charset="2"/>
              <a:buNone/>
            </a:pPr>
            <a:endParaRPr lang="en-GB" altLang="en-US"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p:txBody>
          <a:bodyPr/>
          <a:lstStyle/>
          <a:p>
            <a:r>
              <a:rPr lang="en-GB" altLang="en-US" sz="4000" smtClean="0"/>
              <a:t>Nguyên tắc tối cao : KISS</a:t>
            </a:r>
          </a:p>
        </p:txBody>
      </p:sp>
      <p:sp>
        <p:nvSpPr>
          <p:cNvPr id="15363" name="Content Placeholder 2"/>
          <p:cNvSpPr>
            <a:spLocks noGrp="1" noChangeArrowheads="1"/>
          </p:cNvSpPr>
          <p:nvPr>
            <p:ph idx="1"/>
          </p:nvPr>
        </p:nvSpPr>
        <p:spPr/>
        <p:txBody>
          <a:bodyPr/>
          <a:lstStyle/>
          <a:p>
            <a:endParaRPr lang="en-GB" altLang="en-US" smtClean="0"/>
          </a:p>
          <a:p>
            <a:endParaRPr lang="en-GB" altLang="en-US" sz="3600" smtClean="0"/>
          </a:p>
          <a:p>
            <a:pPr>
              <a:buFont typeface="Monotype Sorts" pitchFamily="2" charset="2"/>
              <a:buNone/>
            </a:pPr>
            <a:r>
              <a:rPr lang="en-GB" altLang="en-US" sz="3600" i="1" smtClean="0"/>
              <a:t>	„Keep it simple:</a:t>
            </a:r>
          </a:p>
          <a:p>
            <a:pPr>
              <a:buFont typeface="Monotype Sorts" pitchFamily="2" charset="2"/>
              <a:buNone/>
            </a:pPr>
            <a:r>
              <a:rPr lang="en-GB" altLang="en-US" sz="3600" i="1" smtClean="0"/>
              <a:t>			as simple as possible, </a:t>
            </a:r>
          </a:p>
          <a:p>
            <a:pPr>
              <a:buFont typeface="Monotype Sorts" pitchFamily="2" charset="2"/>
              <a:buNone/>
            </a:pPr>
            <a:r>
              <a:rPr lang="en-GB" altLang="en-US" sz="3600" i="1" smtClean="0"/>
              <a:t>			but no simpler!“</a:t>
            </a:r>
          </a:p>
          <a:p>
            <a:pPr>
              <a:buFont typeface="Monotype Sorts" pitchFamily="2" charset="2"/>
              <a:buNone/>
            </a:pPr>
            <a:r>
              <a:rPr lang="en-GB" altLang="en-US" sz="3600" i="1" smtClean="0"/>
              <a:t>					(Albert Einstein)</a:t>
            </a:r>
            <a:endParaRPr lang="en-GB" altLang="en-US" sz="360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rmAutofit/>
          </a:bodyPr>
          <a:lstStyle/>
          <a:p>
            <a:r>
              <a:rPr lang="en-US" dirty="0" err="1"/>
              <a:t>Tổng</a:t>
            </a:r>
            <a:r>
              <a:rPr lang="en-US" dirty="0"/>
              <a:t> </a:t>
            </a:r>
            <a:r>
              <a:rPr lang="en-US" dirty="0" err="1"/>
              <a:t>quan</a:t>
            </a:r>
            <a:r>
              <a:rPr lang="en-US" dirty="0"/>
              <a:t> </a:t>
            </a:r>
            <a:r>
              <a:rPr lang="en-US" dirty="0" err="1"/>
              <a:t>về</a:t>
            </a:r>
            <a:r>
              <a:rPr lang="en-US" dirty="0"/>
              <a:t> </a:t>
            </a:r>
            <a:r>
              <a:rPr lang="en-US" dirty="0" err="1"/>
              <a:t>lập</a:t>
            </a:r>
            <a:r>
              <a:rPr lang="en-US" dirty="0"/>
              <a:t> </a:t>
            </a:r>
            <a:r>
              <a:rPr lang="en-US" dirty="0" err="1"/>
              <a:t>trình</a:t>
            </a:r>
            <a:endParaRPr lang="en-US" dirty="0"/>
          </a:p>
        </p:txBody>
      </p:sp>
      <p:sp>
        <p:nvSpPr>
          <p:cNvPr id="5" name="Text Placeholder 4">
            <a:extLst>
              <a:ext uri="{FF2B5EF4-FFF2-40B4-BE49-F238E27FC236}">
                <a16:creationId xmlns="" xmlns:a16="http://schemas.microsoft.com/office/drawing/2014/main" id="{C345DDBF-EBF6-4504-B7E8-2A655D1219D5}"/>
              </a:ext>
            </a:extLst>
          </p:cNvPr>
          <p:cNvSpPr>
            <a:spLocks noGrp="1"/>
          </p:cNvSpPr>
          <p:nvPr>
            <p:ph type="body" idx="1"/>
          </p:nvPr>
        </p:nvSpPr>
        <p:spPr>
          <a:xfrm>
            <a:off x="623888" y="4322764"/>
            <a:ext cx="7886700" cy="1500187"/>
          </a:xfrm>
        </p:spPr>
        <p:txBody>
          <a:bodyPr/>
          <a:lstStyle/>
          <a:p>
            <a:r>
              <a:rPr lang="vi-VN" dirty="0"/>
              <a:t>Hoạt động của chương trình máy tính và ngôn ngữ</a:t>
            </a:r>
            <a:r>
              <a:rPr lang="en-US" dirty="0"/>
              <a:t> </a:t>
            </a:r>
            <a:r>
              <a:rPr lang="vi-VN" dirty="0"/>
              <a:t>lập trình</a:t>
            </a:r>
            <a:endParaRPr lang="en-US" dirty="0"/>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14</a:t>
            </a:fld>
            <a:endParaRPr lang="en-US"/>
          </a:p>
        </p:txBody>
      </p:sp>
    </p:spTree>
    <p:extLst>
      <p:ext uri="{BB962C8B-B14F-4D97-AF65-F5344CB8AC3E}">
        <p14:creationId xmlns="" xmlns:p14="http://schemas.microsoft.com/office/powerpoint/2010/main" val="1887752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Autofit/>
          </a:bodyPr>
          <a:lstStyle/>
          <a:p>
            <a:r>
              <a:rPr lang="en-US" sz="2800" dirty="0"/>
              <a:t>Ch</a:t>
            </a:r>
            <a:r>
              <a:rPr lang="vi-VN" sz="2800" dirty="0"/>
              <a:t>ư</a:t>
            </a:r>
            <a:r>
              <a:rPr lang="en-US" sz="2800" dirty="0" err="1"/>
              <a:t>ơng</a:t>
            </a:r>
            <a:r>
              <a:rPr lang="en-US" sz="2800" dirty="0"/>
              <a:t> </a:t>
            </a:r>
            <a:r>
              <a:rPr lang="en-US" sz="2800" dirty="0" err="1"/>
              <a:t>trình</a:t>
            </a:r>
            <a:r>
              <a:rPr lang="en-US" sz="2800" dirty="0"/>
              <a:t> </a:t>
            </a:r>
            <a:r>
              <a:rPr lang="en-US" sz="2800" dirty="0" err="1"/>
              <a:t>máy</a:t>
            </a:r>
            <a:r>
              <a:rPr lang="en-US" sz="2800" dirty="0"/>
              <a:t> </a:t>
            </a:r>
            <a:r>
              <a:rPr lang="en-US" sz="2800" dirty="0" err="1"/>
              <a:t>tính</a:t>
            </a:r>
            <a:r>
              <a:rPr lang="en-US" sz="2800" dirty="0"/>
              <a:t> </a:t>
            </a:r>
            <a:r>
              <a:rPr lang="en-US" sz="2800" dirty="0" err="1"/>
              <a:t>và</a:t>
            </a:r>
            <a:r>
              <a:rPr lang="en-US" sz="2800" dirty="0"/>
              <a:t> </a:t>
            </a:r>
            <a:r>
              <a:rPr lang="en-US" sz="2800" dirty="0" err="1"/>
              <a:t>ngôn</a:t>
            </a:r>
            <a:r>
              <a:rPr lang="en-US" sz="2800" dirty="0"/>
              <a:t> </a:t>
            </a:r>
            <a:r>
              <a:rPr lang="en-US" sz="2800" dirty="0" err="1"/>
              <a:t>ngữ</a:t>
            </a:r>
            <a:r>
              <a:rPr lang="en-US" sz="2800" dirty="0"/>
              <a:t> </a:t>
            </a:r>
            <a:r>
              <a:rPr lang="en-US" sz="2800" dirty="0" err="1"/>
              <a:t>lập</a:t>
            </a:r>
            <a:r>
              <a:rPr lang="en-US" sz="2800" dirty="0"/>
              <a:t> </a:t>
            </a:r>
            <a:r>
              <a:rPr lang="en-US" sz="2800" dirty="0" err="1"/>
              <a:t>trình</a:t>
            </a:r>
            <a:endParaRPr lang="en-US" sz="2800" dirty="0"/>
          </a:p>
        </p:txBody>
      </p:sp>
      <p:sp>
        <p:nvSpPr>
          <p:cNvPr id="3" name="Content Placeholder 2">
            <a:extLst>
              <a:ext uri="{FF2B5EF4-FFF2-40B4-BE49-F238E27FC236}">
                <a16:creationId xmlns="" xmlns:a16="http://schemas.microsoft.com/office/drawing/2014/main" id="{DFF8AFC7-C5E9-4D84-8ABE-312F4E8B26E0}"/>
              </a:ext>
            </a:extLst>
          </p:cNvPr>
          <p:cNvSpPr>
            <a:spLocks noGrp="1"/>
          </p:cNvSpPr>
          <p:nvPr>
            <p:ph idx="1"/>
          </p:nvPr>
        </p:nvSpPr>
        <p:spPr/>
        <p:txBody>
          <a:bodyPr/>
          <a:lstStyle/>
          <a:p>
            <a:r>
              <a:rPr lang="en-US" dirty="0"/>
              <a:t>Ch</a:t>
            </a:r>
            <a:r>
              <a:rPr lang="vi-VN" dirty="0"/>
              <a:t>ư</a:t>
            </a:r>
            <a:r>
              <a:rPr lang="en-US" dirty="0" err="1"/>
              <a:t>ơng</a:t>
            </a:r>
            <a:r>
              <a:rPr lang="en-US" dirty="0"/>
              <a:t> </a:t>
            </a:r>
            <a:r>
              <a:rPr lang="en-US" dirty="0" err="1"/>
              <a:t>trình</a:t>
            </a:r>
            <a:r>
              <a:rPr lang="en-US" dirty="0"/>
              <a:t> </a:t>
            </a:r>
            <a:r>
              <a:rPr lang="en-US" dirty="0" err="1"/>
              <a:t>máy</a:t>
            </a:r>
            <a:r>
              <a:rPr lang="en-US" dirty="0"/>
              <a:t> </a:t>
            </a:r>
            <a:r>
              <a:rPr lang="en-US" dirty="0" err="1"/>
              <a:t>tính</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lệnh</a:t>
            </a:r>
            <a:r>
              <a:rPr lang="en-US" dirty="0"/>
              <a:t> </a:t>
            </a:r>
            <a:r>
              <a:rPr lang="en-US" dirty="0" err="1"/>
              <a:t>chỉ</a:t>
            </a:r>
            <a:r>
              <a:rPr lang="en-US" dirty="0"/>
              <a:t> </a:t>
            </a:r>
            <a:r>
              <a:rPr lang="en-US" dirty="0" err="1"/>
              <a:t>dẫn</a:t>
            </a:r>
            <a:r>
              <a:rPr lang="en-US" dirty="0"/>
              <a:t> </a:t>
            </a:r>
            <a:r>
              <a:rPr lang="en-US" dirty="0" err="1"/>
              <a:t>cho</a:t>
            </a:r>
            <a:r>
              <a:rPr lang="en-US" dirty="0"/>
              <a:t> </a:t>
            </a:r>
            <a:r>
              <a:rPr lang="en-US" dirty="0" err="1"/>
              <a:t>máy</a:t>
            </a:r>
            <a:r>
              <a:rPr lang="en-US" dirty="0"/>
              <a:t> </a:t>
            </a:r>
            <a:r>
              <a:rPr lang="en-US" dirty="0" err="1"/>
              <a:t>tính</a:t>
            </a:r>
            <a:r>
              <a:rPr lang="en-US" dirty="0"/>
              <a:t> </a:t>
            </a:r>
            <a:r>
              <a:rPr lang="en-US" dirty="0" err="1"/>
              <a:t>thực</a:t>
            </a:r>
            <a:r>
              <a:rPr lang="en-US" dirty="0"/>
              <a:t> </a:t>
            </a:r>
            <a:r>
              <a:rPr lang="en-US" dirty="0" err="1"/>
              <a:t>hiện</a:t>
            </a:r>
            <a:r>
              <a:rPr lang="en-US" dirty="0"/>
              <a:t> </a:t>
            </a:r>
            <a:r>
              <a:rPr lang="en-US" dirty="0" err="1"/>
              <a:t>nhiệm</a:t>
            </a:r>
            <a:r>
              <a:rPr lang="en-US" dirty="0"/>
              <a:t> </a:t>
            </a:r>
            <a:r>
              <a:rPr lang="en-US" dirty="0" err="1"/>
              <a:t>vụ</a:t>
            </a:r>
            <a:endParaRPr lang="en-US" dirty="0"/>
          </a:p>
          <a:p>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kumimoji="1" lang="en-US" altLang="ja-JP" dirty="0" err="1">
                <a:solidFill>
                  <a:srgbClr val="000000"/>
                </a:solidFill>
                <a:ea typeface="ＭＳ Ｐゴシック" panose="020B0600070205080204" pitchFamily="34" charset="-128"/>
              </a:rPr>
              <a:t>Dùng</a:t>
            </a:r>
            <a:r>
              <a:rPr kumimoji="1" lang="en-US" altLang="ja-JP" dirty="0">
                <a:solidFill>
                  <a:srgbClr val="000000"/>
                </a:solidFill>
                <a:ea typeface="ＭＳ Ｐゴシック" panose="020B0600070205080204" pitchFamily="34" charset="-128"/>
              </a:rPr>
              <a:t> </a:t>
            </a:r>
            <a:r>
              <a:rPr kumimoji="1" lang="en-US" altLang="ja-JP" dirty="0" err="1">
                <a:solidFill>
                  <a:srgbClr val="000000"/>
                </a:solidFill>
                <a:ea typeface="ＭＳ Ｐゴシック" panose="020B0600070205080204" pitchFamily="34" charset="-128"/>
              </a:rPr>
              <a:t>để</a:t>
            </a:r>
            <a:r>
              <a:rPr kumimoji="1" lang="en-US" altLang="ja-JP" dirty="0">
                <a:solidFill>
                  <a:srgbClr val="000000"/>
                </a:solidFill>
                <a:ea typeface="ＭＳ Ｐゴシック" panose="020B0600070205080204" pitchFamily="34" charset="-128"/>
              </a:rPr>
              <a:t> </a:t>
            </a:r>
            <a:r>
              <a:rPr kumimoji="1" lang="en-US" altLang="ja-JP" dirty="0" err="1">
                <a:solidFill>
                  <a:srgbClr val="000000"/>
                </a:solidFill>
                <a:ea typeface="ＭＳ Ｐゴシック" panose="020B0600070205080204" pitchFamily="34" charset="-128"/>
              </a:rPr>
              <a:t>viết</a:t>
            </a:r>
            <a:r>
              <a:rPr kumimoji="1" lang="en-US" altLang="ja-JP" dirty="0">
                <a:solidFill>
                  <a:srgbClr val="000000"/>
                </a:solidFill>
                <a:ea typeface="ＭＳ Ｐゴシック" panose="020B0600070205080204" pitchFamily="34" charset="-128"/>
              </a:rPr>
              <a:t> </a:t>
            </a:r>
            <a:r>
              <a:rPr kumimoji="1" lang="en-US" altLang="ja-JP" dirty="0" err="1">
                <a:solidFill>
                  <a:srgbClr val="000000"/>
                </a:solidFill>
                <a:ea typeface="ＭＳ Ｐゴシック" panose="020B0600070205080204" pitchFamily="34" charset="-128"/>
              </a:rPr>
              <a:t>các</a:t>
            </a:r>
            <a:r>
              <a:rPr kumimoji="1" lang="en-US" altLang="ja-JP" dirty="0">
                <a:solidFill>
                  <a:srgbClr val="000000"/>
                </a:solidFill>
                <a:ea typeface="ＭＳ Ｐゴシック" panose="020B0600070205080204" pitchFamily="34" charset="-128"/>
              </a:rPr>
              <a:t> </a:t>
            </a:r>
            <a:r>
              <a:rPr kumimoji="1" lang="en-US" altLang="ja-JP" dirty="0" err="1">
                <a:solidFill>
                  <a:srgbClr val="000000"/>
                </a:solidFill>
                <a:ea typeface="ＭＳ Ｐゴシック" panose="020B0600070205080204" pitchFamily="34" charset="-128"/>
              </a:rPr>
              <a:t>lệnh</a:t>
            </a:r>
            <a:r>
              <a:rPr kumimoji="1" lang="en-US" altLang="ja-JP" dirty="0">
                <a:solidFill>
                  <a:srgbClr val="000000"/>
                </a:solidFill>
                <a:ea typeface="ＭＳ Ｐゴシック" panose="020B0600070205080204" pitchFamily="34" charset="-128"/>
              </a:rPr>
              <a:t>, </a:t>
            </a:r>
            <a:r>
              <a:rPr kumimoji="1" lang="en-US" altLang="ja-JP" dirty="0" err="1">
                <a:solidFill>
                  <a:srgbClr val="000000"/>
                </a:solidFill>
                <a:ea typeface="ＭＳ Ｐゴシック" panose="020B0600070205080204" pitchFamily="34" charset="-128"/>
              </a:rPr>
              <a:t>chỉ</a:t>
            </a:r>
            <a:r>
              <a:rPr kumimoji="1" lang="en-US" altLang="ja-JP" dirty="0">
                <a:solidFill>
                  <a:srgbClr val="000000"/>
                </a:solidFill>
                <a:ea typeface="ＭＳ Ｐゴシック" panose="020B0600070205080204" pitchFamily="34" charset="-128"/>
              </a:rPr>
              <a:t> </a:t>
            </a:r>
            <a:r>
              <a:rPr kumimoji="1" lang="en-US" altLang="ja-JP" dirty="0" err="1">
                <a:solidFill>
                  <a:srgbClr val="000000"/>
                </a:solidFill>
                <a:ea typeface="ＭＳ Ｐゴシック" panose="020B0600070205080204" pitchFamily="34" charset="-128"/>
              </a:rPr>
              <a:t>thị</a:t>
            </a:r>
            <a:endParaRPr kumimoji="1" lang="en-US" altLang="ja-JP" dirty="0">
              <a:solidFill>
                <a:srgbClr val="000000"/>
              </a:solidFill>
              <a:ea typeface="ＭＳ Ｐゴシック" panose="020B0600070205080204" pitchFamily="34" charset="-128"/>
            </a:endParaRPr>
          </a:p>
          <a:p>
            <a:endParaRPr lang="en-US" dirty="0"/>
          </a:p>
          <a:p>
            <a:endParaRPr lang="en-US" dirty="0"/>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15</a:t>
            </a:fld>
            <a:endParaRPr lang="en-US"/>
          </a:p>
        </p:txBody>
      </p:sp>
      <p:pic>
        <p:nvPicPr>
          <p:cNvPr id="7" name="Picture 19">
            <a:extLst>
              <a:ext uri="{FF2B5EF4-FFF2-40B4-BE49-F238E27FC236}">
                <a16:creationId xmlns="" xmlns:a16="http://schemas.microsoft.com/office/drawing/2014/main" id="{91F8B22B-136A-4333-B13C-6C1D45AF0A35}"/>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66634" y="2598062"/>
            <a:ext cx="6610732" cy="35789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95775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rmAutofit fontScale="90000"/>
          </a:bodyPr>
          <a:lstStyle/>
          <a:p>
            <a:r>
              <a:rPr lang="en-US" altLang="ja-JP" dirty="0" err="1"/>
              <a:t>Hoạt</a:t>
            </a:r>
            <a:r>
              <a:rPr lang="en-US" altLang="ja-JP" dirty="0"/>
              <a:t> </a:t>
            </a:r>
            <a:r>
              <a:rPr lang="en-US" altLang="ja-JP" dirty="0" err="1"/>
              <a:t>động</a:t>
            </a:r>
            <a:r>
              <a:rPr lang="en-US" altLang="ja-JP" dirty="0"/>
              <a:t> </a:t>
            </a:r>
            <a:r>
              <a:rPr lang="en-US" altLang="ja-JP" dirty="0" err="1"/>
              <a:t>của</a:t>
            </a:r>
            <a:r>
              <a:rPr lang="en-US" altLang="ja-JP" dirty="0"/>
              <a:t> </a:t>
            </a:r>
            <a:r>
              <a:rPr lang="en-US" altLang="ja-JP" dirty="0" err="1"/>
              <a:t>ch</a:t>
            </a:r>
            <a:r>
              <a:rPr lang="vi-VN" altLang="ja-JP" dirty="0"/>
              <a:t>ư</a:t>
            </a:r>
            <a:r>
              <a:rPr lang="en-US" altLang="ja-JP" dirty="0" err="1"/>
              <a:t>ơng</a:t>
            </a:r>
            <a:r>
              <a:rPr lang="en-US" altLang="ja-JP" dirty="0"/>
              <a:t> </a:t>
            </a:r>
            <a:r>
              <a:rPr lang="en-US" altLang="ja-JP" dirty="0" err="1"/>
              <a:t>trình</a:t>
            </a:r>
            <a:r>
              <a:rPr lang="en-US" altLang="ja-JP" dirty="0"/>
              <a:t> </a:t>
            </a:r>
            <a:r>
              <a:rPr lang="en-US" altLang="ja-JP" dirty="0" err="1"/>
              <a:t>máy</a:t>
            </a:r>
            <a:r>
              <a:rPr lang="en-US" altLang="ja-JP" dirty="0"/>
              <a:t> </a:t>
            </a:r>
            <a:r>
              <a:rPr lang="en-US" altLang="ja-JP" dirty="0" err="1"/>
              <a:t>tính</a:t>
            </a:r>
            <a:endParaRPr lang="en-US" dirty="0"/>
          </a:p>
        </p:txBody>
      </p:sp>
      <p:sp>
        <p:nvSpPr>
          <p:cNvPr id="3" name="Content Placeholder 2">
            <a:extLst>
              <a:ext uri="{FF2B5EF4-FFF2-40B4-BE49-F238E27FC236}">
                <a16:creationId xmlns="" xmlns:a16="http://schemas.microsoft.com/office/drawing/2014/main" id="{DFF8AFC7-C5E9-4D84-8ABE-312F4E8B26E0}"/>
              </a:ext>
            </a:extLst>
          </p:cNvPr>
          <p:cNvSpPr>
            <a:spLocks noGrp="1"/>
          </p:cNvSpPr>
          <p:nvPr>
            <p:ph idx="1"/>
          </p:nvPr>
        </p:nvSpPr>
        <p:spPr>
          <a:xfrm>
            <a:off x="628650" y="1094509"/>
            <a:ext cx="5112583" cy="4982442"/>
          </a:xfrm>
        </p:spPr>
        <p:txBody>
          <a:bodyPr>
            <a:normAutofit lnSpcReduction="10000"/>
          </a:bodyPr>
          <a:lstStyle/>
          <a:p>
            <a:pPr algn="just"/>
            <a:r>
              <a:rPr lang="vi-VN" dirty="0"/>
              <a:t>Chương trình máy tính được nạp vào bộ nhớ chính (primary memory) như là một tập các lệnh viết bằng ngôn ngữ mà máy tính hiểu được, tức là một dãy tuần tự các số nhị phân (binary digits).</a:t>
            </a:r>
          </a:p>
          <a:p>
            <a:pPr algn="just"/>
            <a:r>
              <a:rPr lang="vi-VN" dirty="0"/>
              <a:t>Tại bất cứ một thời điểm nào, máy tính sẽ ở một trạng thái (state) nào đó. Đặc điểm cơ bản của trạng thái là con trỏ lệnh (instruction pointer) trỏ tới lệnh tiếp theo để thực hiện.</a:t>
            </a:r>
          </a:p>
          <a:p>
            <a:pPr algn="just"/>
            <a:r>
              <a:rPr lang="vi-VN" dirty="0"/>
              <a:t>Thứ tự thực hiện các nhóm lệnh được gọi là luồng điều khiển (flow of control).</a:t>
            </a:r>
            <a:endParaRPr lang="en-US" dirty="0"/>
          </a:p>
          <a:p>
            <a:pPr algn="just"/>
            <a:endParaRPr lang="en-US" dirty="0"/>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16</a:t>
            </a:fld>
            <a:endParaRPr lang="en-US"/>
          </a:p>
        </p:txBody>
      </p:sp>
      <p:pic>
        <p:nvPicPr>
          <p:cNvPr id="5" name="Picture 4">
            <a:extLst>
              <a:ext uri="{FF2B5EF4-FFF2-40B4-BE49-F238E27FC236}">
                <a16:creationId xmlns="" xmlns:a16="http://schemas.microsoft.com/office/drawing/2014/main" id="{A326AA45-0568-4DBE-B4EB-BDC277924448}"/>
              </a:ext>
            </a:extLst>
          </p:cNvPr>
          <p:cNvPicPr>
            <a:picLocks noChangeAspect="1"/>
          </p:cNvPicPr>
          <p:nvPr/>
        </p:nvPicPr>
        <p:blipFill>
          <a:blip r:embed="rId2"/>
          <a:stretch>
            <a:fillRect/>
          </a:stretch>
        </p:blipFill>
        <p:spPr>
          <a:xfrm>
            <a:off x="6035101" y="1177196"/>
            <a:ext cx="2480248" cy="4503608"/>
          </a:xfrm>
          <a:prstGeom prst="rect">
            <a:avLst/>
          </a:prstGeom>
        </p:spPr>
      </p:pic>
    </p:spTree>
    <p:extLst>
      <p:ext uri="{BB962C8B-B14F-4D97-AF65-F5344CB8AC3E}">
        <p14:creationId xmlns="" xmlns:p14="http://schemas.microsoft.com/office/powerpoint/2010/main" val="3120672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rmAutofit fontScale="90000"/>
          </a:bodyPr>
          <a:lstStyle/>
          <a:p>
            <a:r>
              <a:rPr lang="en-US" altLang="ja-JP" dirty="0" err="1"/>
              <a:t>Hoạt</a:t>
            </a:r>
            <a:r>
              <a:rPr lang="en-US" altLang="ja-JP" dirty="0"/>
              <a:t> </a:t>
            </a:r>
            <a:r>
              <a:rPr lang="en-US" altLang="ja-JP" dirty="0" err="1"/>
              <a:t>động</a:t>
            </a:r>
            <a:r>
              <a:rPr lang="en-US" altLang="ja-JP" dirty="0"/>
              <a:t> </a:t>
            </a:r>
            <a:r>
              <a:rPr lang="en-US" altLang="ja-JP" dirty="0" err="1"/>
              <a:t>của</a:t>
            </a:r>
            <a:r>
              <a:rPr lang="en-US" altLang="ja-JP" dirty="0"/>
              <a:t> </a:t>
            </a:r>
            <a:r>
              <a:rPr lang="en-US" altLang="ja-JP" dirty="0" err="1"/>
              <a:t>ch</a:t>
            </a:r>
            <a:r>
              <a:rPr lang="vi-VN" altLang="ja-JP" dirty="0"/>
              <a:t>ư</a:t>
            </a:r>
            <a:r>
              <a:rPr lang="en-US" altLang="ja-JP" dirty="0" err="1"/>
              <a:t>ơng</a:t>
            </a:r>
            <a:r>
              <a:rPr lang="en-US" altLang="ja-JP" dirty="0"/>
              <a:t> </a:t>
            </a:r>
            <a:r>
              <a:rPr lang="en-US" altLang="ja-JP" dirty="0" err="1"/>
              <a:t>trình</a:t>
            </a:r>
            <a:r>
              <a:rPr lang="en-US" altLang="ja-JP" dirty="0"/>
              <a:t> </a:t>
            </a:r>
            <a:r>
              <a:rPr lang="en-US" altLang="ja-JP" dirty="0" err="1"/>
              <a:t>máy</a:t>
            </a:r>
            <a:r>
              <a:rPr lang="en-US" altLang="ja-JP" dirty="0"/>
              <a:t> </a:t>
            </a:r>
            <a:r>
              <a:rPr lang="en-US" altLang="ja-JP" dirty="0" err="1"/>
              <a:t>tính</a:t>
            </a:r>
            <a:endParaRPr lang="en-US" dirty="0"/>
          </a:p>
        </p:txBody>
      </p:sp>
      <p:sp>
        <p:nvSpPr>
          <p:cNvPr id="3" name="Content Placeholder 2">
            <a:extLst>
              <a:ext uri="{FF2B5EF4-FFF2-40B4-BE49-F238E27FC236}">
                <a16:creationId xmlns="" xmlns:a16="http://schemas.microsoft.com/office/drawing/2014/main" id="{DFF8AFC7-C5E9-4D84-8ABE-312F4E8B26E0}"/>
              </a:ext>
            </a:extLst>
          </p:cNvPr>
          <p:cNvSpPr>
            <a:spLocks noGrp="1"/>
          </p:cNvSpPr>
          <p:nvPr>
            <p:ph idx="1"/>
          </p:nvPr>
        </p:nvSpPr>
        <p:spPr>
          <a:xfrm>
            <a:off x="628650" y="809897"/>
            <a:ext cx="7886700" cy="5267054"/>
          </a:xfrm>
        </p:spPr>
        <p:txBody>
          <a:bodyPr/>
          <a:lstStyle/>
          <a:p>
            <a:r>
              <a:rPr lang="vi-VN" dirty="0"/>
              <a:t>Bắt đầu mỗi chu trình lệnh, CPU nhận lệnh từ bộ nhớ chính. </a:t>
            </a:r>
          </a:p>
          <a:p>
            <a:pPr marL="457200" lvl="1" indent="0">
              <a:buNone/>
            </a:pPr>
            <a:r>
              <a:rPr lang="vi-VN" dirty="0"/>
              <a:t>▫</a:t>
            </a:r>
            <a:r>
              <a:rPr lang="en-US" dirty="0"/>
              <a:t> </a:t>
            </a:r>
            <a:r>
              <a:rPr lang="vi-VN" dirty="0"/>
              <a:t>PC (Program Counter): thanh ghi giữ địa chỉ của lệnh sẽ được nhận</a:t>
            </a:r>
          </a:p>
          <a:p>
            <a:pPr marL="457200" lvl="1" indent="0">
              <a:buNone/>
            </a:pPr>
            <a:r>
              <a:rPr lang="vi-VN" dirty="0"/>
              <a:t>▫ Lệnh được nạp vào thanh ghi lệnh IR (Instruction Register)</a:t>
            </a:r>
          </a:p>
          <a:p>
            <a:r>
              <a:rPr lang="vi-VN" dirty="0"/>
              <a:t>Sau khi lệnh được nhận vào, nội dung PC tự động tăng để trỏ sang lệnh kế tiếp</a:t>
            </a:r>
            <a:endParaRPr lang="en-US" dirty="0"/>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17</a:t>
            </a:fld>
            <a:endParaRPr lang="en-US"/>
          </a:p>
        </p:txBody>
      </p:sp>
      <p:pic>
        <p:nvPicPr>
          <p:cNvPr id="9" name="Picture 8">
            <a:extLst>
              <a:ext uri="{FF2B5EF4-FFF2-40B4-BE49-F238E27FC236}">
                <a16:creationId xmlns="" xmlns:a16="http://schemas.microsoft.com/office/drawing/2014/main" id="{1C5CC9B7-6E74-49D6-91D6-9C49A24B53E6}"/>
              </a:ext>
            </a:extLst>
          </p:cNvPr>
          <p:cNvPicPr>
            <a:picLocks noChangeAspect="1"/>
          </p:cNvPicPr>
          <p:nvPr/>
        </p:nvPicPr>
        <p:blipFill>
          <a:blip r:embed="rId2"/>
          <a:stretch>
            <a:fillRect/>
          </a:stretch>
        </p:blipFill>
        <p:spPr>
          <a:xfrm>
            <a:off x="1890699" y="3757171"/>
            <a:ext cx="5362602" cy="2735704"/>
          </a:xfrm>
          <a:prstGeom prst="rect">
            <a:avLst/>
          </a:prstGeom>
        </p:spPr>
      </p:pic>
    </p:spTree>
    <p:extLst>
      <p:ext uri="{BB962C8B-B14F-4D97-AF65-F5344CB8AC3E}">
        <p14:creationId xmlns="" xmlns:p14="http://schemas.microsoft.com/office/powerpoint/2010/main" val="6340729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rmAutofit/>
          </a:bodyPr>
          <a:lstStyle/>
          <a:p>
            <a:r>
              <a:rPr lang="en-US" altLang="ja-JP" dirty="0" err="1"/>
              <a:t>Ngôn</a:t>
            </a:r>
            <a:r>
              <a:rPr lang="en-US" altLang="ja-JP" dirty="0"/>
              <a:t> </a:t>
            </a:r>
            <a:r>
              <a:rPr lang="en-US" altLang="ja-JP" dirty="0" err="1"/>
              <a:t>ngữ</a:t>
            </a:r>
            <a:r>
              <a:rPr lang="en-US" altLang="ja-JP" dirty="0"/>
              <a:t> </a:t>
            </a:r>
            <a:r>
              <a:rPr lang="en-US" altLang="ja-JP" dirty="0" err="1"/>
              <a:t>lập</a:t>
            </a:r>
            <a:r>
              <a:rPr lang="en-US" altLang="ja-JP" dirty="0"/>
              <a:t> </a:t>
            </a:r>
            <a:r>
              <a:rPr lang="en-US" altLang="ja-JP" dirty="0" err="1"/>
              <a:t>trình</a:t>
            </a:r>
            <a:endParaRPr lang="en-US" dirty="0"/>
          </a:p>
        </p:txBody>
      </p:sp>
      <p:sp>
        <p:nvSpPr>
          <p:cNvPr id="3" name="Content Placeholder 2">
            <a:extLst>
              <a:ext uri="{FF2B5EF4-FFF2-40B4-BE49-F238E27FC236}">
                <a16:creationId xmlns="" xmlns:a16="http://schemas.microsoft.com/office/drawing/2014/main" id="{DFF8AFC7-C5E9-4D84-8ABE-312F4E8B26E0}"/>
              </a:ext>
            </a:extLst>
          </p:cNvPr>
          <p:cNvSpPr>
            <a:spLocks noGrp="1"/>
          </p:cNvSpPr>
          <p:nvPr>
            <p:ph idx="1"/>
          </p:nvPr>
        </p:nvSpPr>
        <p:spPr/>
        <p:txBody>
          <a:bodyPr/>
          <a:lstStyle/>
          <a:p>
            <a:r>
              <a:rPr lang="vi-VN" dirty="0"/>
              <a:t>Ngôn ngữ lập trình là một hệ thống các ký hiệu dùng để liên lạc, trao đổi với máy tính nhằm thực thi một nhiệm vụ tính toán. </a:t>
            </a:r>
          </a:p>
          <a:p>
            <a:r>
              <a:rPr lang="vi-VN" dirty="0"/>
              <a:t>Có rất nhiều ngôn ngữ lập trình (khoảng hơn 1000), phần lớn là các ngôn ngữ hàn lâm, có mục đích riêng hay phạm vi</a:t>
            </a:r>
            <a:r>
              <a:rPr lang="en-US" dirty="0"/>
              <a:t>.</a:t>
            </a:r>
            <a:r>
              <a:rPr lang="vi-VN" dirty="0"/>
              <a:t> </a:t>
            </a: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18</a:t>
            </a:fld>
            <a:endParaRPr lang="en-US"/>
          </a:p>
        </p:txBody>
      </p:sp>
    </p:spTree>
    <p:extLst>
      <p:ext uri="{BB962C8B-B14F-4D97-AF65-F5344CB8AC3E}">
        <p14:creationId xmlns="" xmlns:p14="http://schemas.microsoft.com/office/powerpoint/2010/main" val="667550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rmAutofit/>
          </a:bodyPr>
          <a:lstStyle/>
          <a:p>
            <a:r>
              <a:rPr lang="en-US" altLang="ja-JP" dirty="0" err="1"/>
              <a:t>Ngôn</a:t>
            </a:r>
            <a:r>
              <a:rPr lang="en-US" altLang="ja-JP" dirty="0"/>
              <a:t> </a:t>
            </a:r>
            <a:r>
              <a:rPr lang="en-US" altLang="ja-JP" dirty="0" err="1"/>
              <a:t>ngữ</a:t>
            </a:r>
            <a:r>
              <a:rPr lang="en-US" altLang="ja-JP" dirty="0"/>
              <a:t> </a:t>
            </a:r>
            <a:r>
              <a:rPr lang="en-US" altLang="ja-JP" dirty="0" err="1"/>
              <a:t>lập</a:t>
            </a:r>
            <a:r>
              <a:rPr lang="en-US" altLang="ja-JP" dirty="0"/>
              <a:t> </a:t>
            </a:r>
            <a:r>
              <a:rPr lang="en-US" altLang="ja-JP" dirty="0" err="1"/>
              <a:t>trình</a:t>
            </a:r>
            <a:endParaRPr lang="en-US" dirty="0"/>
          </a:p>
        </p:txBody>
      </p:sp>
      <p:sp>
        <p:nvSpPr>
          <p:cNvPr id="3" name="Content Placeholder 2">
            <a:extLst>
              <a:ext uri="{FF2B5EF4-FFF2-40B4-BE49-F238E27FC236}">
                <a16:creationId xmlns="" xmlns:a16="http://schemas.microsoft.com/office/drawing/2014/main" id="{DFF8AFC7-C5E9-4D84-8ABE-312F4E8B26E0}"/>
              </a:ext>
            </a:extLst>
          </p:cNvPr>
          <p:cNvSpPr>
            <a:spLocks noGrp="1"/>
          </p:cNvSpPr>
          <p:nvPr>
            <p:ph idx="1"/>
          </p:nvPr>
        </p:nvSpPr>
        <p:spPr/>
        <p:txBody>
          <a:bodyPr>
            <a:normAutofit lnSpcReduction="10000"/>
          </a:bodyPr>
          <a:lstStyle/>
          <a:p>
            <a:pPr marL="0" indent="0" algn="just">
              <a:lnSpc>
                <a:spcPct val="100000"/>
              </a:lnSpc>
              <a:buNone/>
            </a:pPr>
            <a:r>
              <a:rPr lang="en-US" altLang="en-US" dirty="0" err="1"/>
              <a:t>Có</a:t>
            </a:r>
            <a:r>
              <a:rPr lang="en-US" altLang="en-US" dirty="0"/>
              <a:t> 3 </a:t>
            </a:r>
            <a:r>
              <a:rPr lang="en-US" altLang="en-US" dirty="0" err="1"/>
              <a:t>thành</a:t>
            </a:r>
            <a:r>
              <a:rPr lang="en-US" altLang="en-US" dirty="0"/>
              <a:t> </a:t>
            </a:r>
            <a:r>
              <a:rPr lang="en-US" altLang="en-US" dirty="0" err="1"/>
              <a:t>phần</a:t>
            </a:r>
            <a:r>
              <a:rPr lang="en-US" altLang="en-US" dirty="0"/>
              <a:t> </a:t>
            </a:r>
            <a:r>
              <a:rPr lang="en-US" altLang="en-US" dirty="0" err="1"/>
              <a:t>căn</a:t>
            </a:r>
            <a:r>
              <a:rPr lang="en-US" altLang="en-US" dirty="0"/>
              <a:t> </a:t>
            </a:r>
            <a:r>
              <a:rPr lang="en-US" altLang="en-US" dirty="0" err="1"/>
              <a:t>bản</a:t>
            </a:r>
            <a:r>
              <a:rPr lang="en-US" altLang="en-US" dirty="0"/>
              <a:t> </a:t>
            </a:r>
            <a:r>
              <a:rPr lang="en-US" altLang="en-US" dirty="0" err="1"/>
              <a:t>của</a:t>
            </a:r>
            <a:r>
              <a:rPr lang="en-US" altLang="en-US" dirty="0"/>
              <a:t> </a:t>
            </a:r>
            <a:r>
              <a:rPr lang="en-US" altLang="en-US" dirty="0" err="1"/>
              <a:t>bất</a:t>
            </a:r>
            <a:r>
              <a:rPr lang="en-US" altLang="en-US" dirty="0"/>
              <a:t> </a:t>
            </a:r>
            <a:r>
              <a:rPr lang="en-US" altLang="en-US" dirty="0" err="1"/>
              <a:t>cứ</a:t>
            </a:r>
            <a:r>
              <a:rPr lang="en-US" altLang="en-US" dirty="0"/>
              <a:t> 1 NNLT </a:t>
            </a:r>
            <a:r>
              <a:rPr lang="en-US" altLang="en-US" dirty="0" err="1"/>
              <a:t>nào</a:t>
            </a:r>
            <a:r>
              <a:rPr lang="en-US" altLang="en-US" dirty="0"/>
              <a:t>:</a:t>
            </a:r>
          </a:p>
          <a:p>
            <a:pPr algn="just">
              <a:lnSpc>
                <a:spcPct val="100000"/>
              </a:lnSpc>
            </a:pPr>
            <a:r>
              <a:rPr lang="en-US" altLang="en-US" i="1" dirty="0"/>
              <a:t> </a:t>
            </a:r>
            <a:r>
              <a:rPr lang="en-US" altLang="en-US" i="1" dirty="0" err="1">
                <a:solidFill>
                  <a:srgbClr val="FF3399"/>
                </a:solidFill>
              </a:rPr>
              <a:t>Mô</a:t>
            </a:r>
            <a:r>
              <a:rPr lang="en-US" altLang="en-US" i="1" dirty="0">
                <a:solidFill>
                  <a:srgbClr val="FF3399"/>
                </a:solidFill>
              </a:rPr>
              <a:t> </a:t>
            </a:r>
            <a:r>
              <a:rPr lang="en-US" altLang="en-US" i="1" dirty="0" err="1">
                <a:solidFill>
                  <a:srgbClr val="FF3399"/>
                </a:solidFill>
              </a:rPr>
              <a:t>thức</a:t>
            </a:r>
            <a:r>
              <a:rPr lang="en-US" altLang="en-US" i="1" dirty="0">
                <a:solidFill>
                  <a:srgbClr val="FF3399"/>
                </a:solidFill>
              </a:rPr>
              <a:t> </a:t>
            </a:r>
            <a:r>
              <a:rPr lang="en-US" altLang="en-US" i="1" dirty="0" err="1">
                <a:solidFill>
                  <a:srgbClr val="FF3399"/>
                </a:solidFill>
              </a:rPr>
              <a:t>lập</a:t>
            </a:r>
            <a:r>
              <a:rPr lang="en-US" altLang="en-US" i="1" dirty="0">
                <a:solidFill>
                  <a:srgbClr val="FF3399"/>
                </a:solidFill>
              </a:rPr>
              <a:t> </a:t>
            </a:r>
            <a:r>
              <a:rPr lang="en-US" altLang="en-US" i="1" dirty="0" err="1">
                <a:solidFill>
                  <a:srgbClr val="FF3399"/>
                </a:solidFill>
              </a:rPr>
              <a:t>trình</a:t>
            </a:r>
            <a:r>
              <a:rPr lang="en-US" altLang="en-US" dirty="0"/>
              <a:t> </a:t>
            </a:r>
            <a:r>
              <a:rPr lang="en-US" altLang="en-US" dirty="0" err="1"/>
              <a:t>là</a:t>
            </a:r>
            <a:r>
              <a:rPr lang="en-US" altLang="en-US" dirty="0"/>
              <a:t> </a:t>
            </a:r>
            <a:r>
              <a:rPr lang="en-US" altLang="en-US" dirty="0" err="1"/>
              <a:t>những</a:t>
            </a:r>
            <a:r>
              <a:rPr lang="en-US" altLang="en-US" dirty="0"/>
              <a:t> </a:t>
            </a:r>
            <a:r>
              <a:rPr lang="en-US" altLang="en-US" dirty="0" err="1"/>
              <a:t>nguyên</a:t>
            </a:r>
            <a:r>
              <a:rPr lang="en-US" altLang="en-US" dirty="0"/>
              <a:t> </a:t>
            </a:r>
            <a:r>
              <a:rPr lang="en-US" altLang="en-US" dirty="0" err="1"/>
              <a:t>tắc</a:t>
            </a:r>
            <a:r>
              <a:rPr lang="en-US" altLang="en-US" dirty="0"/>
              <a:t> </a:t>
            </a:r>
            <a:r>
              <a:rPr lang="en-US" altLang="en-US" dirty="0" err="1"/>
              <a:t>chung</a:t>
            </a:r>
            <a:r>
              <a:rPr lang="en-US" altLang="en-US" dirty="0"/>
              <a:t> </a:t>
            </a:r>
            <a:r>
              <a:rPr lang="en-US" altLang="en-US" dirty="0" err="1"/>
              <a:t>cơ</a:t>
            </a:r>
            <a:r>
              <a:rPr lang="en-US" altLang="en-US" dirty="0"/>
              <a:t> </a:t>
            </a:r>
            <a:r>
              <a:rPr lang="en-US" altLang="en-US" dirty="0" err="1"/>
              <a:t>bản</a:t>
            </a:r>
            <a:r>
              <a:rPr lang="en-US" altLang="en-US" dirty="0"/>
              <a:t>, </a:t>
            </a:r>
            <a:r>
              <a:rPr lang="en-US" altLang="en-US" dirty="0" err="1"/>
              <a:t>dùng</a:t>
            </a:r>
            <a:r>
              <a:rPr lang="en-US" altLang="en-US" dirty="0"/>
              <a:t> </a:t>
            </a:r>
            <a:r>
              <a:rPr lang="en-US" altLang="en-US" dirty="0" err="1"/>
              <a:t>bởi</a:t>
            </a:r>
            <a:r>
              <a:rPr lang="en-US" altLang="en-US" dirty="0"/>
              <a:t> LTV </a:t>
            </a:r>
            <a:r>
              <a:rPr lang="en-US" altLang="en-US" dirty="0" err="1"/>
              <a:t>để</a:t>
            </a:r>
            <a:r>
              <a:rPr lang="en-US" altLang="en-US" dirty="0"/>
              <a:t> </a:t>
            </a:r>
            <a:r>
              <a:rPr lang="en-US" altLang="en-US" dirty="0" err="1"/>
              <a:t>xây</a:t>
            </a:r>
            <a:r>
              <a:rPr lang="en-US" altLang="en-US" dirty="0"/>
              <a:t> </a:t>
            </a:r>
            <a:r>
              <a:rPr lang="en-US" altLang="en-US" dirty="0" err="1"/>
              <a:t>dựng</a:t>
            </a:r>
            <a:r>
              <a:rPr lang="en-US" altLang="en-US" dirty="0"/>
              <a:t> </a:t>
            </a:r>
            <a:r>
              <a:rPr lang="en-US" altLang="en-US" dirty="0" err="1"/>
              <a:t>chương</a:t>
            </a:r>
            <a:r>
              <a:rPr lang="en-US" altLang="en-US" dirty="0"/>
              <a:t> </a:t>
            </a:r>
            <a:r>
              <a:rPr lang="en-US" altLang="en-US" dirty="0" err="1"/>
              <a:t>trình</a:t>
            </a:r>
            <a:r>
              <a:rPr lang="en-US" altLang="en-US" dirty="0"/>
              <a:t>.</a:t>
            </a:r>
          </a:p>
          <a:p>
            <a:pPr algn="just">
              <a:lnSpc>
                <a:spcPct val="100000"/>
              </a:lnSpc>
            </a:pPr>
            <a:r>
              <a:rPr lang="en-US" altLang="en-US" i="1" dirty="0"/>
              <a:t> </a:t>
            </a:r>
            <a:r>
              <a:rPr lang="en-US" altLang="en-US" i="1" dirty="0" err="1">
                <a:solidFill>
                  <a:srgbClr val="FF3399"/>
                </a:solidFill>
              </a:rPr>
              <a:t>Cú</a:t>
            </a:r>
            <a:r>
              <a:rPr lang="en-US" altLang="en-US" i="1" dirty="0">
                <a:solidFill>
                  <a:srgbClr val="FF3399"/>
                </a:solidFill>
              </a:rPr>
              <a:t> </a:t>
            </a:r>
            <a:r>
              <a:rPr lang="en-US" altLang="en-US" i="1" dirty="0" err="1">
                <a:solidFill>
                  <a:srgbClr val="FF3399"/>
                </a:solidFill>
              </a:rPr>
              <a:t>pháp</a:t>
            </a:r>
            <a:r>
              <a:rPr lang="en-US" altLang="en-US" i="1" dirty="0">
                <a:solidFill>
                  <a:srgbClr val="FF3399"/>
                </a:solidFill>
              </a:rPr>
              <a:t> </a:t>
            </a:r>
            <a:r>
              <a:rPr lang="en-US" altLang="en-US" dirty="0" err="1"/>
              <a:t>của</a:t>
            </a:r>
            <a:r>
              <a:rPr lang="en-US" altLang="en-US" dirty="0"/>
              <a:t> </a:t>
            </a:r>
            <a:r>
              <a:rPr lang="en-US" altLang="en-US" dirty="0" err="1"/>
              <a:t>ngôn</a:t>
            </a:r>
            <a:r>
              <a:rPr lang="en-US" altLang="en-US" dirty="0"/>
              <a:t> </a:t>
            </a:r>
            <a:r>
              <a:rPr lang="en-US" altLang="en-US" dirty="0" err="1"/>
              <a:t>ngữ</a:t>
            </a:r>
            <a:r>
              <a:rPr lang="en-US" altLang="en-US" dirty="0"/>
              <a:t> </a:t>
            </a:r>
            <a:r>
              <a:rPr lang="en-US" altLang="en-US" dirty="0" err="1"/>
              <a:t>là</a:t>
            </a:r>
            <a:r>
              <a:rPr lang="en-US" altLang="en-US" dirty="0"/>
              <a:t> </a:t>
            </a:r>
            <a:r>
              <a:rPr lang="en-US" altLang="en-US" dirty="0" err="1"/>
              <a:t>cách</a:t>
            </a:r>
            <a:r>
              <a:rPr lang="en-US" altLang="en-US" dirty="0"/>
              <a:t> </a:t>
            </a:r>
            <a:r>
              <a:rPr lang="en-US" altLang="en-US" dirty="0" err="1"/>
              <a:t>để</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cái</a:t>
            </a:r>
            <a:r>
              <a:rPr lang="en-US" altLang="en-US" dirty="0"/>
              <a:t> </a:t>
            </a:r>
            <a:r>
              <a:rPr lang="en-US" altLang="en-US" dirty="0" err="1"/>
              <a:t>gì</a:t>
            </a:r>
            <a:r>
              <a:rPr lang="en-US" altLang="en-US" dirty="0"/>
              <a:t> </a:t>
            </a:r>
            <a:r>
              <a:rPr lang="en-US" altLang="en-US" dirty="0" err="1"/>
              <a:t>là</a:t>
            </a:r>
            <a:r>
              <a:rPr lang="en-US" altLang="en-US" dirty="0"/>
              <a:t> </a:t>
            </a:r>
            <a:r>
              <a:rPr lang="en-US" altLang="en-US" dirty="0" err="1"/>
              <a:t>hợp</a:t>
            </a:r>
            <a:r>
              <a:rPr lang="en-US" altLang="en-US" dirty="0"/>
              <a:t> </a:t>
            </a:r>
            <a:r>
              <a:rPr lang="en-US" altLang="en-US" dirty="0" err="1"/>
              <a:t>lệ</a:t>
            </a:r>
            <a:r>
              <a:rPr lang="en-US" altLang="en-US" dirty="0"/>
              <a:t> </a:t>
            </a:r>
            <a:r>
              <a:rPr lang="en-US" altLang="en-US" dirty="0" err="1"/>
              <a:t>trong</a:t>
            </a:r>
            <a:r>
              <a:rPr lang="en-US" altLang="en-US" dirty="0"/>
              <a:t> </a:t>
            </a:r>
            <a:r>
              <a:rPr lang="en-US" altLang="en-US" dirty="0" err="1"/>
              <a:t>cấu</a:t>
            </a:r>
            <a:r>
              <a:rPr lang="en-US" altLang="en-US" dirty="0"/>
              <a:t> </a:t>
            </a:r>
            <a:r>
              <a:rPr lang="en-US" altLang="en-US" dirty="0" err="1"/>
              <a:t>trúc</a:t>
            </a:r>
            <a:r>
              <a:rPr lang="en-US" altLang="en-US" dirty="0"/>
              <a:t> </a:t>
            </a:r>
            <a:r>
              <a:rPr lang="en-US" altLang="en-US" dirty="0" err="1"/>
              <a:t>các</a:t>
            </a:r>
            <a:r>
              <a:rPr lang="en-US" altLang="en-US" dirty="0"/>
              <a:t> </a:t>
            </a:r>
            <a:r>
              <a:rPr lang="en-US" altLang="en-US" dirty="0" err="1"/>
              <a:t>câu</a:t>
            </a:r>
            <a:r>
              <a:rPr lang="en-US" altLang="en-US" dirty="0"/>
              <a:t> </a:t>
            </a:r>
            <a:r>
              <a:rPr lang="en-US" altLang="en-US" dirty="0" err="1"/>
              <a:t>của</a:t>
            </a:r>
            <a:r>
              <a:rPr lang="en-US" altLang="en-US" dirty="0"/>
              <a:t> </a:t>
            </a:r>
            <a:r>
              <a:rPr lang="en-US" altLang="en-US" dirty="0" err="1"/>
              <a:t>ngôn</a:t>
            </a:r>
            <a:r>
              <a:rPr lang="en-US" altLang="en-US" dirty="0"/>
              <a:t> </a:t>
            </a:r>
            <a:r>
              <a:rPr lang="en-US" altLang="en-US" dirty="0" err="1"/>
              <a:t>ngữ</a:t>
            </a:r>
            <a:r>
              <a:rPr lang="en-US" altLang="en-US" dirty="0"/>
              <a:t>; </a:t>
            </a:r>
            <a:r>
              <a:rPr lang="en-US" altLang="en-US" dirty="0" err="1"/>
              <a:t>Nắm</a:t>
            </a:r>
            <a:r>
              <a:rPr lang="en-US" altLang="en-US" dirty="0"/>
              <a:t> </a:t>
            </a:r>
            <a:r>
              <a:rPr lang="en-US" altLang="en-US" dirty="0" err="1"/>
              <a:t>được</a:t>
            </a:r>
            <a:r>
              <a:rPr lang="en-US" altLang="en-US" dirty="0"/>
              <a:t> </a:t>
            </a:r>
            <a:r>
              <a:rPr lang="en-US" altLang="en-US" dirty="0" err="1"/>
              <a:t>cú</a:t>
            </a:r>
            <a:r>
              <a:rPr lang="en-US" altLang="en-US" dirty="0"/>
              <a:t> </a:t>
            </a:r>
            <a:r>
              <a:rPr lang="en-US" altLang="en-US" dirty="0" err="1"/>
              <a:t>pháp</a:t>
            </a:r>
            <a:r>
              <a:rPr lang="en-US" altLang="en-US" dirty="0"/>
              <a:t> </a:t>
            </a:r>
            <a:r>
              <a:rPr lang="en-US" altLang="en-US" dirty="0" err="1"/>
              <a:t>là</a:t>
            </a:r>
            <a:r>
              <a:rPr lang="en-US" altLang="en-US" dirty="0"/>
              <a:t> </a:t>
            </a:r>
            <a:r>
              <a:rPr lang="en-US" altLang="en-US" dirty="0" err="1"/>
              <a:t>cách</a:t>
            </a:r>
            <a:r>
              <a:rPr lang="en-US" altLang="en-US" dirty="0"/>
              <a:t> </a:t>
            </a:r>
            <a:r>
              <a:rPr lang="en-US" altLang="en-US" dirty="0" err="1"/>
              <a:t>để</a:t>
            </a:r>
            <a:r>
              <a:rPr lang="en-US" altLang="en-US" dirty="0"/>
              <a:t> </a:t>
            </a:r>
            <a:r>
              <a:rPr lang="en-US" altLang="en-US" dirty="0" err="1"/>
              <a:t>đọc</a:t>
            </a:r>
            <a:r>
              <a:rPr lang="en-US" altLang="en-US" dirty="0"/>
              <a:t> </a:t>
            </a:r>
            <a:r>
              <a:rPr lang="en-US" altLang="en-US" dirty="0" err="1"/>
              <a:t>và</a:t>
            </a:r>
            <a:r>
              <a:rPr lang="en-US" altLang="en-US" dirty="0"/>
              <a:t> </a:t>
            </a:r>
            <a:r>
              <a:rPr lang="en-US" altLang="en-US" dirty="0" err="1"/>
              <a:t>tạo</a:t>
            </a:r>
            <a:r>
              <a:rPr lang="en-US" altLang="en-US" dirty="0"/>
              <a:t> ra </a:t>
            </a:r>
            <a:r>
              <a:rPr lang="en-US" altLang="en-US" dirty="0" err="1"/>
              <a:t>các</a:t>
            </a:r>
            <a:r>
              <a:rPr lang="en-US" altLang="en-US" dirty="0"/>
              <a:t> </a:t>
            </a:r>
            <a:r>
              <a:rPr lang="en-US" altLang="en-US" dirty="0" err="1"/>
              <a:t>câu</a:t>
            </a:r>
            <a:r>
              <a:rPr lang="en-US" altLang="en-US" dirty="0"/>
              <a:t> </a:t>
            </a:r>
            <a:r>
              <a:rPr lang="en-US" altLang="en-US" dirty="0" err="1"/>
              <a:t>trong</a:t>
            </a:r>
            <a:r>
              <a:rPr lang="en-US" altLang="en-US" dirty="0"/>
              <a:t> </a:t>
            </a:r>
            <a:r>
              <a:rPr lang="en-US" altLang="en-US" dirty="0" err="1"/>
              <a:t>các</a:t>
            </a:r>
            <a:r>
              <a:rPr lang="en-US" altLang="en-US" dirty="0"/>
              <a:t> </a:t>
            </a:r>
            <a:r>
              <a:rPr lang="en-US" altLang="en-US" dirty="0" err="1"/>
              <a:t>ngôn</a:t>
            </a:r>
            <a:r>
              <a:rPr lang="en-US" altLang="en-US" dirty="0"/>
              <a:t> </a:t>
            </a:r>
            <a:r>
              <a:rPr lang="en-US" altLang="en-US" dirty="0" err="1"/>
              <a:t>ngữ</a:t>
            </a:r>
            <a:r>
              <a:rPr lang="en-US" altLang="en-US" dirty="0"/>
              <a:t> </a:t>
            </a:r>
            <a:r>
              <a:rPr lang="en-US" altLang="en-US" dirty="0" err="1"/>
              <a:t>tự</a:t>
            </a:r>
            <a:r>
              <a:rPr lang="en-US" altLang="en-US" dirty="0"/>
              <a:t> </a:t>
            </a:r>
            <a:r>
              <a:rPr lang="en-US" altLang="en-US" dirty="0" err="1"/>
              <a:t>nhiên</a:t>
            </a:r>
            <a:r>
              <a:rPr lang="en-US" altLang="en-US" dirty="0"/>
              <a:t>, </a:t>
            </a:r>
            <a:r>
              <a:rPr lang="en-US" altLang="en-US" dirty="0" err="1"/>
              <a:t>như</a:t>
            </a:r>
            <a:r>
              <a:rPr lang="en-US" altLang="en-US" dirty="0"/>
              <a:t> </a:t>
            </a:r>
            <a:r>
              <a:rPr lang="en-US" altLang="en-US" dirty="0" err="1"/>
              <a:t>tiếng</a:t>
            </a:r>
            <a:r>
              <a:rPr lang="en-US" altLang="en-US" dirty="0"/>
              <a:t> </a:t>
            </a:r>
            <a:r>
              <a:rPr lang="en-US" altLang="en-US" dirty="0" err="1"/>
              <a:t>Việt</a:t>
            </a:r>
            <a:r>
              <a:rPr lang="en-US" altLang="en-US" dirty="0"/>
              <a:t>, </a:t>
            </a:r>
            <a:r>
              <a:rPr lang="en-US" altLang="en-US" dirty="0" err="1"/>
              <a:t>tiếng</a:t>
            </a:r>
            <a:r>
              <a:rPr lang="en-US" altLang="en-US" dirty="0"/>
              <a:t> Anh. </a:t>
            </a:r>
            <a:r>
              <a:rPr lang="en-US" altLang="en-US" dirty="0" err="1"/>
              <a:t>Tuy</a:t>
            </a:r>
            <a:r>
              <a:rPr lang="en-US" altLang="en-US" dirty="0"/>
              <a:t> </a:t>
            </a:r>
            <a:r>
              <a:rPr lang="en-US" altLang="en-US" dirty="0" err="1"/>
              <a:t>nhiên</a:t>
            </a:r>
            <a:r>
              <a:rPr lang="en-US" altLang="en-US" dirty="0"/>
              <a:t> </a:t>
            </a:r>
            <a:r>
              <a:rPr lang="en-US" altLang="en-US" dirty="0" err="1"/>
              <a:t>điều</a:t>
            </a:r>
            <a:r>
              <a:rPr lang="en-US" altLang="en-US" dirty="0"/>
              <a:t> </a:t>
            </a:r>
            <a:r>
              <a:rPr lang="en-US" altLang="en-US" dirty="0" err="1"/>
              <a:t>đó</a:t>
            </a:r>
            <a:r>
              <a:rPr lang="en-US" altLang="en-US" dirty="0"/>
              <a:t> </a:t>
            </a:r>
            <a:r>
              <a:rPr lang="en-US" altLang="en-US" dirty="0" err="1"/>
              <a:t>không</a:t>
            </a:r>
            <a:r>
              <a:rPr lang="en-US" altLang="en-US" dirty="0"/>
              <a:t> </a:t>
            </a:r>
            <a:r>
              <a:rPr lang="en-US" altLang="en-US" dirty="0" err="1"/>
              <a:t>có</a:t>
            </a:r>
            <a:r>
              <a:rPr lang="en-US" altLang="en-US" dirty="0"/>
              <a:t> </a:t>
            </a:r>
            <a:r>
              <a:rPr lang="en-US" altLang="en-US" dirty="0" err="1"/>
              <a:t>nghĩa</a:t>
            </a:r>
            <a:r>
              <a:rPr lang="en-US" altLang="en-US" dirty="0"/>
              <a:t> </a:t>
            </a:r>
            <a:r>
              <a:rPr lang="en-US" altLang="en-US" dirty="0" err="1"/>
              <a:t>là</a:t>
            </a:r>
            <a:r>
              <a:rPr lang="en-US" altLang="en-US" dirty="0"/>
              <a:t> </a:t>
            </a:r>
            <a:r>
              <a:rPr lang="en-US" altLang="en-US" dirty="0" err="1"/>
              <a:t>nó</a:t>
            </a:r>
            <a:r>
              <a:rPr lang="en-US" altLang="en-US" dirty="0"/>
              <a:t> </a:t>
            </a:r>
            <a:r>
              <a:rPr lang="en-US" altLang="en-US" dirty="0" err="1"/>
              <a:t>giúp</a:t>
            </a:r>
            <a:r>
              <a:rPr lang="en-US" altLang="en-US" dirty="0"/>
              <a:t> </a:t>
            </a:r>
            <a:r>
              <a:rPr lang="en-US" altLang="en-US" dirty="0" err="1"/>
              <a:t>chúng</a:t>
            </a:r>
            <a:r>
              <a:rPr lang="en-US" altLang="en-US" dirty="0"/>
              <a:t> ta </a:t>
            </a:r>
            <a:r>
              <a:rPr lang="en-US" altLang="en-US" dirty="0" err="1"/>
              <a:t>hiểu</a:t>
            </a:r>
            <a:r>
              <a:rPr lang="en-US" altLang="en-US" dirty="0"/>
              <a:t> </a:t>
            </a:r>
            <a:r>
              <a:rPr lang="en-US" altLang="en-US" dirty="0" err="1"/>
              <a:t>hết</a:t>
            </a:r>
            <a:r>
              <a:rPr lang="en-US" altLang="en-US" dirty="0"/>
              <a:t> ý </a:t>
            </a:r>
            <a:r>
              <a:rPr lang="en-US" altLang="en-US" dirty="0" err="1"/>
              <a:t>nghĩa</a:t>
            </a:r>
            <a:r>
              <a:rPr lang="en-US" altLang="en-US" dirty="0"/>
              <a:t> </a:t>
            </a:r>
            <a:r>
              <a:rPr lang="en-US" altLang="en-US" dirty="0" err="1"/>
              <a:t>của</a:t>
            </a:r>
            <a:r>
              <a:rPr lang="en-US" altLang="en-US" dirty="0"/>
              <a:t> </a:t>
            </a:r>
            <a:r>
              <a:rPr lang="en-US" altLang="en-US" dirty="0" err="1"/>
              <a:t>câu</a:t>
            </a:r>
            <a:r>
              <a:rPr lang="en-US" altLang="en-US" dirty="0"/>
              <a:t> </a:t>
            </a:r>
            <a:r>
              <a:rPr lang="en-US" altLang="en-US" dirty="0" err="1"/>
              <a:t>văn</a:t>
            </a:r>
            <a:r>
              <a:rPr lang="en-US" altLang="en-US" dirty="0"/>
              <a:t>.</a:t>
            </a:r>
          </a:p>
          <a:p>
            <a:pPr algn="just">
              <a:lnSpc>
                <a:spcPct val="100000"/>
              </a:lnSpc>
            </a:pPr>
            <a:r>
              <a:rPr lang="en-US" altLang="en-US" i="1" dirty="0"/>
              <a:t> </a:t>
            </a:r>
            <a:r>
              <a:rPr lang="en-US" altLang="en-US" i="1" dirty="0" err="1">
                <a:solidFill>
                  <a:srgbClr val="FF3399"/>
                </a:solidFill>
              </a:rPr>
              <a:t>Ngữ</a:t>
            </a:r>
            <a:r>
              <a:rPr lang="en-US" altLang="en-US" i="1" dirty="0">
                <a:solidFill>
                  <a:srgbClr val="FF3399"/>
                </a:solidFill>
              </a:rPr>
              <a:t> </a:t>
            </a:r>
            <a:r>
              <a:rPr lang="en-US" altLang="en-US" i="1" dirty="0" err="1">
                <a:solidFill>
                  <a:srgbClr val="FF3399"/>
                </a:solidFill>
              </a:rPr>
              <a:t>nghĩa</a:t>
            </a:r>
            <a:r>
              <a:rPr lang="en-US" altLang="en-US" i="1" dirty="0">
                <a:solidFill>
                  <a:srgbClr val="FF3399"/>
                </a:solidFill>
              </a:rPr>
              <a:t> </a:t>
            </a:r>
            <a:r>
              <a:rPr lang="en-US" altLang="en-US" dirty="0" err="1"/>
              <a:t>của</a:t>
            </a:r>
            <a:r>
              <a:rPr lang="en-US" altLang="en-US" dirty="0"/>
              <a:t> 1 program </a:t>
            </a:r>
            <a:r>
              <a:rPr lang="en-US" altLang="en-US" dirty="0" err="1"/>
              <a:t>trong</a:t>
            </a:r>
            <a:r>
              <a:rPr lang="en-US" altLang="en-US" dirty="0"/>
              <a:t> </a:t>
            </a:r>
            <a:r>
              <a:rPr lang="en-US" altLang="en-US" dirty="0" err="1"/>
              <a:t>ngôn</a:t>
            </a:r>
            <a:r>
              <a:rPr lang="en-US" altLang="en-US" dirty="0"/>
              <a:t> </a:t>
            </a:r>
            <a:r>
              <a:rPr lang="en-US" altLang="en-US" dirty="0" err="1"/>
              <a:t>ngữ</a:t>
            </a:r>
            <a:r>
              <a:rPr lang="en-US" altLang="en-US" dirty="0"/>
              <a:t> </a:t>
            </a:r>
            <a:r>
              <a:rPr lang="en-US" altLang="en-US" dirty="0" err="1"/>
              <a:t>ấy</a:t>
            </a:r>
            <a:r>
              <a:rPr lang="en-US" altLang="en-US" dirty="0"/>
              <a:t>. </a:t>
            </a:r>
            <a:r>
              <a:rPr lang="en-US" altLang="en-US" dirty="0" err="1"/>
              <a:t>Rõ</a:t>
            </a:r>
            <a:r>
              <a:rPr lang="en-US" altLang="en-US" dirty="0"/>
              <a:t> </a:t>
            </a:r>
            <a:r>
              <a:rPr lang="en-US" altLang="en-US" dirty="0" err="1"/>
              <a:t>ràng</a:t>
            </a:r>
            <a:r>
              <a:rPr lang="en-US" altLang="en-US" dirty="0"/>
              <a:t>, </a:t>
            </a:r>
            <a:r>
              <a:rPr lang="en-US" altLang="en-US" dirty="0" err="1"/>
              <a:t>nếu</a:t>
            </a:r>
            <a:r>
              <a:rPr lang="en-US" altLang="en-US" dirty="0"/>
              <a:t> </a:t>
            </a:r>
            <a:r>
              <a:rPr lang="en-US" altLang="en-US" dirty="0" err="1"/>
              <a:t>không</a:t>
            </a:r>
            <a:r>
              <a:rPr lang="en-US" altLang="en-US" dirty="0"/>
              <a:t> </a:t>
            </a:r>
            <a:r>
              <a:rPr lang="en-US" altLang="en-US" dirty="0" err="1"/>
              <a:t>có</a:t>
            </a:r>
            <a:r>
              <a:rPr lang="en-US" altLang="en-US" dirty="0"/>
              <a:t> semantics, 1 NNLT </a:t>
            </a:r>
            <a:r>
              <a:rPr lang="en-US" altLang="en-US" dirty="0" err="1"/>
              <a:t>sẽ</a:t>
            </a:r>
            <a:r>
              <a:rPr lang="en-US" altLang="en-US" dirty="0"/>
              <a:t> </a:t>
            </a:r>
            <a:r>
              <a:rPr lang="en-US" altLang="en-US" dirty="0" err="1"/>
              <a:t>chỉ</a:t>
            </a:r>
            <a:r>
              <a:rPr lang="en-US" altLang="en-US" dirty="0"/>
              <a:t> </a:t>
            </a:r>
            <a:r>
              <a:rPr lang="en-US" altLang="en-US" dirty="0" err="1"/>
              <a:t>là</a:t>
            </a:r>
            <a:r>
              <a:rPr lang="en-US" altLang="en-US" dirty="0"/>
              <a:t> 1 </a:t>
            </a:r>
            <a:r>
              <a:rPr lang="en-US" altLang="en-US" dirty="0" err="1"/>
              <a:t>mớ</a:t>
            </a:r>
            <a:r>
              <a:rPr lang="en-US" altLang="en-US" dirty="0"/>
              <a:t> </a:t>
            </a:r>
            <a:r>
              <a:rPr lang="en-US" altLang="en-US" dirty="0" err="1"/>
              <a:t>các</a:t>
            </a:r>
            <a:r>
              <a:rPr lang="en-US" altLang="en-US" dirty="0"/>
              <a:t> </a:t>
            </a:r>
            <a:r>
              <a:rPr lang="en-US" altLang="en-US" dirty="0" err="1"/>
              <a:t>câu</a:t>
            </a:r>
            <a:r>
              <a:rPr lang="en-US" altLang="en-US" dirty="0"/>
              <a:t> </a:t>
            </a:r>
            <a:r>
              <a:rPr lang="en-US" altLang="en-US" dirty="0" err="1"/>
              <a:t>văn</a:t>
            </a:r>
            <a:r>
              <a:rPr lang="en-US" altLang="en-US" dirty="0"/>
              <a:t> </a:t>
            </a:r>
            <a:r>
              <a:rPr lang="en-US" altLang="en-US" dirty="0" err="1"/>
              <a:t>vô</a:t>
            </a:r>
            <a:r>
              <a:rPr lang="en-US" altLang="en-US" dirty="0"/>
              <a:t> </a:t>
            </a:r>
            <a:r>
              <a:rPr lang="en-US" altLang="en-US" dirty="0" err="1"/>
              <a:t>nghĩa</a:t>
            </a:r>
            <a:r>
              <a:rPr lang="en-US" altLang="en-US" dirty="0"/>
              <a:t>; </a:t>
            </a:r>
            <a:r>
              <a:rPr lang="en-US" altLang="en-US" dirty="0" err="1"/>
              <a:t>như</a:t>
            </a:r>
            <a:r>
              <a:rPr lang="en-US" altLang="en-US" dirty="0"/>
              <a:t> </a:t>
            </a:r>
            <a:r>
              <a:rPr lang="en-US" altLang="en-US" dirty="0" err="1"/>
              <a:t>vậy</a:t>
            </a:r>
            <a:r>
              <a:rPr lang="en-US" altLang="en-US" dirty="0"/>
              <a:t> semantics </a:t>
            </a:r>
            <a:r>
              <a:rPr lang="en-US" altLang="en-US" dirty="0" err="1"/>
              <a:t>là</a:t>
            </a:r>
            <a:r>
              <a:rPr lang="en-US" altLang="en-US" dirty="0"/>
              <a:t> 1 </a:t>
            </a:r>
            <a:r>
              <a:rPr lang="en-US" altLang="en-US" dirty="0" err="1"/>
              <a:t>thành</a:t>
            </a:r>
            <a:r>
              <a:rPr lang="en-US" altLang="en-US" dirty="0"/>
              <a:t> </a:t>
            </a:r>
            <a:r>
              <a:rPr lang="en-US" altLang="en-US" dirty="0" err="1"/>
              <a:t>phần</a:t>
            </a:r>
            <a:r>
              <a:rPr lang="en-US" altLang="en-US" dirty="0"/>
              <a:t> </a:t>
            </a:r>
            <a:r>
              <a:rPr lang="en-US" altLang="en-US" dirty="0" err="1"/>
              <a:t>không</a:t>
            </a:r>
            <a:r>
              <a:rPr lang="en-US" altLang="en-US" dirty="0"/>
              <a:t> </a:t>
            </a:r>
            <a:r>
              <a:rPr lang="en-US" altLang="en-US" dirty="0" err="1"/>
              <a:t>thể</a:t>
            </a:r>
            <a:r>
              <a:rPr lang="en-US" altLang="en-US" dirty="0"/>
              <a:t> </a:t>
            </a:r>
            <a:r>
              <a:rPr lang="en-US" altLang="en-US" dirty="0" err="1"/>
              <a:t>thiếu</a:t>
            </a:r>
            <a:r>
              <a:rPr lang="en-US" altLang="en-US" dirty="0"/>
              <a:t> </a:t>
            </a:r>
            <a:r>
              <a:rPr lang="en-US" altLang="en-US" dirty="0" err="1"/>
              <a:t>của</a:t>
            </a:r>
            <a:r>
              <a:rPr lang="en-US" altLang="en-US" dirty="0"/>
              <a:t> 1 </a:t>
            </a:r>
            <a:r>
              <a:rPr lang="en-US" altLang="en-US" dirty="0" err="1"/>
              <a:t>ngôn</a:t>
            </a:r>
            <a:r>
              <a:rPr lang="en-US" altLang="en-US" dirty="0"/>
              <a:t> </a:t>
            </a:r>
            <a:r>
              <a:rPr lang="en-US" altLang="en-US" dirty="0" err="1"/>
              <a:t>ngữ</a:t>
            </a:r>
            <a:r>
              <a:rPr lang="en-US" altLang="en-US" dirty="0"/>
              <a:t>.</a:t>
            </a:r>
            <a:endParaRPr lang="vi-VN" dirty="0"/>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19</a:t>
            </a:fld>
            <a:endParaRPr lang="en-US"/>
          </a:p>
        </p:txBody>
      </p:sp>
    </p:spTree>
    <p:extLst>
      <p:ext uri="{BB962C8B-B14F-4D97-AF65-F5344CB8AC3E}">
        <p14:creationId xmlns="" xmlns:p14="http://schemas.microsoft.com/office/powerpoint/2010/main" val="4211333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E8232-2019-4A11-B528-132B3A1FCE34}"/>
              </a:ext>
            </a:extLst>
          </p:cNvPr>
          <p:cNvSpPr>
            <a:spLocks noGrp="1"/>
          </p:cNvSpPr>
          <p:nvPr>
            <p:ph type="title"/>
          </p:nvPr>
        </p:nvSpPr>
        <p:spPr/>
        <p:txBody>
          <a:bodyPr>
            <a:normAutofit/>
          </a:bodyPr>
          <a:lstStyle/>
          <a:p>
            <a:r>
              <a:rPr lang="en-US" dirty="0" err="1"/>
              <a:t>Mục</a:t>
            </a:r>
            <a:r>
              <a:rPr lang="en-US" dirty="0"/>
              <a:t> </a:t>
            </a:r>
            <a:r>
              <a:rPr lang="en-US" dirty="0" err="1"/>
              <a:t>tiêu</a:t>
            </a:r>
            <a:r>
              <a:rPr lang="en-US" dirty="0"/>
              <a:t> </a:t>
            </a:r>
            <a:r>
              <a:rPr lang="en-US" dirty="0" err="1"/>
              <a:t>môn</a:t>
            </a:r>
            <a:r>
              <a:rPr lang="en-US" dirty="0"/>
              <a:t> </a:t>
            </a:r>
            <a:r>
              <a:rPr lang="en-US" dirty="0" err="1"/>
              <a:t>học</a:t>
            </a:r>
            <a:r>
              <a:rPr lang="en-US" dirty="0"/>
              <a:t>?</a:t>
            </a:r>
          </a:p>
        </p:txBody>
      </p:sp>
      <p:sp>
        <p:nvSpPr>
          <p:cNvPr id="3" name="Content Placeholder 2">
            <a:extLst>
              <a:ext uri="{FF2B5EF4-FFF2-40B4-BE49-F238E27FC236}">
                <a16:creationId xmlns="" xmlns:a16="http://schemas.microsoft.com/office/drawing/2014/main" id="{14F03AB6-A4E7-4EDC-9491-F44E8C506C74}"/>
              </a:ext>
            </a:extLst>
          </p:cNvPr>
          <p:cNvSpPr>
            <a:spLocks noGrp="1"/>
          </p:cNvSpPr>
          <p:nvPr>
            <p:ph idx="1"/>
          </p:nvPr>
        </p:nvSpPr>
        <p:spPr/>
        <p:txBody>
          <a:bodyPr/>
          <a:lstStyle/>
          <a:p>
            <a:pPr algn="just"/>
            <a:r>
              <a:rPr lang="en-US" dirty="0" err="1"/>
              <a:t>Học</a:t>
            </a:r>
            <a:r>
              <a:rPr lang="en-US" dirty="0"/>
              <a:t> </a:t>
            </a:r>
            <a:r>
              <a:rPr lang="en-US" dirty="0" err="1"/>
              <a:t>phần</a:t>
            </a:r>
            <a:r>
              <a:rPr lang="en-US" dirty="0"/>
              <a:t> </a:t>
            </a:r>
            <a:r>
              <a:rPr lang="en-US" i="1" dirty="0" err="1"/>
              <a:t>Kỹ</a:t>
            </a:r>
            <a:r>
              <a:rPr lang="en-US" i="1" dirty="0"/>
              <a:t> </a:t>
            </a:r>
            <a:r>
              <a:rPr lang="en-US" i="1" dirty="0" err="1"/>
              <a:t>thuật</a:t>
            </a:r>
            <a:r>
              <a:rPr lang="en-US" i="1" dirty="0"/>
              <a:t> </a:t>
            </a:r>
            <a:r>
              <a:rPr lang="en-US" i="1" dirty="0" err="1"/>
              <a:t>lập</a:t>
            </a:r>
            <a:r>
              <a:rPr lang="en-US" i="1" dirty="0"/>
              <a:t> </a:t>
            </a:r>
            <a:r>
              <a:rPr lang="en-US" i="1" dirty="0" err="1"/>
              <a:t>trình</a:t>
            </a:r>
            <a:r>
              <a:rPr lang="en-US" dirty="0"/>
              <a:t> </a:t>
            </a:r>
            <a:r>
              <a:rPr lang="en-US" dirty="0" err="1"/>
              <a:t>trang</a:t>
            </a:r>
            <a:r>
              <a:rPr lang="en-US" dirty="0"/>
              <a:t> </a:t>
            </a:r>
            <a:r>
              <a:rPr lang="en-US" dirty="0" err="1"/>
              <a:t>bị</a:t>
            </a:r>
            <a:r>
              <a:rPr lang="en-US" dirty="0"/>
              <a:t> </a:t>
            </a:r>
            <a:r>
              <a:rPr lang="en-US" dirty="0" err="1"/>
              <a:t>cho</a:t>
            </a:r>
            <a:r>
              <a:rPr lang="en-US" dirty="0"/>
              <a:t> </a:t>
            </a:r>
            <a:r>
              <a:rPr lang="en-US" dirty="0" err="1"/>
              <a:t>sinh</a:t>
            </a:r>
            <a:r>
              <a:rPr lang="en-US" dirty="0"/>
              <a:t> </a:t>
            </a:r>
            <a:r>
              <a:rPr lang="en-US" dirty="0" err="1"/>
              <a:t>viên</a:t>
            </a:r>
            <a:r>
              <a:rPr lang="en-US" dirty="0"/>
              <a:t> </a:t>
            </a:r>
            <a:r>
              <a:rPr lang="en-US" dirty="0" err="1"/>
              <a:t>những</a:t>
            </a:r>
            <a:r>
              <a:rPr lang="en-US" dirty="0"/>
              <a:t> </a:t>
            </a:r>
            <a:r>
              <a:rPr lang="en-US" dirty="0" err="1"/>
              <a:t>kỹ</a:t>
            </a:r>
            <a:r>
              <a:rPr lang="en-US" dirty="0"/>
              <a:t> </a:t>
            </a:r>
            <a:r>
              <a:rPr lang="en-US" dirty="0" err="1"/>
              <a:t>thuật</a:t>
            </a:r>
            <a:r>
              <a:rPr lang="en-US" dirty="0"/>
              <a:t> </a:t>
            </a:r>
            <a:r>
              <a:rPr lang="en-US" dirty="0" err="1"/>
              <a:t>cơ</a:t>
            </a:r>
            <a:r>
              <a:rPr lang="en-US" dirty="0"/>
              <a:t> </a:t>
            </a:r>
            <a:r>
              <a:rPr lang="en-US" dirty="0" err="1"/>
              <a:t>bản</a:t>
            </a:r>
            <a:r>
              <a:rPr lang="en-US" dirty="0"/>
              <a:t> </a:t>
            </a:r>
            <a:r>
              <a:rPr lang="en-US" dirty="0" err="1"/>
              <a:t>nhất</a:t>
            </a:r>
            <a:r>
              <a:rPr lang="en-US" dirty="0"/>
              <a:t> </a:t>
            </a:r>
            <a:r>
              <a:rPr lang="en-US" dirty="0" err="1"/>
              <a:t>mà</a:t>
            </a:r>
            <a:r>
              <a:rPr lang="en-US" dirty="0"/>
              <a:t> </a:t>
            </a:r>
            <a:r>
              <a:rPr lang="en-US" dirty="0" err="1"/>
              <a:t>một</a:t>
            </a:r>
            <a:r>
              <a:rPr lang="en-US" dirty="0"/>
              <a:t> </a:t>
            </a:r>
            <a:r>
              <a:rPr lang="en-US" dirty="0" err="1"/>
              <a:t>lập</a:t>
            </a:r>
            <a:r>
              <a:rPr lang="en-US" dirty="0"/>
              <a:t> </a:t>
            </a:r>
            <a:r>
              <a:rPr lang="en-US" dirty="0" err="1"/>
              <a:t>trình</a:t>
            </a:r>
            <a:r>
              <a:rPr lang="en-US" dirty="0"/>
              <a:t> </a:t>
            </a:r>
            <a:r>
              <a:rPr lang="en-US" dirty="0" err="1"/>
              <a:t>viên</a:t>
            </a:r>
            <a:r>
              <a:rPr lang="en-US" dirty="0"/>
              <a:t> </a:t>
            </a:r>
            <a:r>
              <a:rPr lang="en-US" dirty="0" err="1"/>
              <a:t>chuyên</a:t>
            </a:r>
            <a:r>
              <a:rPr lang="en-US" dirty="0"/>
              <a:t> </a:t>
            </a:r>
            <a:r>
              <a:rPr lang="en-US" dirty="0" err="1"/>
              <a:t>nghiệp</a:t>
            </a:r>
            <a:r>
              <a:rPr lang="en-US" dirty="0"/>
              <a:t> </a:t>
            </a:r>
            <a:r>
              <a:rPr lang="en-US" dirty="0" err="1"/>
              <a:t>cần</a:t>
            </a:r>
            <a:r>
              <a:rPr lang="en-US" dirty="0"/>
              <a:t> </a:t>
            </a:r>
            <a:r>
              <a:rPr lang="en-US" dirty="0" err="1"/>
              <a:t>phải</a:t>
            </a:r>
            <a:r>
              <a:rPr lang="en-US" dirty="0"/>
              <a:t> </a:t>
            </a:r>
            <a:r>
              <a:rPr lang="en-US" dirty="0" err="1"/>
              <a:t>nắm</a:t>
            </a:r>
            <a:r>
              <a:rPr lang="en-US" dirty="0"/>
              <a:t> </a:t>
            </a:r>
            <a:r>
              <a:rPr lang="en-US" dirty="0" err="1"/>
              <a:t>vững</a:t>
            </a:r>
            <a:r>
              <a:rPr lang="en-US" dirty="0"/>
              <a:t> </a:t>
            </a:r>
            <a:r>
              <a:rPr lang="en-US" dirty="0" err="1"/>
              <a:t>để</a:t>
            </a:r>
            <a:r>
              <a:rPr lang="en-US" dirty="0"/>
              <a:t> </a:t>
            </a:r>
            <a:r>
              <a:rPr lang="en-US" dirty="0" err="1"/>
              <a:t>viết</a:t>
            </a:r>
            <a:r>
              <a:rPr lang="en-US" dirty="0"/>
              <a:t> </a:t>
            </a:r>
            <a:r>
              <a:rPr lang="en-US" dirty="0" err="1"/>
              <a:t>mã</a:t>
            </a:r>
            <a:r>
              <a:rPr lang="en-US" dirty="0"/>
              <a:t> </a:t>
            </a:r>
            <a:r>
              <a:rPr lang="en-US" dirty="0" err="1"/>
              <a:t>nguồn</a:t>
            </a:r>
            <a:r>
              <a:rPr lang="en-US" dirty="0"/>
              <a:t> </a:t>
            </a:r>
            <a:r>
              <a:rPr lang="en-US" dirty="0" err="1"/>
              <a:t>hiệu</a:t>
            </a:r>
            <a:r>
              <a:rPr lang="en-US" dirty="0"/>
              <a:t> </a:t>
            </a:r>
            <a:r>
              <a:rPr lang="en-US" dirty="0" err="1"/>
              <a:t>quả</a:t>
            </a:r>
            <a:r>
              <a:rPr lang="en-US" dirty="0"/>
              <a:t>. </a:t>
            </a:r>
            <a:r>
              <a:rPr lang="en-US" dirty="0" err="1"/>
              <a:t>Các</a:t>
            </a:r>
            <a:r>
              <a:rPr lang="en-US" dirty="0"/>
              <a:t> </a:t>
            </a:r>
            <a:r>
              <a:rPr lang="en-US" dirty="0" err="1"/>
              <a:t>kiến</a:t>
            </a:r>
            <a:r>
              <a:rPr lang="en-US" dirty="0"/>
              <a:t> </a:t>
            </a:r>
            <a:r>
              <a:rPr lang="en-US" dirty="0" err="1"/>
              <a:t>thức</a:t>
            </a:r>
            <a:r>
              <a:rPr lang="en-US" dirty="0"/>
              <a:t> </a:t>
            </a:r>
            <a:r>
              <a:rPr lang="en-US" dirty="0" err="1"/>
              <a:t>giảng</a:t>
            </a:r>
            <a:r>
              <a:rPr lang="en-US" dirty="0"/>
              <a:t> </a:t>
            </a:r>
            <a:r>
              <a:rPr lang="en-US" dirty="0" err="1"/>
              <a:t>dạy</a:t>
            </a:r>
            <a:r>
              <a:rPr lang="en-US" dirty="0"/>
              <a:t> </a:t>
            </a:r>
            <a:r>
              <a:rPr lang="en-US" dirty="0" err="1"/>
              <a:t>góp</a:t>
            </a:r>
            <a:r>
              <a:rPr lang="en-US" dirty="0"/>
              <a:t> </a:t>
            </a:r>
            <a:r>
              <a:rPr lang="en-US" dirty="0" err="1"/>
              <a:t>phần</a:t>
            </a:r>
            <a:r>
              <a:rPr lang="en-US" dirty="0"/>
              <a:t> </a:t>
            </a:r>
            <a:r>
              <a:rPr lang="en-US" dirty="0" err="1"/>
              <a:t>quan</a:t>
            </a:r>
            <a:r>
              <a:rPr lang="en-US" dirty="0"/>
              <a:t> </a:t>
            </a:r>
            <a:r>
              <a:rPr lang="en-US" dirty="0" err="1"/>
              <a:t>trọng</a:t>
            </a:r>
            <a:r>
              <a:rPr lang="en-US" dirty="0"/>
              <a:t> </a:t>
            </a:r>
            <a:r>
              <a:rPr lang="en-US" dirty="0" err="1"/>
              <a:t>giúp</a:t>
            </a:r>
            <a:r>
              <a:rPr lang="en-US" dirty="0"/>
              <a:t> </a:t>
            </a:r>
            <a:r>
              <a:rPr lang="en-US" dirty="0" err="1"/>
              <a:t>sinh</a:t>
            </a:r>
            <a:r>
              <a:rPr lang="en-US" dirty="0"/>
              <a:t> </a:t>
            </a:r>
            <a:r>
              <a:rPr lang="en-US" dirty="0" err="1"/>
              <a:t>viên</a:t>
            </a:r>
            <a:r>
              <a:rPr lang="en-US" dirty="0"/>
              <a:t> </a:t>
            </a:r>
            <a:r>
              <a:rPr lang="en-US" dirty="0" err="1"/>
              <a:t>phát</a:t>
            </a:r>
            <a:r>
              <a:rPr lang="en-US" dirty="0"/>
              <a:t> </a:t>
            </a:r>
            <a:r>
              <a:rPr lang="en-US" dirty="0" err="1"/>
              <a:t>triển</a:t>
            </a:r>
            <a:r>
              <a:rPr lang="en-US" dirty="0"/>
              <a:t> </a:t>
            </a:r>
            <a:r>
              <a:rPr lang="en-US" dirty="0" err="1"/>
              <a:t>được</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phần</a:t>
            </a:r>
            <a:r>
              <a:rPr lang="en-US" dirty="0"/>
              <a:t> </a:t>
            </a:r>
            <a:r>
              <a:rPr lang="en-US" dirty="0" err="1"/>
              <a:t>mềm</a:t>
            </a:r>
            <a:r>
              <a:rPr lang="en-US" dirty="0"/>
              <a:t> </a:t>
            </a:r>
            <a:r>
              <a:rPr lang="en-US" dirty="0" err="1"/>
              <a:t>chất</a:t>
            </a:r>
            <a:r>
              <a:rPr lang="en-US" dirty="0"/>
              <a:t> </a:t>
            </a:r>
            <a:r>
              <a:rPr lang="en-US" dirty="0" err="1"/>
              <a:t>lượng</a:t>
            </a:r>
            <a:r>
              <a:rPr lang="en-US" dirty="0"/>
              <a:t> </a:t>
            </a:r>
            <a:r>
              <a:rPr lang="en-US" dirty="0" err="1"/>
              <a:t>cao</a:t>
            </a:r>
            <a:r>
              <a:rPr lang="en-US" dirty="0"/>
              <a:t> </a:t>
            </a:r>
            <a:r>
              <a:rPr lang="en-US" dirty="0" err="1"/>
              <a:t>trong</a:t>
            </a:r>
            <a:r>
              <a:rPr lang="en-US" dirty="0"/>
              <a:t> </a:t>
            </a:r>
            <a:r>
              <a:rPr lang="en-US" dirty="0" err="1"/>
              <a:t>thực</a:t>
            </a:r>
            <a:r>
              <a:rPr lang="en-US" dirty="0"/>
              <a:t> </a:t>
            </a:r>
            <a:r>
              <a:rPr lang="en-US" dirty="0" err="1"/>
              <a:t>tế</a:t>
            </a:r>
            <a:r>
              <a:rPr lang="en-US" dirty="0"/>
              <a:t>.</a:t>
            </a:r>
          </a:p>
          <a:p>
            <a:pPr algn="just"/>
            <a:r>
              <a:rPr lang="en-US" dirty="0" err="1"/>
              <a:t>Học</a:t>
            </a:r>
            <a:r>
              <a:rPr lang="en-US" dirty="0"/>
              <a:t> </a:t>
            </a:r>
            <a:r>
              <a:rPr lang="en-US" dirty="0" err="1"/>
              <a:t>phần</a:t>
            </a:r>
            <a:r>
              <a:rPr lang="en-US" dirty="0"/>
              <a:t> </a:t>
            </a:r>
            <a:r>
              <a:rPr lang="en-US" dirty="0" err="1"/>
              <a:t>này</a:t>
            </a:r>
            <a:r>
              <a:rPr lang="en-US" dirty="0"/>
              <a:t> </a:t>
            </a:r>
            <a:r>
              <a:rPr lang="en-US" dirty="0" err="1"/>
              <a:t>trang</a:t>
            </a:r>
            <a:r>
              <a:rPr lang="en-US" dirty="0"/>
              <a:t> </a:t>
            </a:r>
            <a:r>
              <a:rPr lang="en-US" dirty="0" err="1"/>
              <a:t>bị</a:t>
            </a:r>
            <a:r>
              <a:rPr lang="en-US" dirty="0"/>
              <a:t> </a:t>
            </a:r>
            <a:r>
              <a:rPr lang="en-US" dirty="0" err="1"/>
              <a:t>cho</a:t>
            </a:r>
            <a:r>
              <a:rPr lang="en-US" dirty="0"/>
              <a:t> </a:t>
            </a:r>
            <a:r>
              <a:rPr lang="en-US" dirty="0" err="1"/>
              <a:t>sinh</a:t>
            </a:r>
            <a:r>
              <a:rPr lang="en-US" dirty="0"/>
              <a:t> </a:t>
            </a:r>
            <a:r>
              <a:rPr lang="en-US" dirty="0" err="1"/>
              <a:t>viên</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lập</a:t>
            </a:r>
            <a:r>
              <a:rPr lang="en-US" dirty="0"/>
              <a:t> </a:t>
            </a:r>
            <a:r>
              <a:rPr lang="en-US" dirty="0" err="1"/>
              <a:t>trình</a:t>
            </a:r>
            <a:r>
              <a:rPr lang="en-US" dirty="0"/>
              <a:t> </a:t>
            </a:r>
            <a:r>
              <a:rPr lang="en-US" dirty="0" err="1"/>
              <a:t>quan</a:t>
            </a:r>
            <a:r>
              <a:rPr lang="en-US" dirty="0"/>
              <a:t> </a:t>
            </a:r>
            <a:r>
              <a:rPr lang="en-US" dirty="0" err="1"/>
              <a:t>trọng</a:t>
            </a:r>
            <a:r>
              <a:rPr lang="en-US" dirty="0"/>
              <a:t> </a:t>
            </a:r>
            <a:r>
              <a:rPr lang="en-US" dirty="0" err="1"/>
              <a:t>như</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hàm</a:t>
            </a:r>
            <a:r>
              <a:rPr lang="en-US" dirty="0"/>
              <a:t>, </a:t>
            </a:r>
            <a:r>
              <a:rPr lang="en-US" dirty="0" err="1"/>
              <a:t>kỹ</a:t>
            </a:r>
            <a:r>
              <a:rPr lang="en-US" dirty="0"/>
              <a:t> </a:t>
            </a:r>
            <a:r>
              <a:rPr lang="en-US" dirty="0" err="1"/>
              <a:t>thuật</a:t>
            </a:r>
            <a:r>
              <a:rPr lang="en-US" dirty="0"/>
              <a:t> </a:t>
            </a:r>
            <a:r>
              <a:rPr lang="en-US" dirty="0" err="1"/>
              <a:t>đệ</a:t>
            </a:r>
            <a:r>
              <a:rPr lang="en-US" dirty="0"/>
              <a:t> </a:t>
            </a:r>
            <a:r>
              <a:rPr lang="en-US" dirty="0" err="1"/>
              <a:t>quy</a:t>
            </a:r>
            <a:r>
              <a:rPr lang="en-US" dirty="0"/>
              <a:t>, </a:t>
            </a:r>
            <a:r>
              <a:rPr lang="en-US" dirty="0" err="1"/>
              <a:t>kỹ</a:t>
            </a:r>
            <a:r>
              <a:rPr lang="en-US" dirty="0"/>
              <a:t> </a:t>
            </a:r>
            <a:r>
              <a:rPr lang="en-US" dirty="0" err="1"/>
              <a:t>thuật</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kỹ</a:t>
            </a:r>
            <a:r>
              <a:rPr lang="en-US" dirty="0"/>
              <a:t> </a:t>
            </a:r>
            <a:r>
              <a:rPr lang="en-US" dirty="0" err="1"/>
              <a:t>thuật</a:t>
            </a:r>
            <a:r>
              <a:rPr lang="en-US" dirty="0"/>
              <a:t> </a:t>
            </a:r>
            <a:r>
              <a:rPr lang="en-US" dirty="0" err="1"/>
              <a:t>viết</a:t>
            </a:r>
            <a:r>
              <a:rPr lang="en-US" dirty="0"/>
              <a:t> </a:t>
            </a:r>
            <a:r>
              <a:rPr lang="en-US" dirty="0" err="1"/>
              <a:t>mã</a:t>
            </a:r>
            <a:r>
              <a:rPr lang="en-US" dirty="0"/>
              <a:t> </a:t>
            </a:r>
            <a:r>
              <a:rPr lang="en-US" dirty="0" err="1"/>
              <a:t>nguồn</a:t>
            </a:r>
            <a:r>
              <a:rPr lang="en-US" dirty="0"/>
              <a:t> </a:t>
            </a:r>
            <a:r>
              <a:rPr lang="en-US" dirty="0" err="1"/>
              <a:t>hiệu</a:t>
            </a:r>
            <a:r>
              <a:rPr lang="en-US" dirty="0"/>
              <a:t> </a:t>
            </a:r>
            <a:r>
              <a:rPr lang="en-US" dirty="0" err="1"/>
              <a:t>quả</a:t>
            </a:r>
            <a:r>
              <a:rPr lang="en-US" dirty="0"/>
              <a:t>, </a:t>
            </a:r>
            <a:r>
              <a:rPr lang="en-US" dirty="0" err="1"/>
              <a:t>kỹ</a:t>
            </a:r>
            <a:r>
              <a:rPr lang="en-US" dirty="0"/>
              <a:t> </a:t>
            </a:r>
            <a:r>
              <a:rPr lang="en-US" dirty="0" err="1"/>
              <a:t>thuật</a:t>
            </a:r>
            <a:r>
              <a:rPr lang="en-US" dirty="0"/>
              <a:t> </a:t>
            </a:r>
            <a:r>
              <a:rPr lang="en-US" dirty="0" err="1"/>
              <a:t>lập</a:t>
            </a:r>
            <a:r>
              <a:rPr lang="en-US" dirty="0"/>
              <a:t> </a:t>
            </a:r>
            <a:r>
              <a:rPr lang="en-US" dirty="0" err="1"/>
              <a:t>trình</a:t>
            </a:r>
            <a:r>
              <a:rPr lang="en-US" dirty="0"/>
              <a:t> </a:t>
            </a:r>
            <a:r>
              <a:rPr lang="en-US" dirty="0" err="1"/>
              <a:t>phòng</a:t>
            </a:r>
            <a:r>
              <a:rPr lang="en-US" dirty="0"/>
              <a:t> </a:t>
            </a:r>
            <a:r>
              <a:rPr lang="en-US" dirty="0" err="1"/>
              <a:t>ngừa</a:t>
            </a:r>
            <a:r>
              <a:rPr lang="en-US" dirty="0"/>
              <a:t>, </a:t>
            </a:r>
            <a:r>
              <a:rPr lang="en-US" dirty="0" err="1"/>
              <a:t>kỹ</a:t>
            </a:r>
            <a:r>
              <a:rPr lang="en-US" dirty="0"/>
              <a:t> </a:t>
            </a:r>
            <a:r>
              <a:rPr lang="en-US" dirty="0" err="1"/>
              <a:t>thuật</a:t>
            </a:r>
            <a:r>
              <a:rPr lang="en-US" dirty="0"/>
              <a:t> </a:t>
            </a:r>
            <a:r>
              <a:rPr lang="en-US" dirty="0" err="1"/>
              <a:t>gỡ</a:t>
            </a:r>
            <a:r>
              <a:rPr lang="en-US" dirty="0"/>
              <a:t> </a:t>
            </a:r>
            <a:r>
              <a:rPr lang="en-US" dirty="0" err="1"/>
              <a:t>rối</a:t>
            </a:r>
            <a:r>
              <a:rPr lang="en-US" dirty="0"/>
              <a:t>, </a:t>
            </a:r>
            <a:r>
              <a:rPr lang="en-US" dirty="0" err="1"/>
              <a:t>tinh</a:t>
            </a:r>
            <a:r>
              <a:rPr lang="en-US" dirty="0"/>
              <a:t> </a:t>
            </a:r>
            <a:r>
              <a:rPr lang="en-US" dirty="0" err="1"/>
              <a:t>chỉnh</a:t>
            </a:r>
            <a:r>
              <a:rPr lang="en-US" dirty="0"/>
              <a:t> </a:t>
            </a:r>
            <a:r>
              <a:rPr lang="en-US" dirty="0" err="1"/>
              <a:t>mã</a:t>
            </a:r>
            <a:r>
              <a:rPr lang="en-US" dirty="0"/>
              <a:t> </a:t>
            </a:r>
            <a:r>
              <a:rPr lang="en-US" dirty="0" err="1"/>
              <a:t>nguồn</a:t>
            </a:r>
            <a:r>
              <a:rPr lang="en-US" dirty="0"/>
              <a:t>, </a:t>
            </a:r>
            <a:r>
              <a:rPr lang="en-US" dirty="0" err="1"/>
              <a:t>phong</a:t>
            </a:r>
            <a:r>
              <a:rPr lang="en-US" dirty="0"/>
              <a:t> </a:t>
            </a:r>
            <a:r>
              <a:rPr lang="en-US" dirty="0" err="1"/>
              <a:t>cách</a:t>
            </a:r>
            <a:r>
              <a:rPr lang="en-US" dirty="0"/>
              <a:t> </a:t>
            </a:r>
            <a:r>
              <a:rPr lang="en-US" dirty="0" err="1"/>
              <a:t>lập</a:t>
            </a:r>
            <a:r>
              <a:rPr lang="en-US" dirty="0"/>
              <a:t> </a:t>
            </a:r>
            <a:r>
              <a:rPr lang="en-US" dirty="0" err="1"/>
              <a:t>trình</a:t>
            </a:r>
            <a:r>
              <a:rPr lang="en-US" dirty="0"/>
              <a:t>. </a:t>
            </a:r>
            <a:r>
              <a:rPr lang="en-US" dirty="0" err="1"/>
              <a:t>Học</a:t>
            </a:r>
            <a:r>
              <a:rPr lang="en-US" dirty="0"/>
              <a:t> </a:t>
            </a:r>
            <a:r>
              <a:rPr lang="en-US" dirty="0" err="1"/>
              <a:t>phần</a:t>
            </a:r>
            <a:r>
              <a:rPr lang="en-US" dirty="0"/>
              <a:t> </a:t>
            </a:r>
            <a:r>
              <a:rPr lang="en-US" dirty="0" err="1"/>
              <a:t>có</a:t>
            </a:r>
            <a:r>
              <a:rPr lang="en-US" dirty="0"/>
              <a:t> </a:t>
            </a:r>
            <a:r>
              <a:rPr lang="en-US" dirty="0" err="1"/>
              <a:t>các</a:t>
            </a:r>
            <a:r>
              <a:rPr lang="en-US" dirty="0"/>
              <a:t> </a:t>
            </a:r>
            <a:r>
              <a:rPr lang="en-US" dirty="0" err="1"/>
              <a:t>buổi</a:t>
            </a:r>
            <a:r>
              <a:rPr lang="en-US" dirty="0"/>
              <a:t> </a:t>
            </a:r>
            <a:r>
              <a:rPr lang="en-US" dirty="0" err="1"/>
              <a:t>thực</a:t>
            </a:r>
            <a:r>
              <a:rPr lang="en-US" dirty="0"/>
              <a:t> </a:t>
            </a:r>
            <a:r>
              <a:rPr lang="en-US" dirty="0" err="1"/>
              <a:t>hành</a:t>
            </a:r>
            <a:r>
              <a:rPr lang="en-US" dirty="0"/>
              <a:t> </a:t>
            </a:r>
            <a:r>
              <a:rPr lang="en-US" dirty="0" err="1"/>
              <a:t>nhằm</a:t>
            </a:r>
            <a:r>
              <a:rPr lang="en-US" dirty="0"/>
              <a:t> </a:t>
            </a:r>
            <a:r>
              <a:rPr lang="en-US" dirty="0" err="1"/>
              <a:t>rèn</a:t>
            </a:r>
            <a:r>
              <a:rPr lang="en-US" dirty="0"/>
              <a:t> </a:t>
            </a:r>
            <a:r>
              <a:rPr lang="en-US" dirty="0" err="1"/>
              <a:t>luyện</a:t>
            </a:r>
            <a:r>
              <a:rPr lang="en-US" dirty="0"/>
              <a:t> </a:t>
            </a:r>
            <a:r>
              <a:rPr lang="en-US" dirty="0" err="1"/>
              <a:t>và</a:t>
            </a:r>
            <a:r>
              <a:rPr lang="en-US" dirty="0"/>
              <a:t> </a:t>
            </a:r>
            <a:r>
              <a:rPr lang="en-US" dirty="0" err="1"/>
              <a:t>nâng</a:t>
            </a:r>
            <a:r>
              <a:rPr lang="en-US" dirty="0"/>
              <a:t> </a:t>
            </a:r>
            <a:r>
              <a:rPr lang="en-US" dirty="0" err="1"/>
              <a:t>cao</a:t>
            </a:r>
            <a:r>
              <a:rPr lang="en-US" dirty="0"/>
              <a:t> </a:t>
            </a:r>
            <a:r>
              <a:rPr lang="en-US" dirty="0" err="1"/>
              <a:t>kỹ</a:t>
            </a:r>
            <a:r>
              <a:rPr lang="en-US" dirty="0"/>
              <a:t> </a:t>
            </a:r>
            <a:r>
              <a:rPr lang="en-US" dirty="0" err="1"/>
              <a:t>năng</a:t>
            </a:r>
            <a:r>
              <a:rPr lang="en-US" dirty="0"/>
              <a:t> </a:t>
            </a:r>
            <a:r>
              <a:rPr lang="en-US" dirty="0" err="1"/>
              <a:t>lập</a:t>
            </a:r>
            <a:r>
              <a:rPr lang="en-US" dirty="0"/>
              <a:t> </a:t>
            </a:r>
            <a:r>
              <a:rPr lang="en-US" dirty="0" err="1"/>
              <a:t>trình</a:t>
            </a:r>
            <a:r>
              <a:rPr lang="en-US" dirty="0"/>
              <a:t> </a:t>
            </a:r>
            <a:r>
              <a:rPr lang="en-US" dirty="0" err="1"/>
              <a:t>của</a:t>
            </a:r>
            <a:r>
              <a:rPr lang="en-US" dirty="0"/>
              <a:t> </a:t>
            </a:r>
            <a:r>
              <a:rPr lang="en-US" dirty="0" err="1"/>
              <a:t>sinh</a:t>
            </a:r>
            <a:r>
              <a:rPr lang="en-US" dirty="0"/>
              <a:t> </a:t>
            </a:r>
            <a:r>
              <a:rPr lang="en-US" dirty="0" err="1"/>
              <a:t>viên</a:t>
            </a:r>
            <a:r>
              <a:rPr lang="en-US" dirty="0"/>
              <a:t>.</a:t>
            </a: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2</a:t>
            </a:fld>
            <a:endParaRPr lang="en-US"/>
          </a:p>
        </p:txBody>
      </p:sp>
    </p:spTree>
    <p:extLst>
      <p:ext uri="{BB962C8B-B14F-4D97-AF65-F5344CB8AC3E}">
        <p14:creationId xmlns="" xmlns:p14="http://schemas.microsoft.com/office/powerpoint/2010/main" val="2677760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rmAutofit/>
          </a:bodyPr>
          <a:lstStyle/>
          <a:p>
            <a:r>
              <a:rPr lang="en-US" altLang="ja-JP" dirty="0" err="1"/>
              <a:t>Mã</a:t>
            </a:r>
            <a:r>
              <a:rPr lang="en-US" altLang="ja-JP" dirty="0"/>
              <a:t> </a:t>
            </a:r>
            <a:r>
              <a:rPr lang="en-US" altLang="ja-JP" dirty="0" err="1"/>
              <a:t>máy</a:t>
            </a:r>
            <a:r>
              <a:rPr lang="en-US" altLang="ja-JP" dirty="0"/>
              <a:t> – Machine code</a:t>
            </a:r>
            <a:endParaRPr lang="en-US" dirty="0"/>
          </a:p>
        </p:txBody>
      </p:sp>
      <p:sp>
        <p:nvSpPr>
          <p:cNvPr id="3" name="Content Placeholder 2">
            <a:extLst>
              <a:ext uri="{FF2B5EF4-FFF2-40B4-BE49-F238E27FC236}">
                <a16:creationId xmlns="" xmlns:a16="http://schemas.microsoft.com/office/drawing/2014/main" id="{DFF8AFC7-C5E9-4D84-8ABE-312F4E8B26E0}"/>
              </a:ext>
            </a:extLst>
          </p:cNvPr>
          <p:cNvSpPr>
            <a:spLocks noGrp="1"/>
          </p:cNvSpPr>
          <p:nvPr>
            <p:ph idx="1"/>
          </p:nvPr>
        </p:nvSpPr>
        <p:spPr/>
        <p:txBody>
          <a:bodyPr>
            <a:normAutofit/>
          </a:bodyPr>
          <a:lstStyle/>
          <a:p>
            <a:pPr marL="0" indent="0" algn="just">
              <a:lnSpc>
                <a:spcPct val="100000"/>
              </a:lnSpc>
              <a:buNone/>
            </a:pPr>
            <a:r>
              <a:rPr lang="vi-VN" altLang="en-US" dirty="0"/>
              <a:t>Máy tính chỉ nhận các tín hiệu điện tử - có, không có - tương ứng với các dòng bits.</a:t>
            </a:r>
          </a:p>
          <a:p>
            <a:pPr marL="0" indent="0" algn="just">
              <a:lnSpc>
                <a:spcPct val="100000"/>
              </a:lnSpc>
              <a:buNone/>
            </a:pPr>
            <a:r>
              <a:rPr lang="vi-VN" altLang="en-US" dirty="0"/>
              <a:t>Một chương trình ở dạng đó gọi là mã máy (machine code).</a:t>
            </a:r>
            <a:endParaRPr lang="vi-VN" dirty="0"/>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20</a:t>
            </a:fld>
            <a:endParaRPr lang="en-US"/>
          </a:p>
        </p:txBody>
      </p:sp>
      <p:pic>
        <p:nvPicPr>
          <p:cNvPr id="3074" name="Picture 2">
            <a:extLst>
              <a:ext uri="{FF2B5EF4-FFF2-40B4-BE49-F238E27FC236}">
                <a16:creationId xmlns="" xmlns:a16="http://schemas.microsoft.com/office/drawing/2014/main" id="{DA96371C-3E95-46B4-8E7B-8A2930F9E194}"/>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29391" y="2695248"/>
            <a:ext cx="6700604" cy="353410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88801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rmAutofit/>
          </a:bodyPr>
          <a:lstStyle/>
          <a:p>
            <a:r>
              <a:rPr lang="en-US" altLang="ja-JP" dirty="0" err="1"/>
              <a:t>Hợp</a:t>
            </a:r>
            <a:r>
              <a:rPr lang="en-US" altLang="ja-JP" dirty="0"/>
              <a:t> </a:t>
            </a:r>
            <a:r>
              <a:rPr lang="en-US" altLang="ja-JP" dirty="0" err="1"/>
              <a:t>ngữ</a:t>
            </a:r>
            <a:r>
              <a:rPr lang="en-US" altLang="ja-JP" dirty="0"/>
              <a:t> - Assembly</a:t>
            </a:r>
            <a:endParaRPr lang="en-US" dirty="0"/>
          </a:p>
        </p:txBody>
      </p:sp>
      <p:sp>
        <p:nvSpPr>
          <p:cNvPr id="3" name="Content Placeholder 2">
            <a:extLst>
              <a:ext uri="{FF2B5EF4-FFF2-40B4-BE49-F238E27FC236}">
                <a16:creationId xmlns="" xmlns:a16="http://schemas.microsoft.com/office/drawing/2014/main" id="{DFF8AFC7-C5E9-4D84-8ABE-312F4E8B26E0}"/>
              </a:ext>
            </a:extLst>
          </p:cNvPr>
          <p:cNvSpPr>
            <a:spLocks noGrp="1"/>
          </p:cNvSpPr>
          <p:nvPr>
            <p:ph idx="1"/>
          </p:nvPr>
        </p:nvSpPr>
        <p:spPr/>
        <p:txBody>
          <a:bodyPr>
            <a:normAutofit/>
          </a:bodyPr>
          <a:lstStyle/>
          <a:p>
            <a:pPr marL="0" indent="0" algn="just">
              <a:lnSpc>
                <a:spcPct val="100000"/>
              </a:lnSpc>
              <a:buNone/>
            </a:pPr>
            <a:r>
              <a:rPr lang="vi-VN" altLang="en-US" dirty="0"/>
              <a:t>Là bước đầu tiên của việc xây dựng cơ chế viết chương trình tiện lợi hơn thông qua các ký hiệu, từ khóa và cả mã máy.</a:t>
            </a:r>
          </a:p>
          <a:p>
            <a:pPr marL="0" indent="0" algn="just">
              <a:lnSpc>
                <a:spcPct val="100000"/>
              </a:lnSpc>
              <a:buNone/>
            </a:pPr>
            <a:r>
              <a:rPr lang="vi-VN" altLang="en-US" dirty="0"/>
              <a:t>Tất nhiên, để chạy được các chương trình này thì phải </a:t>
            </a:r>
          </a:p>
          <a:p>
            <a:pPr marL="0" indent="0" algn="just">
              <a:lnSpc>
                <a:spcPct val="100000"/>
              </a:lnSpc>
              <a:buNone/>
            </a:pPr>
            <a:r>
              <a:rPr lang="vi-VN" altLang="en-US" dirty="0"/>
              <a:t>chuyển thành machine code.</a:t>
            </a:r>
            <a:endParaRPr lang="vi-VN" dirty="0"/>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21</a:t>
            </a:fld>
            <a:endParaRPr lang="en-US"/>
          </a:p>
        </p:txBody>
      </p:sp>
      <p:pic>
        <p:nvPicPr>
          <p:cNvPr id="13314" name="Picture 2">
            <a:extLst>
              <a:ext uri="{FF2B5EF4-FFF2-40B4-BE49-F238E27FC236}">
                <a16:creationId xmlns="" xmlns:a16="http://schemas.microsoft.com/office/drawing/2014/main" id="{A74E228B-008D-4CD4-A37D-5AFF270BF126}"/>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28650" y="3234128"/>
            <a:ext cx="7972285" cy="238234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161532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rmAutofit/>
          </a:bodyPr>
          <a:lstStyle/>
          <a:p>
            <a:r>
              <a:rPr lang="en-US" altLang="ja-JP" dirty="0" err="1"/>
              <a:t>Ngôn</a:t>
            </a:r>
            <a:r>
              <a:rPr lang="en-US" altLang="ja-JP" dirty="0"/>
              <a:t> </a:t>
            </a:r>
            <a:r>
              <a:rPr lang="en-US" altLang="ja-JP" dirty="0" err="1"/>
              <a:t>ngữ</a:t>
            </a:r>
            <a:r>
              <a:rPr lang="en-US" altLang="ja-JP" dirty="0"/>
              <a:t> </a:t>
            </a:r>
            <a:r>
              <a:rPr lang="en-US" altLang="ja-JP" dirty="0" err="1"/>
              <a:t>lập</a:t>
            </a:r>
            <a:r>
              <a:rPr lang="en-US" altLang="ja-JP" dirty="0"/>
              <a:t> </a:t>
            </a:r>
            <a:r>
              <a:rPr lang="en-US" altLang="ja-JP" dirty="0" err="1"/>
              <a:t>trình</a:t>
            </a:r>
            <a:r>
              <a:rPr lang="en-US" altLang="ja-JP" dirty="0"/>
              <a:t> </a:t>
            </a:r>
            <a:r>
              <a:rPr lang="en-US" altLang="ja-JP" dirty="0" err="1"/>
              <a:t>bậc</a:t>
            </a:r>
            <a:r>
              <a:rPr lang="en-US" altLang="ja-JP" dirty="0"/>
              <a:t> </a:t>
            </a:r>
            <a:r>
              <a:rPr lang="en-US" altLang="ja-JP" dirty="0" err="1"/>
              <a:t>cao</a:t>
            </a:r>
            <a:endParaRPr lang="en-US" dirty="0"/>
          </a:p>
        </p:txBody>
      </p:sp>
      <p:sp>
        <p:nvSpPr>
          <p:cNvPr id="3" name="Content Placeholder 2">
            <a:extLst>
              <a:ext uri="{FF2B5EF4-FFF2-40B4-BE49-F238E27FC236}">
                <a16:creationId xmlns="" xmlns:a16="http://schemas.microsoft.com/office/drawing/2014/main" id="{DFF8AFC7-C5E9-4D84-8ABE-312F4E8B26E0}"/>
              </a:ext>
            </a:extLst>
          </p:cNvPr>
          <p:cNvSpPr>
            <a:spLocks noGrp="1"/>
          </p:cNvSpPr>
          <p:nvPr>
            <p:ph idx="1"/>
          </p:nvPr>
        </p:nvSpPr>
        <p:spPr/>
        <p:txBody>
          <a:bodyPr>
            <a:normAutofit/>
          </a:bodyPr>
          <a:lstStyle/>
          <a:p>
            <a:pPr algn="just">
              <a:lnSpc>
                <a:spcPct val="100000"/>
              </a:lnSpc>
            </a:pPr>
            <a:r>
              <a:rPr lang="vi-VN" altLang="en-US" dirty="0"/>
              <a:t>Thay vì dựa trên phần</a:t>
            </a:r>
            <a:r>
              <a:rPr lang="en-US" altLang="en-US" dirty="0"/>
              <a:t> </a:t>
            </a:r>
            <a:r>
              <a:rPr lang="vi-VN" altLang="en-US" dirty="0"/>
              <a:t>cứng (machine-oriented) cần tìm cơ chế dựa trên vấn đề (problem-oriented) để tạo chương trình</a:t>
            </a:r>
          </a:p>
          <a:p>
            <a:pPr algn="just">
              <a:lnSpc>
                <a:spcPct val="100000"/>
              </a:lnSpc>
            </a:pPr>
            <a:r>
              <a:rPr lang="vi-VN" altLang="en-US" dirty="0"/>
              <a:t>Gần gũi với ngôn ngữ tự nhiên hơn, thường sử dụng</a:t>
            </a:r>
            <a:r>
              <a:rPr lang="en-US" altLang="en-US" dirty="0"/>
              <a:t> </a:t>
            </a:r>
            <a:r>
              <a:rPr lang="vi-VN" altLang="en-US" dirty="0"/>
              <a:t>các từ khóa giống tiếng Anh</a:t>
            </a:r>
            <a:endParaRPr lang="vi-VN" dirty="0"/>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22</a:t>
            </a:fld>
            <a:endParaRPr lang="en-US"/>
          </a:p>
        </p:txBody>
      </p:sp>
      <p:pic>
        <p:nvPicPr>
          <p:cNvPr id="14340" name="Picture 4">
            <a:extLst>
              <a:ext uri="{FF2B5EF4-FFF2-40B4-BE49-F238E27FC236}">
                <a16:creationId xmlns="" xmlns:a16="http://schemas.microsoft.com/office/drawing/2014/main" id="{F18D0F00-1F94-4D18-B661-34170255169A}"/>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78329" y="3320320"/>
            <a:ext cx="4587341" cy="30528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63627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rmAutofit/>
          </a:bodyPr>
          <a:lstStyle/>
          <a:p>
            <a:r>
              <a:rPr lang="en-US" altLang="ja-JP" dirty="0" err="1"/>
              <a:t>Trình</a:t>
            </a:r>
            <a:r>
              <a:rPr lang="en-US" altLang="ja-JP" dirty="0"/>
              <a:t> </a:t>
            </a:r>
            <a:r>
              <a:rPr lang="en-US" altLang="ja-JP" dirty="0" err="1"/>
              <a:t>dịch</a:t>
            </a:r>
            <a:r>
              <a:rPr lang="en-US" altLang="ja-JP" dirty="0"/>
              <a:t> - compiler</a:t>
            </a:r>
            <a:endParaRPr lang="en-US" dirty="0"/>
          </a:p>
        </p:txBody>
      </p:sp>
      <p:sp>
        <p:nvSpPr>
          <p:cNvPr id="3" name="Content Placeholder 2">
            <a:extLst>
              <a:ext uri="{FF2B5EF4-FFF2-40B4-BE49-F238E27FC236}">
                <a16:creationId xmlns="" xmlns:a16="http://schemas.microsoft.com/office/drawing/2014/main" id="{DFF8AFC7-C5E9-4D84-8ABE-312F4E8B26E0}"/>
              </a:ext>
            </a:extLst>
          </p:cNvPr>
          <p:cNvSpPr>
            <a:spLocks noGrp="1"/>
          </p:cNvSpPr>
          <p:nvPr>
            <p:ph sz="half" idx="1"/>
          </p:nvPr>
        </p:nvSpPr>
        <p:spPr>
          <a:xfrm>
            <a:off x="628650" y="1253331"/>
            <a:ext cx="3886200" cy="4351338"/>
          </a:xfrm>
        </p:spPr>
        <p:txBody>
          <a:bodyPr>
            <a:normAutofit/>
          </a:bodyPr>
          <a:lstStyle/>
          <a:p>
            <a:pPr>
              <a:lnSpc>
                <a:spcPct val="100000"/>
              </a:lnSpc>
            </a:pPr>
            <a:r>
              <a:rPr lang="vi-VN" altLang="en-US" dirty="0"/>
              <a:t>Chương trình thực hiện biên dịch toàn bộ chương trình nguồn thành mã máy trước khi thực hiện</a:t>
            </a:r>
            <a:endParaRPr lang="vi-VN" dirty="0"/>
          </a:p>
        </p:txBody>
      </p:sp>
      <p:sp>
        <p:nvSpPr>
          <p:cNvPr id="2" name="Content Placeholder 1">
            <a:extLst>
              <a:ext uri="{FF2B5EF4-FFF2-40B4-BE49-F238E27FC236}">
                <a16:creationId xmlns="" xmlns:a16="http://schemas.microsoft.com/office/drawing/2014/main" id="{E851EF74-B8D7-4892-836C-4E9EC7BE18E9}"/>
              </a:ext>
            </a:extLst>
          </p:cNvPr>
          <p:cNvSpPr>
            <a:spLocks noGrp="1"/>
          </p:cNvSpPr>
          <p:nvPr>
            <p:ph sz="half" idx="2"/>
          </p:nvPr>
        </p:nvSpPr>
        <p:spPr/>
        <p:txBody>
          <a:bodyPr/>
          <a:lstStyle/>
          <a:p>
            <a:endParaRPr lang="en-US"/>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23</a:t>
            </a:fld>
            <a:endParaRPr lang="en-US"/>
          </a:p>
        </p:txBody>
      </p:sp>
      <p:pic>
        <p:nvPicPr>
          <p:cNvPr id="5" name="Picture 4">
            <a:extLst>
              <a:ext uri="{FF2B5EF4-FFF2-40B4-BE49-F238E27FC236}">
                <a16:creationId xmlns="" xmlns:a16="http://schemas.microsoft.com/office/drawing/2014/main" id="{2B79D011-59D5-4D15-B425-43B7E828287D}"/>
              </a:ext>
            </a:extLst>
          </p:cNvPr>
          <p:cNvPicPr>
            <a:picLocks noChangeAspect="1"/>
          </p:cNvPicPr>
          <p:nvPr/>
        </p:nvPicPr>
        <p:blipFill>
          <a:blip r:embed="rId2"/>
          <a:stretch>
            <a:fillRect/>
          </a:stretch>
        </p:blipFill>
        <p:spPr>
          <a:xfrm>
            <a:off x="4629150" y="1085214"/>
            <a:ext cx="4439588" cy="5197306"/>
          </a:xfrm>
          <a:prstGeom prst="rect">
            <a:avLst/>
          </a:prstGeom>
        </p:spPr>
      </p:pic>
    </p:spTree>
    <p:extLst>
      <p:ext uri="{BB962C8B-B14F-4D97-AF65-F5344CB8AC3E}">
        <p14:creationId xmlns="" xmlns:p14="http://schemas.microsoft.com/office/powerpoint/2010/main" val="4010613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rmAutofit/>
          </a:bodyPr>
          <a:lstStyle/>
          <a:p>
            <a:r>
              <a:rPr lang="en-US" altLang="ja-JP" dirty="0" err="1"/>
              <a:t>Thông</a:t>
            </a:r>
            <a:r>
              <a:rPr lang="en-US" altLang="ja-JP" dirty="0"/>
              <a:t> </a:t>
            </a:r>
            <a:r>
              <a:rPr lang="en-US" altLang="ja-JP" dirty="0" err="1"/>
              <a:t>dịch</a:t>
            </a:r>
            <a:r>
              <a:rPr lang="en-US" altLang="ja-JP" dirty="0"/>
              <a:t> - interpreter</a:t>
            </a:r>
            <a:endParaRPr lang="en-US" dirty="0"/>
          </a:p>
        </p:txBody>
      </p:sp>
      <p:sp>
        <p:nvSpPr>
          <p:cNvPr id="3" name="Content Placeholder 2">
            <a:extLst>
              <a:ext uri="{FF2B5EF4-FFF2-40B4-BE49-F238E27FC236}">
                <a16:creationId xmlns="" xmlns:a16="http://schemas.microsoft.com/office/drawing/2014/main" id="{DFF8AFC7-C5E9-4D84-8ABE-312F4E8B26E0}"/>
              </a:ext>
            </a:extLst>
          </p:cNvPr>
          <p:cNvSpPr>
            <a:spLocks noGrp="1"/>
          </p:cNvSpPr>
          <p:nvPr>
            <p:ph sz="half" idx="1"/>
          </p:nvPr>
        </p:nvSpPr>
        <p:spPr>
          <a:xfrm>
            <a:off x="628650" y="1253331"/>
            <a:ext cx="3886200" cy="4351338"/>
          </a:xfrm>
        </p:spPr>
        <p:txBody>
          <a:bodyPr>
            <a:normAutofit/>
          </a:bodyPr>
          <a:lstStyle/>
          <a:p>
            <a:pPr>
              <a:lnSpc>
                <a:spcPct val="100000"/>
              </a:lnSpc>
            </a:pPr>
            <a:r>
              <a:rPr lang="vi-VN" altLang="en-US" dirty="0"/>
              <a:t>Chương trình dịch và thực hiện từng dòng lệnh của chương trình cùng lúc</a:t>
            </a:r>
          </a:p>
          <a:p>
            <a:pPr>
              <a:lnSpc>
                <a:spcPct val="100000"/>
              </a:lnSpc>
            </a:pPr>
            <a:r>
              <a:rPr lang="vi-VN" altLang="en-US" dirty="0"/>
              <a:t>Dịch từ ngôn ngữ này sang ngôn ngữ khác, không tạo ra chương trình dạng mã máy hay</a:t>
            </a:r>
            <a:r>
              <a:rPr lang="en-US" altLang="en-US" dirty="0"/>
              <a:t> </a:t>
            </a:r>
            <a:r>
              <a:rPr lang="vi-VN" altLang="en-US" dirty="0"/>
              <a:t>assembly</a:t>
            </a:r>
            <a:endParaRPr lang="vi-VN" dirty="0"/>
          </a:p>
        </p:txBody>
      </p:sp>
      <p:sp>
        <p:nvSpPr>
          <p:cNvPr id="2" name="Content Placeholder 1">
            <a:extLst>
              <a:ext uri="{FF2B5EF4-FFF2-40B4-BE49-F238E27FC236}">
                <a16:creationId xmlns="" xmlns:a16="http://schemas.microsoft.com/office/drawing/2014/main" id="{4870A4A4-91A5-4215-AEC3-096890F58D33}"/>
              </a:ext>
            </a:extLst>
          </p:cNvPr>
          <p:cNvSpPr>
            <a:spLocks noGrp="1"/>
          </p:cNvSpPr>
          <p:nvPr>
            <p:ph sz="half" idx="2"/>
          </p:nvPr>
        </p:nvSpPr>
        <p:spPr/>
        <p:txBody>
          <a:bodyPr/>
          <a:lstStyle/>
          <a:p>
            <a:endParaRPr lang="en-US"/>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24</a:t>
            </a:fld>
            <a:endParaRPr lang="en-US"/>
          </a:p>
        </p:txBody>
      </p:sp>
      <p:pic>
        <p:nvPicPr>
          <p:cNvPr id="7" name="Picture 6">
            <a:extLst>
              <a:ext uri="{FF2B5EF4-FFF2-40B4-BE49-F238E27FC236}">
                <a16:creationId xmlns="" xmlns:a16="http://schemas.microsoft.com/office/drawing/2014/main" id="{D0FBAD26-4FF2-4CC0-8940-9B584594FAFC}"/>
              </a:ext>
            </a:extLst>
          </p:cNvPr>
          <p:cNvPicPr>
            <a:picLocks noChangeAspect="1"/>
          </p:cNvPicPr>
          <p:nvPr/>
        </p:nvPicPr>
        <p:blipFill>
          <a:blip r:embed="rId2"/>
          <a:stretch>
            <a:fillRect/>
          </a:stretch>
        </p:blipFill>
        <p:spPr>
          <a:xfrm>
            <a:off x="4891087" y="1190771"/>
            <a:ext cx="3362325" cy="4791075"/>
          </a:xfrm>
          <a:prstGeom prst="rect">
            <a:avLst/>
          </a:prstGeom>
        </p:spPr>
      </p:pic>
    </p:spTree>
    <p:extLst>
      <p:ext uri="{BB962C8B-B14F-4D97-AF65-F5344CB8AC3E}">
        <p14:creationId xmlns="" xmlns:p14="http://schemas.microsoft.com/office/powerpoint/2010/main" val="11820362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rmAutofit/>
          </a:bodyPr>
          <a:lstStyle/>
          <a:p>
            <a:r>
              <a:rPr lang="en-US" dirty="0" err="1"/>
              <a:t>Các</a:t>
            </a:r>
            <a:r>
              <a:rPr lang="en-US" dirty="0"/>
              <a:t> </a:t>
            </a:r>
            <a:r>
              <a:rPr lang="en-US" dirty="0" err="1"/>
              <a:t>mô</a:t>
            </a:r>
            <a:r>
              <a:rPr lang="en-US" dirty="0"/>
              <a:t> </a:t>
            </a:r>
            <a:r>
              <a:rPr lang="en-US" dirty="0" err="1"/>
              <a:t>thức</a:t>
            </a:r>
            <a:r>
              <a:rPr lang="en-US" dirty="0"/>
              <a:t> </a:t>
            </a:r>
            <a:r>
              <a:rPr lang="en-US" dirty="0" err="1"/>
              <a:t>lập</a:t>
            </a:r>
            <a:r>
              <a:rPr lang="en-US" dirty="0"/>
              <a:t> </a:t>
            </a:r>
            <a:r>
              <a:rPr lang="en-US" dirty="0" err="1"/>
              <a:t>trình</a:t>
            </a:r>
            <a:endParaRPr lang="en-US" dirty="0"/>
          </a:p>
        </p:txBody>
      </p:sp>
      <p:sp>
        <p:nvSpPr>
          <p:cNvPr id="5" name="Text Placeholder 4">
            <a:extLst>
              <a:ext uri="{FF2B5EF4-FFF2-40B4-BE49-F238E27FC236}">
                <a16:creationId xmlns="" xmlns:a16="http://schemas.microsoft.com/office/drawing/2014/main" id="{C345DDBF-EBF6-4504-B7E8-2A655D1219D5}"/>
              </a:ext>
            </a:extLst>
          </p:cNvPr>
          <p:cNvSpPr>
            <a:spLocks noGrp="1"/>
          </p:cNvSpPr>
          <p:nvPr>
            <p:ph type="body" idx="1"/>
          </p:nvPr>
        </p:nvSpPr>
        <p:spPr/>
        <p:txBody>
          <a:bodyPr/>
          <a:lstStyle/>
          <a:p>
            <a:r>
              <a:rPr lang="vi-VN" dirty="0"/>
              <a:t>Programming paradigm</a:t>
            </a:r>
            <a:endParaRPr lang="en-US" dirty="0"/>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25</a:t>
            </a:fld>
            <a:endParaRPr lang="en-US"/>
          </a:p>
        </p:txBody>
      </p:sp>
    </p:spTree>
    <p:extLst>
      <p:ext uri="{BB962C8B-B14F-4D97-AF65-F5344CB8AC3E}">
        <p14:creationId xmlns="" xmlns:p14="http://schemas.microsoft.com/office/powerpoint/2010/main" val="2442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rmAutofit/>
          </a:bodyPr>
          <a:lstStyle/>
          <a:p>
            <a:r>
              <a:rPr lang="en-US" dirty="0" err="1"/>
              <a:t>Các</a:t>
            </a:r>
            <a:r>
              <a:rPr lang="en-US" dirty="0"/>
              <a:t> </a:t>
            </a:r>
            <a:r>
              <a:rPr lang="en-US" dirty="0" err="1"/>
              <a:t>mô</a:t>
            </a:r>
            <a:r>
              <a:rPr lang="en-US" dirty="0"/>
              <a:t> </a:t>
            </a:r>
            <a:r>
              <a:rPr lang="en-US" dirty="0" err="1"/>
              <a:t>thức</a:t>
            </a:r>
            <a:r>
              <a:rPr lang="en-US" dirty="0"/>
              <a:t> </a:t>
            </a:r>
            <a:r>
              <a:rPr lang="en-US" dirty="0" err="1"/>
              <a:t>lập</a:t>
            </a:r>
            <a:r>
              <a:rPr lang="en-US" dirty="0"/>
              <a:t> </a:t>
            </a:r>
            <a:r>
              <a:rPr lang="en-US" dirty="0" err="1"/>
              <a:t>trình</a:t>
            </a:r>
            <a:endParaRPr lang="en-US" dirty="0"/>
          </a:p>
        </p:txBody>
      </p:sp>
      <p:sp>
        <p:nvSpPr>
          <p:cNvPr id="3" name="Content Placeholder 2">
            <a:extLst>
              <a:ext uri="{FF2B5EF4-FFF2-40B4-BE49-F238E27FC236}">
                <a16:creationId xmlns="" xmlns:a16="http://schemas.microsoft.com/office/drawing/2014/main" id="{DFF8AFC7-C5E9-4D84-8ABE-312F4E8B26E0}"/>
              </a:ext>
            </a:extLst>
          </p:cNvPr>
          <p:cNvSpPr>
            <a:spLocks noGrp="1"/>
          </p:cNvSpPr>
          <p:nvPr>
            <p:ph idx="1"/>
          </p:nvPr>
        </p:nvSpPr>
        <p:spPr/>
        <p:txBody>
          <a:bodyPr>
            <a:normAutofit/>
          </a:bodyPr>
          <a:lstStyle/>
          <a:p>
            <a:pPr algn="just">
              <a:lnSpc>
                <a:spcPct val="100000"/>
              </a:lnSpc>
            </a:pPr>
            <a:r>
              <a:rPr lang="vi-VN" altLang="en-US" b="1" dirty="0"/>
              <a:t>Imperative paradigm</a:t>
            </a:r>
          </a:p>
          <a:p>
            <a:pPr algn="just">
              <a:lnSpc>
                <a:spcPct val="100000"/>
              </a:lnSpc>
            </a:pPr>
            <a:r>
              <a:rPr lang="vi-VN" altLang="en-US" b="1" dirty="0"/>
              <a:t>Functional paradigm</a:t>
            </a:r>
          </a:p>
          <a:p>
            <a:pPr algn="just">
              <a:lnSpc>
                <a:spcPct val="100000"/>
              </a:lnSpc>
            </a:pPr>
            <a:r>
              <a:rPr lang="vi-VN" altLang="en-US" b="1" dirty="0"/>
              <a:t>Logical paradigm</a:t>
            </a:r>
          </a:p>
          <a:p>
            <a:pPr algn="just">
              <a:lnSpc>
                <a:spcPct val="100000"/>
              </a:lnSpc>
            </a:pPr>
            <a:r>
              <a:rPr lang="vi-VN" altLang="en-US" b="1" dirty="0"/>
              <a:t>Object-oriented paradigm</a:t>
            </a:r>
          </a:p>
          <a:p>
            <a:pPr algn="just">
              <a:lnSpc>
                <a:spcPct val="100000"/>
              </a:lnSpc>
            </a:pPr>
            <a:r>
              <a:rPr lang="vi-VN" altLang="en-US" dirty="0"/>
              <a:t>Visual paradigm</a:t>
            </a:r>
          </a:p>
          <a:p>
            <a:pPr algn="just">
              <a:lnSpc>
                <a:spcPct val="100000"/>
              </a:lnSpc>
            </a:pPr>
            <a:r>
              <a:rPr lang="vi-VN" altLang="en-US" dirty="0"/>
              <a:t>Parallel paradigm</a:t>
            </a:r>
          </a:p>
          <a:p>
            <a:pPr algn="just">
              <a:lnSpc>
                <a:spcPct val="100000"/>
              </a:lnSpc>
            </a:pPr>
            <a:r>
              <a:rPr lang="vi-VN" altLang="en-US" dirty="0"/>
              <a:t>Concurrent paradigm</a:t>
            </a:r>
          </a:p>
          <a:p>
            <a:pPr algn="just">
              <a:lnSpc>
                <a:spcPct val="100000"/>
              </a:lnSpc>
            </a:pPr>
            <a:r>
              <a:rPr lang="vi-VN" altLang="en-US" dirty="0"/>
              <a:t>Distributed paradigm</a:t>
            </a:r>
          </a:p>
          <a:p>
            <a:pPr algn="just">
              <a:lnSpc>
                <a:spcPct val="100000"/>
              </a:lnSpc>
            </a:pPr>
            <a:r>
              <a:rPr lang="vi-VN" altLang="en-US" dirty="0"/>
              <a:t>Service-oriented paradigm</a:t>
            </a:r>
            <a:endParaRPr lang="vi-VN" dirty="0"/>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26</a:t>
            </a:fld>
            <a:endParaRPr lang="en-US"/>
          </a:p>
        </p:txBody>
      </p:sp>
    </p:spTree>
    <p:extLst>
      <p:ext uri="{BB962C8B-B14F-4D97-AF65-F5344CB8AC3E}">
        <p14:creationId xmlns="" xmlns:p14="http://schemas.microsoft.com/office/powerpoint/2010/main" val="31796432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Autofit/>
          </a:bodyPr>
          <a:lstStyle/>
          <a:p>
            <a:r>
              <a:rPr lang="en-US" altLang="ja-JP" sz="2800" dirty="0"/>
              <a:t>Imperative paradigm – h</a:t>
            </a:r>
            <a:r>
              <a:rPr lang="vi-VN" altLang="ja-JP" sz="2800" dirty="0"/>
              <a:t>ư</a:t>
            </a:r>
            <a:r>
              <a:rPr lang="en-US" altLang="ja-JP" sz="2800" dirty="0" err="1"/>
              <a:t>ớng</a:t>
            </a:r>
            <a:r>
              <a:rPr lang="en-US" altLang="ja-JP" sz="2800" dirty="0"/>
              <a:t> </a:t>
            </a:r>
            <a:r>
              <a:rPr lang="en-US" altLang="ja-JP" sz="2800" dirty="0" err="1"/>
              <a:t>mệnh</a:t>
            </a:r>
            <a:r>
              <a:rPr lang="en-US" altLang="ja-JP" sz="2800" dirty="0"/>
              <a:t> </a:t>
            </a:r>
            <a:r>
              <a:rPr lang="en-US" altLang="ja-JP" sz="2800" dirty="0" err="1"/>
              <a:t>lệnh</a:t>
            </a:r>
            <a:endParaRPr lang="en-US" sz="2800" dirty="0"/>
          </a:p>
        </p:txBody>
      </p:sp>
      <p:sp>
        <p:nvSpPr>
          <p:cNvPr id="3" name="Content Placeholder 2">
            <a:extLst>
              <a:ext uri="{FF2B5EF4-FFF2-40B4-BE49-F238E27FC236}">
                <a16:creationId xmlns="" xmlns:a16="http://schemas.microsoft.com/office/drawing/2014/main" id="{DFF8AFC7-C5E9-4D84-8ABE-312F4E8B26E0}"/>
              </a:ext>
            </a:extLst>
          </p:cNvPr>
          <p:cNvSpPr>
            <a:spLocks noGrp="1"/>
          </p:cNvSpPr>
          <p:nvPr>
            <p:ph idx="1"/>
          </p:nvPr>
        </p:nvSpPr>
        <p:spPr/>
        <p:txBody>
          <a:bodyPr>
            <a:normAutofit lnSpcReduction="10000"/>
          </a:bodyPr>
          <a:lstStyle/>
          <a:p>
            <a:pPr marL="0" indent="0" algn="ctr">
              <a:lnSpc>
                <a:spcPct val="100000"/>
              </a:lnSpc>
              <a:buNone/>
            </a:pPr>
            <a:r>
              <a:rPr lang="en-US" dirty="0"/>
              <a:t>first </a:t>
            </a:r>
            <a:r>
              <a:rPr lang="en-US" dirty="0">
                <a:solidFill>
                  <a:srgbClr val="FF0000"/>
                </a:solidFill>
              </a:rPr>
              <a:t>do this </a:t>
            </a:r>
            <a:r>
              <a:rPr lang="en-US" dirty="0"/>
              <a:t>and next </a:t>
            </a:r>
            <a:r>
              <a:rPr lang="en-US" dirty="0">
                <a:solidFill>
                  <a:srgbClr val="FF0000"/>
                </a:solidFill>
              </a:rPr>
              <a:t>do that</a:t>
            </a:r>
          </a:p>
          <a:p>
            <a:pPr marL="0" indent="0" algn="just">
              <a:lnSpc>
                <a:spcPct val="100000"/>
              </a:lnSpc>
              <a:buNone/>
            </a:pPr>
            <a:r>
              <a:rPr lang="vi-VN" b="1" dirty="0"/>
              <a:t>Thành phần</a:t>
            </a:r>
            <a:r>
              <a:rPr lang="en-US" b="1" dirty="0"/>
              <a:t>:</a:t>
            </a:r>
            <a:endParaRPr lang="vi-VN" b="1" dirty="0"/>
          </a:p>
          <a:p>
            <a:pPr algn="just">
              <a:lnSpc>
                <a:spcPct val="100000"/>
              </a:lnSpc>
            </a:pPr>
            <a:r>
              <a:rPr lang="vi-VN" b="1" dirty="0"/>
              <a:t>Declarative statements</a:t>
            </a:r>
            <a:r>
              <a:rPr lang="vi-VN" dirty="0"/>
              <a:t>, các lệnh khai báo: cung cấp các tên cho biến. Các biến này có thể thay đổi giá trị trong quá trình thực hiện  Chương trình.</a:t>
            </a:r>
          </a:p>
          <a:p>
            <a:pPr algn="just">
              <a:lnSpc>
                <a:spcPct val="100000"/>
              </a:lnSpc>
            </a:pPr>
            <a:r>
              <a:rPr lang="vi-VN" b="1" dirty="0"/>
              <a:t>Assigment statements</a:t>
            </a:r>
            <a:r>
              <a:rPr lang="vi-VN" dirty="0"/>
              <a:t>, lệnh gán: gán giá trị mới cho biến</a:t>
            </a:r>
          </a:p>
          <a:p>
            <a:pPr algn="just">
              <a:lnSpc>
                <a:spcPct val="100000"/>
              </a:lnSpc>
            </a:pPr>
            <a:r>
              <a:rPr lang="vi-VN" b="1" dirty="0"/>
              <a:t>Program flow control statements</a:t>
            </a:r>
            <a:r>
              <a:rPr lang="vi-VN" dirty="0"/>
              <a:t>, các lệnh điều khiển cấu trúc chương trình: Xác định trình tự thực hiện các lệnh trong chương trình.</a:t>
            </a:r>
          </a:p>
          <a:p>
            <a:pPr algn="just">
              <a:lnSpc>
                <a:spcPct val="100000"/>
              </a:lnSpc>
            </a:pPr>
            <a:r>
              <a:rPr lang="vi-VN" b="1" dirty="0"/>
              <a:t>Module</a:t>
            </a:r>
            <a:r>
              <a:rPr lang="vi-VN" dirty="0"/>
              <a:t>: chia chương trình thành các chương trình con: Functions &amp; Procedures</a:t>
            </a: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27</a:t>
            </a:fld>
            <a:endParaRPr lang="en-US"/>
          </a:p>
        </p:txBody>
      </p:sp>
    </p:spTree>
    <p:extLst>
      <p:ext uri="{BB962C8B-B14F-4D97-AF65-F5344CB8AC3E}">
        <p14:creationId xmlns="" xmlns:p14="http://schemas.microsoft.com/office/powerpoint/2010/main" val="93797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Autofit/>
          </a:bodyPr>
          <a:lstStyle/>
          <a:p>
            <a:r>
              <a:rPr lang="en-US" altLang="ja-JP" sz="2800" dirty="0"/>
              <a:t>Functional paradigm – h</a:t>
            </a:r>
            <a:r>
              <a:rPr lang="vi-VN" altLang="ja-JP" sz="2800" dirty="0"/>
              <a:t>ư</a:t>
            </a:r>
            <a:r>
              <a:rPr lang="en-US" altLang="ja-JP" sz="2800" dirty="0" err="1"/>
              <a:t>ớng</a:t>
            </a:r>
            <a:r>
              <a:rPr lang="en-US" altLang="ja-JP" sz="2800" dirty="0"/>
              <a:t> </a:t>
            </a:r>
            <a:r>
              <a:rPr lang="en-US" altLang="ja-JP" sz="2800" dirty="0" err="1"/>
              <a:t>chức</a:t>
            </a:r>
            <a:r>
              <a:rPr lang="en-US" altLang="ja-JP" sz="2800" dirty="0"/>
              <a:t> </a:t>
            </a:r>
            <a:r>
              <a:rPr lang="en-US" altLang="ja-JP" sz="2800" dirty="0" err="1"/>
              <a:t>năng</a:t>
            </a:r>
            <a:endParaRPr lang="en-US" sz="2800" dirty="0"/>
          </a:p>
        </p:txBody>
      </p:sp>
      <p:sp>
        <p:nvSpPr>
          <p:cNvPr id="3" name="Content Placeholder 2">
            <a:extLst>
              <a:ext uri="{FF2B5EF4-FFF2-40B4-BE49-F238E27FC236}">
                <a16:creationId xmlns="" xmlns:a16="http://schemas.microsoft.com/office/drawing/2014/main" id="{DFF8AFC7-C5E9-4D84-8ABE-312F4E8B26E0}"/>
              </a:ext>
            </a:extLst>
          </p:cNvPr>
          <p:cNvSpPr>
            <a:spLocks noGrp="1"/>
          </p:cNvSpPr>
          <p:nvPr>
            <p:ph idx="1"/>
          </p:nvPr>
        </p:nvSpPr>
        <p:spPr/>
        <p:txBody>
          <a:bodyPr>
            <a:normAutofit lnSpcReduction="10000"/>
          </a:bodyPr>
          <a:lstStyle/>
          <a:p>
            <a:pPr marL="0" indent="0">
              <a:lnSpc>
                <a:spcPct val="100000"/>
              </a:lnSpc>
              <a:buNone/>
            </a:pPr>
            <a:r>
              <a:rPr lang="vi-VN" b="1" dirty="0"/>
              <a:t>Thành phần</a:t>
            </a:r>
          </a:p>
          <a:p>
            <a:pPr>
              <a:lnSpc>
                <a:spcPct val="100000"/>
              </a:lnSpc>
            </a:pPr>
            <a:r>
              <a:rPr lang="vi-VN" dirty="0"/>
              <a:t>Tập hợp các cấu trúc dữ liệu và các hàm liên quan</a:t>
            </a:r>
          </a:p>
          <a:p>
            <a:pPr>
              <a:lnSpc>
                <a:spcPct val="100000"/>
              </a:lnSpc>
            </a:pPr>
            <a:r>
              <a:rPr lang="vi-VN" dirty="0"/>
              <a:t>Tập hợp các hàm cơ sở</a:t>
            </a:r>
          </a:p>
          <a:p>
            <a:pPr>
              <a:lnSpc>
                <a:spcPct val="100000"/>
              </a:lnSpc>
            </a:pPr>
            <a:r>
              <a:rPr lang="vi-VN" dirty="0"/>
              <a:t>Tập hợp các toán tử </a:t>
            </a:r>
          </a:p>
          <a:p>
            <a:pPr marL="0" indent="0">
              <a:lnSpc>
                <a:spcPct val="100000"/>
              </a:lnSpc>
              <a:buNone/>
            </a:pPr>
            <a:r>
              <a:rPr lang="vi-VN" b="1" dirty="0"/>
              <a:t>Đặc trưng cơ bản: </a:t>
            </a:r>
            <a:r>
              <a:rPr lang="vi-VN" b="1" i="1" dirty="0">
                <a:solidFill>
                  <a:srgbClr val="FF0000"/>
                </a:solidFill>
              </a:rPr>
              <a:t>module hóa chương trình</a:t>
            </a:r>
          </a:p>
          <a:p>
            <a:pPr>
              <a:lnSpc>
                <a:spcPct val="100000"/>
              </a:lnSpc>
            </a:pPr>
            <a:r>
              <a:rPr lang="vi-VN" dirty="0"/>
              <a:t>Chức năng là biểu diễn của một biểu thức</a:t>
            </a:r>
          </a:p>
          <a:p>
            <a:pPr>
              <a:lnSpc>
                <a:spcPct val="100000"/>
              </a:lnSpc>
            </a:pPr>
            <a:r>
              <a:rPr lang="vi-VN" dirty="0"/>
              <a:t>Giải thuật thực hiện theo từng bước</a:t>
            </a:r>
          </a:p>
          <a:p>
            <a:pPr>
              <a:lnSpc>
                <a:spcPct val="100000"/>
              </a:lnSpc>
            </a:pPr>
            <a:r>
              <a:rPr lang="vi-VN" dirty="0"/>
              <a:t>Giá trị trả về là không thể biến đổi</a:t>
            </a:r>
          </a:p>
          <a:p>
            <a:pPr>
              <a:lnSpc>
                <a:spcPct val="100000"/>
              </a:lnSpc>
            </a:pPr>
            <a:r>
              <a:rPr lang="vi-VN" dirty="0"/>
              <a:t>Không thể thay đổi CTDL của giá trị nhưng có thể sao chép</a:t>
            </a:r>
            <a:r>
              <a:rPr lang="en-US" dirty="0"/>
              <a:t> </a:t>
            </a:r>
            <a:r>
              <a:rPr lang="vi-VN" dirty="0"/>
              <a:t>các thành phần tạo nên giá trị đó</a:t>
            </a:r>
          </a:p>
          <a:p>
            <a:pPr>
              <a:lnSpc>
                <a:spcPct val="100000"/>
              </a:lnSpc>
            </a:pPr>
            <a:r>
              <a:rPr lang="vi-VN" dirty="0"/>
              <a:t>Tính toán bằng cách gọi các chức năng</a:t>
            </a: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28</a:t>
            </a:fld>
            <a:endParaRPr lang="en-US"/>
          </a:p>
        </p:txBody>
      </p:sp>
    </p:spTree>
    <p:extLst>
      <p:ext uri="{BB962C8B-B14F-4D97-AF65-F5344CB8AC3E}">
        <p14:creationId xmlns="" xmlns:p14="http://schemas.microsoft.com/office/powerpoint/2010/main" val="9836937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Autofit/>
          </a:bodyPr>
          <a:lstStyle/>
          <a:p>
            <a:r>
              <a:rPr lang="en-US" altLang="ja-JP" sz="2800" dirty="0"/>
              <a:t>Functional paradigm – h</a:t>
            </a:r>
            <a:r>
              <a:rPr lang="vi-VN" altLang="ja-JP" sz="2800" dirty="0"/>
              <a:t>ư</a:t>
            </a:r>
            <a:r>
              <a:rPr lang="en-US" altLang="ja-JP" sz="2800" dirty="0" err="1"/>
              <a:t>ớng</a:t>
            </a:r>
            <a:r>
              <a:rPr lang="en-US" altLang="ja-JP" sz="2800" dirty="0"/>
              <a:t> </a:t>
            </a:r>
            <a:r>
              <a:rPr lang="en-US" altLang="ja-JP" sz="2800" dirty="0" err="1"/>
              <a:t>chức</a:t>
            </a:r>
            <a:r>
              <a:rPr lang="en-US" altLang="ja-JP" sz="2800" dirty="0"/>
              <a:t> </a:t>
            </a:r>
            <a:r>
              <a:rPr lang="en-US" altLang="ja-JP" sz="2800" dirty="0" err="1"/>
              <a:t>năng</a:t>
            </a:r>
            <a:endParaRPr lang="en-US" sz="2800" dirty="0"/>
          </a:p>
        </p:txBody>
      </p:sp>
      <p:sp>
        <p:nvSpPr>
          <p:cNvPr id="3" name="Content Placeholder 2">
            <a:extLst>
              <a:ext uri="{FF2B5EF4-FFF2-40B4-BE49-F238E27FC236}">
                <a16:creationId xmlns="" xmlns:a16="http://schemas.microsoft.com/office/drawing/2014/main" id="{DFF8AFC7-C5E9-4D84-8ABE-312F4E8B26E0}"/>
              </a:ext>
            </a:extLst>
          </p:cNvPr>
          <p:cNvSpPr>
            <a:spLocks noGrp="1"/>
          </p:cNvSpPr>
          <p:nvPr>
            <p:ph idx="1"/>
          </p:nvPr>
        </p:nvSpPr>
        <p:spPr>
          <a:xfrm>
            <a:off x="628650" y="969818"/>
            <a:ext cx="2001816" cy="5207145"/>
          </a:xfrm>
        </p:spPr>
        <p:txBody>
          <a:bodyPr>
            <a:normAutofit/>
          </a:bodyPr>
          <a:lstStyle/>
          <a:p>
            <a:pPr marL="0" indent="0">
              <a:lnSpc>
                <a:spcPct val="100000"/>
              </a:lnSpc>
              <a:buNone/>
            </a:pPr>
            <a:r>
              <a:rPr lang="en-US" dirty="0" err="1"/>
              <a:t>Ví</a:t>
            </a:r>
            <a:r>
              <a:rPr lang="en-US" dirty="0"/>
              <a:t> </a:t>
            </a:r>
            <a:r>
              <a:rPr lang="en-US" dirty="0" err="1"/>
              <a:t>dụ</a:t>
            </a:r>
            <a:r>
              <a:rPr lang="en-US" dirty="0"/>
              <a:t> </a:t>
            </a:r>
            <a:r>
              <a:rPr lang="en-US" dirty="0" err="1">
                <a:hlinkClick r:id="rId2"/>
              </a:rPr>
              <a:t>đoạn</a:t>
            </a:r>
            <a:r>
              <a:rPr lang="en-US" dirty="0">
                <a:hlinkClick r:id="rId2"/>
              </a:rPr>
              <a:t> </a:t>
            </a:r>
            <a:r>
              <a:rPr lang="en-US" dirty="0" err="1">
                <a:hlinkClick r:id="rId2"/>
              </a:rPr>
              <a:t>chương</a:t>
            </a:r>
            <a:r>
              <a:rPr lang="en-US" dirty="0">
                <a:hlinkClick r:id="rId2"/>
              </a:rPr>
              <a:t> </a:t>
            </a:r>
            <a:r>
              <a:rPr lang="en-US" dirty="0" err="1">
                <a:hlinkClick r:id="rId2"/>
              </a:rPr>
              <a:t>trình</a:t>
            </a:r>
            <a:r>
              <a:rPr lang="en-US" dirty="0"/>
              <a:t> </a:t>
            </a:r>
            <a:r>
              <a:rPr lang="en-US" dirty="0" err="1"/>
              <a:t>tìm</a:t>
            </a:r>
            <a:r>
              <a:rPr lang="en-US" dirty="0"/>
              <a:t> </a:t>
            </a:r>
            <a:r>
              <a:rPr lang="en-US" dirty="0" err="1"/>
              <a:t>đường</a:t>
            </a:r>
            <a:r>
              <a:rPr lang="en-US" dirty="0"/>
              <a:t> </a:t>
            </a:r>
            <a:r>
              <a:rPr lang="en-US" dirty="0" err="1"/>
              <a:t>đi</a:t>
            </a:r>
            <a:r>
              <a:rPr lang="en-US" dirty="0"/>
              <a:t> </a:t>
            </a:r>
            <a:r>
              <a:rPr lang="en-US" dirty="0" err="1"/>
              <a:t>trên</a:t>
            </a:r>
            <a:r>
              <a:rPr lang="en-US" dirty="0"/>
              <a:t> </a:t>
            </a:r>
            <a:r>
              <a:rPr lang="en-US" dirty="0" err="1"/>
              <a:t>đồ</a:t>
            </a:r>
            <a:r>
              <a:rPr lang="en-US" dirty="0"/>
              <a:t> </a:t>
            </a:r>
            <a:r>
              <a:rPr lang="en-US" dirty="0" err="1"/>
              <a:t>thị</a:t>
            </a:r>
            <a:r>
              <a:rPr lang="en-US" dirty="0"/>
              <a:t> </a:t>
            </a:r>
            <a:r>
              <a:rPr lang="en-US" dirty="0" err="1"/>
              <a:t>cho</a:t>
            </a:r>
            <a:r>
              <a:rPr lang="en-US" dirty="0"/>
              <a:t> </a:t>
            </a:r>
            <a:r>
              <a:rPr lang="en-US" dirty="0" err="1"/>
              <a:t>bởi</a:t>
            </a:r>
            <a:r>
              <a:rPr lang="en-US" dirty="0"/>
              <a:t> </a:t>
            </a:r>
            <a:r>
              <a:rPr lang="en-US" dirty="0" err="1"/>
              <a:t>danh</a:t>
            </a:r>
            <a:r>
              <a:rPr lang="en-US" dirty="0"/>
              <a:t> </a:t>
            </a:r>
            <a:r>
              <a:rPr lang="en-US" dirty="0" err="1"/>
              <a:t>sách</a:t>
            </a:r>
            <a:r>
              <a:rPr lang="en-US" dirty="0"/>
              <a:t> </a:t>
            </a:r>
            <a:r>
              <a:rPr lang="en-US" dirty="0" err="1"/>
              <a:t>kề</a:t>
            </a:r>
            <a:r>
              <a:rPr lang="en-US" dirty="0"/>
              <a:t> </a:t>
            </a:r>
            <a:r>
              <a:rPr lang="en-US" dirty="0" err="1"/>
              <a:t>bằng</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hàm</a:t>
            </a:r>
            <a:r>
              <a:rPr lang="en-US" dirty="0"/>
              <a:t> Racket</a:t>
            </a:r>
            <a:endParaRPr lang="vi-VN" dirty="0"/>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29</a:t>
            </a:fld>
            <a:endParaRPr lang="en-US"/>
          </a:p>
        </p:txBody>
      </p:sp>
      <p:pic>
        <p:nvPicPr>
          <p:cNvPr id="11" name="Picture 10">
            <a:extLst>
              <a:ext uri="{FF2B5EF4-FFF2-40B4-BE49-F238E27FC236}">
                <a16:creationId xmlns="" xmlns:a16="http://schemas.microsoft.com/office/drawing/2014/main" id="{0DFA148A-73E3-49F7-AEFE-6DA9287E62E7}"/>
              </a:ext>
            </a:extLst>
          </p:cNvPr>
          <p:cNvPicPr>
            <a:picLocks noChangeAspect="1"/>
          </p:cNvPicPr>
          <p:nvPr/>
        </p:nvPicPr>
        <p:blipFill>
          <a:blip r:embed="rId3"/>
          <a:stretch>
            <a:fillRect/>
          </a:stretch>
        </p:blipFill>
        <p:spPr>
          <a:xfrm>
            <a:off x="3006247" y="979847"/>
            <a:ext cx="5668086" cy="5486126"/>
          </a:xfrm>
          <a:prstGeom prst="rect">
            <a:avLst/>
          </a:prstGeom>
        </p:spPr>
      </p:pic>
    </p:spTree>
    <p:extLst>
      <p:ext uri="{BB962C8B-B14F-4D97-AF65-F5344CB8AC3E}">
        <p14:creationId xmlns="" xmlns:p14="http://schemas.microsoft.com/office/powerpoint/2010/main" val="1865942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rmAutofit/>
          </a:bodyPr>
          <a:lstStyle/>
          <a:p>
            <a:r>
              <a:rPr lang="en-US" dirty="0" err="1"/>
              <a:t>Tài</a:t>
            </a:r>
            <a:r>
              <a:rPr lang="en-US" dirty="0"/>
              <a:t> </a:t>
            </a:r>
            <a:r>
              <a:rPr lang="en-US" dirty="0" err="1"/>
              <a:t>liệu</a:t>
            </a:r>
            <a:r>
              <a:rPr lang="en-US" dirty="0"/>
              <a:t> </a:t>
            </a:r>
            <a:r>
              <a:rPr lang="en-US" dirty="0" err="1"/>
              <a:t>học</a:t>
            </a:r>
            <a:r>
              <a:rPr lang="en-US" dirty="0"/>
              <a:t> </a:t>
            </a:r>
            <a:r>
              <a:rPr lang="en-US" dirty="0" err="1"/>
              <a:t>tập</a:t>
            </a:r>
            <a:endParaRPr lang="en-US" dirty="0"/>
          </a:p>
        </p:txBody>
      </p:sp>
      <p:sp>
        <p:nvSpPr>
          <p:cNvPr id="3" name="Content Placeholder 2">
            <a:extLst>
              <a:ext uri="{FF2B5EF4-FFF2-40B4-BE49-F238E27FC236}">
                <a16:creationId xmlns="" xmlns:a16="http://schemas.microsoft.com/office/drawing/2014/main" id="{14F03AB6-A4E7-4EDC-9491-F44E8C506C74}"/>
              </a:ext>
            </a:extLst>
          </p:cNvPr>
          <p:cNvSpPr>
            <a:spLocks noGrp="1"/>
          </p:cNvSpPr>
          <p:nvPr>
            <p:ph idx="1"/>
          </p:nvPr>
        </p:nvSpPr>
        <p:spPr/>
        <p:txBody>
          <a:bodyPr/>
          <a:lstStyle/>
          <a:p>
            <a:pPr marL="0" indent="0" algn="just">
              <a:buNone/>
            </a:pPr>
            <a:r>
              <a:rPr lang="en-US" dirty="0"/>
              <a:t>[1] </a:t>
            </a:r>
            <a:r>
              <a:rPr lang="en-US" dirty="0" err="1"/>
              <a:t>Bài</a:t>
            </a:r>
            <a:r>
              <a:rPr lang="en-US" dirty="0"/>
              <a:t> </a:t>
            </a:r>
            <a:r>
              <a:rPr lang="en-US" dirty="0" err="1"/>
              <a:t>giảng</a:t>
            </a:r>
            <a:r>
              <a:rPr lang="en-US" dirty="0"/>
              <a:t> </a:t>
            </a:r>
            <a:r>
              <a:rPr lang="en-US" dirty="0" err="1"/>
              <a:t>trên</a:t>
            </a:r>
            <a:r>
              <a:rPr lang="en-US" dirty="0"/>
              <a:t> </a:t>
            </a:r>
            <a:r>
              <a:rPr lang="en-US" dirty="0" err="1"/>
              <a:t>lớp</a:t>
            </a:r>
            <a:endParaRPr lang="en-US" dirty="0"/>
          </a:p>
          <a:p>
            <a:pPr marL="0" indent="0" algn="just">
              <a:buNone/>
            </a:pPr>
            <a:r>
              <a:rPr lang="vi-VN" dirty="0"/>
              <a:t>[</a:t>
            </a:r>
            <a:r>
              <a:rPr lang="en-US" dirty="0"/>
              <a:t>2</a:t>
            </a:r>
            <a:r>
              <a:rPr lang="vi-VN" dirty="0"/>
              <a:t>]</a:t>
            </a:r>
            <a:r>
              <a:rPr lang="en-US" dirty="0"/>
              <a:t> </a:t>
            </a:r>
            <a:r>
              <a:rPr lang="vi-VN" dirty="0"/>
              <a:t>Trần Đan Thư (2014). Kỹ thuật lập trình. NXB Khoa học và kỹ thuật</a:t>
            </a:r>
          </a:p>
          <a:p>
            <a:pPr marL="0" indent="0" algn="just">
              <a:buNone/>
            </a:pPr>
            <a:r>
              <a:rPr lang="vi-VN" dirty="0"/>
              <a:t>[</a:t>
            </a:r>
            <a:r>
              <a:rPr lang="en-US" dirty="0"/>
              <a:t>3</a:t>
            </a:r>
            <a:r>
              <a:rPr lang="vi-VN" dirty="0"/>
              <a:t>]</a:t>
            </a:r>
            <a:r>
              <a:rPr lang="en-US" dirty="0"/>
              <a:t> </a:t>
            </a:r>
            <a:r>
              <a:rPr lang="vi-VN" dirty="0"/>
              <a:t>Mcconnell, Steve (2004). Code Complete: A Practical Handbook of Software Construction, 2d Ed. Redmond, Wa.: Microsoft Press.</a:t>
            </a:r>
          </a:p>
          <a:p>
            <a:pPr marL="0" indent="0" algn="just">
              <a:buNone/>
            </a:pPr>
            <a:r>
              <a:rPr lang="vi-VN" dirty="0"/>
              <a:t>[</a:t>
            </a:r>
            <a:r>
              <a:rPr lang="en-US" dirty="0"/>
              <a:t>4</a:t>
            </a:r>
            <a:r>
              <a:rPr lang="vi-VN" dirty="0"/>
              <a:t>]</a:t>
            </a:r>
            <a:r>
              <a:rPr lang="en-US" dirty="0"/>
              <a:t> </a:t>
            </a:r>
            <a:r>
              <a:rPr lang="vi-VN" dirty="0"/>
              <a:t>Kernighan &amp; Plauger (1978). The elements of programming style. McGraw-Hill; 2nd edition</a:t>
            </a:r>
          </a:p>
          <a:p>
            <a:pPr marL="0" indent="0" algn="just">
              <a:buNone/>
            </a:pPr>
            <a:r>
              <a:rPr lang="vi-VN" dirty="0"/>
              <a:t>[</a:t>
            </a:r>
            <a:r>
              <a:rPr lang="en-US" dirty="0"/>
              <a:t>5</a:t>
            </a:r>
            <a:r>
              <a:rPr lang="vi-VN" dirty="0"/>
              <a:t>]</a:t>
            </a:r>
            <a:r>
              <a:rPr lang="en-US" dirty="0"/>
              <a:t> </a:t>
            </a:r>
            <a:r>
              <a:rPr lang="vi-VN" dirty="0"/>
              <a:t>Brian W. Kernighan and  Rob Pike (1999). The Practice of Programming. Addison-Wesley; 1st Edition</a:t>
            </a:r>
          </a:p>
          <a:p>
            <a:pPr marL="0" indent="0" algn="just">
              <a:buNone/>
            </a:pPr>
            <a:r>
              <a:rPr lang="vi-VN" dirty="0"/>
              <a:t>[</a:t>
            </a:r>
            <a:r>
              <a:rPr lang="en-US" dirty="0"/>
              <a:t>6</a:t>
            </a:r>
            <a:r>
              <a:rPr lang="vi-VN" dirty="0"/>
              <a:t>]</a:t>
            </a:r>
            <a:r>
              <a:rPr lang="en-US" dirty="0"/>
              <a:t> </a:t>
            </a:r>
            <a:r>
              <a:rPr lang="vi-VN" dirty="0"/>
              <a:t>Nicolai M. Josuttis. The C++ Standard Library: A Tutorial and Reference (2nd Edition), 2012.</a:t>
            </a:r>
          </a:p>
          <a:p>
            <a:pPr algn="just"/>
            <a:endParaRPr lang="en-US" dirty="0"/>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3</a:t>
            </a:fld>
            <a:endParaRPr lang="en-US"/>
          </a:p>
        </p:txBody>
      </p:sp>
    </p:spTree>
    <p:extLst>
      <p:ext uri="{BB962C8B-B14F-4D97-AF65-F5344CB8AC3E}">
        <p14:creationId xmlns="" xmlns:p14="http://schemas.microsoft.com/office/powerpoint/2010/main" val="1756541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rmAutofit/>
          </a:bodyPr>
          <a:lstStyle/>
          <a:p>
            <a:r>
              <a:rPr lang="en-US" altLang="ja-JP" dirty="0"/>
              <a:t>Logic paradigm – h</a:t>
            </a:r>
            <a:r>
              <a:rPr lang="vi-VN" altLang="ja-JP" dirty="0"/>
              <a:t>ư</a:t>
            </a:r>
            <a:r>
              <a:rPr lang="en-US" altLang="ja-JP" dirty="0" err="1"/>
              <a:t>ớng</a:t>
            </a:r>
            <a:r>
              <a:rPr lang="en-US" altLang="ja-JP" dirty="0"/>
              <a:t> logic</a:t>
            </a:r>
            <a:endParaRPr lang="en-US" dirty="0"/>
          </a:p>
        </p:txBody>
      </p:sp>
      <p:sp>
        <p:nvSpPr>
          <p:cNvPr id="3" name="Content Placeholder 2">
            <a:extLst>
              <a:ext uri="{FF2B5EF4-FFF2-40B4-BE49-F238E27FC236}">
                <a16:creationId xmlns="" xmlns:a16="http://schemas.microsoft.com/office/drawing/2014/main" id="{DFF8AFC7-C5E9-4D84-8ABE-312F4E8B26E0}"/>
              </a:ext>
            </a:extLst>
          </p:cNvPr>
          <p:cNvSpPr>
            <a:spLocks noGrp="1"/>
          </p:cNvSpPr>
          <p:nvPr>
            <p:ph idx="1"/>
          </p:nvPr>
        </p:nvSpPr>
        <p:spPr/>
        <p:txBody>
          <a:bodyPr>
            <a:normAutofit/>
          </a:bodyPr>
          <a:lstStyle/>
          <a:p>
            <a:pPr marL="0" indent="0" algn="ctr">
              <a:lnSpc>
                <a:spcPct val="100000"/>
              </a:lnSpc>
              <a:buNone/>
            </a:pPr>
            <a:r>
              <a:rPr lang="vi-VN" dirty="0"/>
              <a:t>answer a </a:t>
            </a:r>
            <a:r>
              <a:rPr lang="vi-VN" i="1" dirty="0">
                <a:solidFill>
                  <a:srgbClr val="FF0000"/>
                </a:solidFill>
              </a:rPr>
              <a:t>question</a:t>
            </a:r>
            <a:r>
              <a:rPr lang="vi-VN" dirty="0"/>
              <a:t> via searching for a </a:t>
            </a:r>
            <a:r>
              <a:rPr lang="vi-VN" i="1" dirty="0">
                <a:solidFill>
                  <a:srgbClr val="FF0000"/>
                </a:solidFill>
              </a:rPr>
              <a:t>solution</a:t>
            </a:r>
          </a:p>
          <a:p>
            <a:pPr>
              <a:lnSpc>
                <a:spcPct val="100000"/>
              </a:lnSpc>
            </a:pPr>
            <a:endParaRPr lang="en-US" dirty="0"/>
          </a:p>
          <a:p>
            <a:pPr>
              <a:lnSpc>
                <a:spcPct val="100000"/>
              </a:lnSpc>
            </a:pPr>
            <a:r>
              <a:rPr lang="vi-VN" dirty="0"/>
              <a:t>Ý tưởng: Tự động kiểm chứng trong trí tuệ nhân tạo</a:t>
            </a:r>
          </a:p>
          <a:p>
            <a:pPr>
              <a:lnSpc>
                <a:spcPct val="100000"/>
              </a:lnSpc>
            </a:pPr>
            <a:r>
              <a:rPr lang="vi-VN" dirty="0"/>
              <a:t>Dựa trên các tiên đề - axioms, các quy luật suy diễn -</a:t>
            </a:r>
            <a:r>
              <a:rPr lang="en-US" dirty="0"/>
              <a:t> </a:t>
            </a:r>
            <a:r>
              <a:rPr lang="vi-VN" dirty="0"/>
              <a:t>inference rules, và các truy vấn - queries</a:t>
            </a:r>
          </a:p>
          <a:p>
            <a:pPr>
              <a:lnSpc>
                <a:spcPct val="100000"/>
              </a:lnSpc>
            </a:pPr>
            <a:r>
              <a:rPr lang="vi-VN" dirty="0"/>
              <a:t>Chương trình thực hiện từ việc tìm kiếm có hệ thống trong 1 tập các sự kiện, sử dụng 1 tập các luật để đưa ra kết luận</a:t>
            </a: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30</a:t>
            </a:fld>
            <a:endParaRPr lang="en-US"/>
          </a:p>
        </p:txBody>
      </p:sp>
    </p:spTree>
    <p:extLst>
      <p:ext uri="{BB962C8B-B14F-4D97-AF65-F5344CB8AC3E}">
        <p14:creationId xmlns="" xmlns:p14="http://schemas.microsoft.com/office/powerpoint/2010/main" val="32543569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rmAutofit/>
          </a:bodyPr>
          <a:lstStyle/>
          <a:p>
            <a:r>
              <a:rPr lang="en-US" altLang="ja-JP" dirty="0"/>
              <a:t>Logic paradigm – h</a:t>
            </a:r>
            <a:r>
              <a:rPr lang="vi-VN" altLang="ja-JP" dirty="0"/>
              <a:t>ư</a:t>
            </a:r>
            <a:r>
              <a:rPr lang="en-US" altLang="ja-JP" dirty="0" err="1"/>
              <a:t>ớng</a:t>
            </a:r>
            <a:r>
              <a:rPr lang="en-US" altLang="ja-JP" dirty="0"/>
              <a:t> logic</a:t>
            </a:r>
            <a:endParaRPr lang="en-US" dirty="0"/>
          </a:p>
        </p:txBody>
      </p:sp>
      <p:sp>
        <p:nvSpPr>
          <p:cNvPr id="3" name="Content Placeholder 2">
            <a:extLst>
              <a:ext uri="{FF2B5EF4-FFF2-40B4-BE49-F238E27FC236}">
                <a16:creationId xmlns="" xmlns:a16="http://schemas.microsoft.com/office/drawing/2014/main" id="{DFF8AFC7-C5E9-4D84-8ABE-312F4E8B26E0}"/>
              </a:ext>
            </a:extLst>
          </p:cNvPr>
          <p:cNvSpPr>
            <a:spLocks noGrp="1"/>
          </p:cNvSpPr>
          <p:nvPr>
            <p:ph idx="1"/>
          </p:nvPr>
        </p:nvSpPr>
        <p:spPr/>
        <p:txBody>
          <a:bodyPr>
            <a:normAutofit/>
          </a:bodyPr>
          <a:lstStyle/>
          <a:p>
            <a:pPr marL="0" indent="0">
              <a:lnSpc>
                <a:spcPct val="100000"/>
              </a:lnSpc>
              <a:buNone/>
            </a:pPr>
            <a:r>
              <a:rPr lang="en-US" dirty="0" err="1"/>
              <a:t>Ví</a:t>
            </a:r>
            <a:r>
              <a:rPr lang="en-US" dirty="0"/>
              <a:t> </a:t>
            </a:r>
            <a:r>
              <a:rPr lang="en-US" dirty="0" err="1"/>
              <a:t>dụ</a:t>
            </a:r>
            <a:r>
              <a:rPr lang="en-US" dirty="0"/>
              <a:t> </a:t>
            </a:r>
            <a:r>
              <a:rPr lang="en-US" dirty="0" err="1">
                <a:hlinkClick r:id="rId2"/>
              </a:rPr>
              <a:t>đoạn</a:t>
            </a:r>
            <a:r>
              <a:rPr lang="en-US" dirty="0">
                <a:hlinkClick r:id="rId2"/>
              </a:rPr>
              <a:t> </a:t>
            </a:r>
            <a:r>
              <a:rPr lang="en-US" dirty="0" err="1">
                <a:hlinkClick r:id="rId2"/>
              </a:rPr>
              <a:t>chương</a:t>
            </a:r>
            <a:r>
              <a:rPr lang="en-US" dirty="0">
                <a:hlinkClick r:id="rId2"/>
              </a:rPr>
              <a:t> </a:t>
            </a:r>
            <a:r>
              <a:rPr lang="en-US" dirty="0" err="1">
                <a:hlinkClick r:id="rId2"/>
              </a:rPr>
              <a:t>trình</a:t>
            </a:r>
            <a:r>
              <a:rPr lang="en-US" dirty="0"/>
              <a:t> </a:t>
            </a:r>
            <a:r>
              <a:rPr lang="en-US" dirty="0" err="1"/>
              <a:t>tìm</a:t>
            </a:r>
            <a:r>
              <a:rPr lang="en-US" dirty="0"/>
              <a:t> </a:t>
            </a:r>
            <a:r>
              <a:rPr lang="en-US" dirty="0" err="1"/>
              <a:t>đường</a:t>
            </a:r>
            <a:r>
              <a:rPr lang="en-US" dirty="0"/>
              <a:t> </a:t>
            </a:r>
            <a:r>
              <a:rPr lang="en-US" dirty="0" err="1"/>
              <a:t>đi</a:t>
            </a:r>
            <a:r>
              <a:rPr lang="en-US" dirty="0"/>
              <a:t> </a:t>
            </a:r>
            <a:r>
              <a:rPr lang="en-US" dirty="0" err="1"/>
              <a:t>trên</a:t>
            </a:r>
            <a:r>
              <a:rPr lang="en-US" dirty="0"/>
              <a:t> </a:t>
            </a:r>
            <a:r>
              <a:rPr lang="en-US" dirty="0" err="1"/>
              <a:t>đồ</a:t>
            </a:r>
            <a:r>
              <a:rPr lang="en-US" dirty="0"/>
              <a:t> </a:t>
            </a:r>
            <a:r>
              <a:rPr lang="en-US" dirty="0" err="1"/>
              <a:t>thị</a:t>
            </a:r>
            <a:r>
              <a:rPr lang="en-US" dirty="0"/>
              <a:t> </a:t>
            </a:r>
            <a:r>
              <a:rPr lang="en-US" dirty="0" err="1"/>
              <a:t>cho</a:t>
            </a:r>
            <a:r>
              <a:rPr lang="en-US" dirty="0"/>
              <a:t> </a:t>
            </a:r>
            <a:r>
              <a:rPr lang="en-US" dirty="0" err="1"/>
              <a:t>bởi</a:t>
            </a:r>
            <a:r>
              <a:rPr lang="en-US" dirty="0"/>
              <a:t> </a:t>
            </a:r>
            <a:r>
              <a:rPr lang="en-US" dirty="0" err="1"/>
              <a:t>danh</a:t>
            </a:r>
            <a:r>
              <a:rPr lang="en-US" dirty="0"/>
              <a:t> </a:t>
            </a:r>
            <a:r>
              <a:rPr lang="en-US" dirty="0" err="1"/>
              <a:t>sách</a:t>
            </a:r>
            <a:r>
              <a:rPr lang="en-US" dirty="0"/>
              <a:t> </a:t>
            </a:r>
            <a:r>
              <a:rPr lang="en-US" dirty="0" err="1"/>
              <a:t>cạnh</a:t>
            </a:r>
            <a:r>
              <a:rPr lang="en-US" dirty="0"/>
              <a:t> </a:t>
            </a:r>
            <a:r>
              <a:rPr lang="en-US" dirty="0" err="1"/>
              <a:t>bằng</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logic Prolog</a:t>
            </a: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31</a:t>
            </a:fld>
            <a:endParaRPr lang="en-US"/>
          </a:p>
        </p:txBody>
      </p:sp>
      <p:pic>
        <p:nvPicPr>
          <p:cNvPr id="7" name="Picture 6">
            <a:extLst>
              <a:ext uri="{FF2B5EF4-FFF2-40B4-BE49-F238E27FC236}">
                <a16:creationId xmlns="" xmlns:a16="http://schemas.microsoft.com/office/drawing/2014/main" id="{AE1FA653-1494-4BB6-A2B2-0F3B5EE242CB}"/>
              </a:ext>
            </a:extLst>
          </p:cNvPr>
          <p:cNvPicPr>
            <a:picLocks noChangeAspect="1"/>
          </p:cNvPicPr>
          <p:nvPr/>
        </p:nvPicPr>
        <p:blipFill>
          <a:blip r:embed="rId3"/>
          <a:stretch>
            <a:fillRect/>
          </a:stretch>
        </p:blipFill>
        <p:spPr>
          <a:xfrm>
            <a:off x="628650" y="2078146"/>
            <a:ext cx="6709051" cy="4460767"/>
          </a:xfrm>
          <a:prstGeom prst="rect">
            <a:avLst/>
          </a:prstGeom>
        </p:spPr>
      </p:pic>
    </p:spTree>
    <p:extLst>
      <p:ext uri="{BB962C8B-B14F-4D97-AF65-F5344CB8AC3E}">
        <p14:creationId xmlns="" xmlns:p14="http://schemas.microsoft.com/office/powerpoint/2010/main" val="2359434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Autofit/>
          </a:bodyPr>
          <a:lstStyle/>
          <a:p>
            <a:r>
              <a:rPr lang="en-US" altLang="ja-JP" sz="2800" dirty="0"/>
              <a:t>Object-oriented paradigm – h</a:t>
            </a:r>
            <a:r>
              <a:rPr lang="vi-VN" altLang="ja-JP" sz="2800" dirty="0"/>
              <a:t>ư</a:t>
            </a:r>
            <a:r>
              <a:rPr lang="en-US" altLang="ja-JP" sz="2800" dirty="0" err="1"/>
              <a:t>ớng</a:t>
            </a:r>
            <a:r>
              <a:rPr lang="en-US" altLang="ja-JP" sz="2800" dirty="0"/>
              <a:t> </a:t>
            </a:r>
            <a:r>
              <a:rPr lang="en-US" altLang="ja-JP" sz="2800" dirty="0" err="1"/>
              <a:t>đối</a:t>
            </a:r>
            <a:r>
              <a:rPr lang="en-US" altLang="ja-JP" sz="2800" dirty="0"/>
              <a:t> t</a:t>
            </a:r>
            <a:r>
              <a:rPr lang="vi-VN" altLang="ja-JP" sz="2800" dirty="0"/>
              <a:t>ư</a:t>
            </a:r>
            <a:r>
              <a:rPr lang="en-US" altLang="ja-JP" sz="2800" dirty="0" err="1"/>
              <a:t>ợng</a:t>
            </a:r>
            <a:endParaRPr lang="en-US" sz="2800" dirty="0"/>
          </a:p>
        </p:txBody>
      </p:sp>
      <p:sp>
        <p:nvSpPr>
          <p:cNvPr id="3" name="Content Placeholder 2">
            <a:extLst>
              <a:ext uri="{FF2B5EF4-FFF2-40B4-BE49-F238E27FC236}">
                <a16:creationId xmlns="" xmlns:a16="http://schemas.microsoft.com/office/drawing/2014/main" id="{DFF8AFC7-C5E9-4D84-8ABE-312F4E8B26E0}"/>
              </a:ext>
            </a:extLst>
          </p:cNvPr>
          <p:cNvSpPr>
            <a:spLocks noGrp="1"/>
          </p:cNvSpPr>
          <p:nvPr>
            <p:ph idx="1"/>
          </p:nvPr>
        </p:nvSpPr>
        <p:spPr/>
        <p:txBody>
          <a:bodyPr>
            <a:normAutofit/>
          </a:bodyPr>
          <a:lstStyle/>
          <a:p>
            <a:pPr marL="0" indent="0" algn="ctr">
              <a:lnSpc>
                <a:spcPct val="100000"/>
              </a:lnSpc>
              <a:buNone/>
            </a:pPr>
            <a:r>
              <a:rPr lang="vi-VN" dirty="0"/>
              <a:t>send messages between </a:t>
            </a:r>
            <a:r>
              <a:rPr lang="vi-VN" i="1" dirty="0">
                <a:solidFill>
                  <a:srgbClr val="FF0000"/>
                </a:solidFill>
              </a:rPr>
              <a:t>objects</a:t>
            </a:r>
            <a:r>
              <a:rPr lang="vi-VN" dirty="0"/>
              <a:t> to simulate a </a:t>
            </a:r>
          </a:p>
          <a:p>
            <a:pPr marL="0" indent="0" algn="ctr">
              <a:lnSpc>
                <a:spcPct val="100000"/>
              </a:lnSpc>
              <a:buNone/>
            </a:pPr>
            <a:r>
              <a:rPr lang="vi-VN" dirty="0"/>
              <a:t>temporal evolution of a set of </a:t>
            </a:r>
            <a:r>
              <a:rPr lang="vi-VN" i="1" dirty="0">
                <a:solidFill>
                  <a:srgbClr val="FF0000"/>
                </a:solidFill>
              </a:rPr>
              <a:t>real world phenomena</a:t>
            </a:r>
          </a:p>
          <a:p>
            <a:pPr>
              <a:lnSpc>
                <a:spcPct val="100000"/>
              </a:lnSpc>
            </a:pPr>
            <a:endParaRPr lang="en-US" dirty="0"/>
          </a:p>
          <a:p>
            <a:pPr>
              <a:lnSpc>
                <a:spcPct val="100000"/>
              </a:lnSpc>
            </a:pPr>
            <a:r>
              <a:rPr lang="vi-VN" dirty="0"/>
              <a:t>Ý tưởng:  Các khái niệm và mô hình tương tác trong thế giới thực</a:t>
            </a:r>
          </a:p>
          <a:p>
            <a:pPr>
              <a:lnSpc>
                <a:spcPct val="100000"/>
              </a:lnSpc>
            </a:pPr>
            <a:r>
              <a:rPr lang="vi-VN" dirty="0"/>
              <a:t>Dữ liệu cũng như các thao tác trên dữ liệu được bao gói trong các đối tượng</a:t>
            </a:r>
          </a:p>
          <a:p>
            <a:pPr>
              <a:lnSpc>
                <a:spcPct val="100000"/>
              </a:lnSpc>
            </a:pPr>
            <a:r>
              <a:rPr lang="vi-VN" dirty="0"/>
              <a:t>Cơ chế che giấu thông tin nội bộ được sử dụng để tránh những tác động từ bên ngoài</a:t>
            </a: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32</a:t>
            </a:fld>
            <a:endParaRPr lang="en-US"/>
          </a:p>
        </p:txBody>
      </p:sp>
    </p:spTree>
    <p:extLst>
      <p:ext uri="{BB962C8B-B14F-4D97-AF65-F5344CB8AC3E}">
        <p14:creationId xmlns="" xmlns:p14="http://schemas.microsoft.com/office/powerpoint/2010/main" val="21266773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Autofit/>
          </a:bodyPr>
          <a:lstStyle/>
          <a:p>
            <a:r>
              <a:rPr lang="en-US" altLang="ja-JP" sz="2800" dirty="0"/>
              <a:t>Object-oriented paradigm – h</a:t>
            </a:r>
            <a:r>
              <a:rPr lang="vi-VN" altLang="ja-JP" sz="2800" dirty="0"/>
              <a:t>ư</a:t>
            </a:r>
            <a:r>
              <a:rPr lang="en-US" altLang="ja-JP" sz="2800" dirty="0" err="1"/>
              <a:t>ớng</a:t>
            </a:r>
            <a:r>
              <a:rPr lang="en-US" altLang="ja-JP" sz="2800" dirty="0"/>
              <a:t> </a:t>
            </a:r>
            <a:r>
              <a:rPr lang="en-US" altLang="ja-JP" sz="2800" dirty="0" err="1"/>
              <a:t>đối</a:t>
            </a:r>
            <a:r>
              <a:rPr lang="en-US" altLang="ja-JP" sz="2800" dirty="0"/>
              <a:t> t</a:t>
            </a:r>
            <a:r>
              <a:rPr lang="vi-VN" altLang="ja-JP" sz="2800" dirty="0"/>
              <a:t>ư</a:t>
            </a:r>
            <a:r>
              <a:rPr lang="en-US" altLang="ja-JP" sz="2800" dirty="0" err="1"/>
              <a:t>ợng</a:t>
            </a:r>
            <a:endParaRPr lang="en-US" sz="2800" dirty="0"/>
          </a:p>
        </p:txBody>
      </p:sp>
      <p:sp>
        <p:nvSpPr>
          <p:cNvPr id="3" name="Content Placeholder 2">
            <a:extLst>
              <a:ext uri="{FF2B5EF4-FFF2-40B4-BE49-F238E27FC236}">
                <a16:creationId xmlns="" xmlns:a16="http://schemas.microsoft.com/office/drawing/2014/main" id="{DFF8AFC7-C5E9-4D84-8ABE-312F4E8B26E0}"/>
              </a:ext>
            </a:extLst>
          </p:cNvPr>
          <p:cNvSpPr>
            <a:spLocks noGrp="1"/>
          </p:cNvSpPr>
          <p:nvPr>
            <p:ph idx="1"/>
          </p:nvPr>
        </p:nvSpPr>
        <p:spPr/>
        <p:txBody>
          <a:bodyPr>
            <a:normAutofit/>
          </a:bodyPr>
          <a:lstStyle/>
          <a:p>
            <a:pPr algn="just">
              <a:lnSpc>
                <a:spcPct val="100000"/>
              </a:lnSpc>
            </a:pPr>
            <a:r>
              <a:rPr lang="vi-VN" dirty="0"/>
              <a:t>Các đối tượng tương tác với nhau qua việc truyền thông</a:t>
            </a:r>
            <a:r>
              <a:rPr lang="en-US" dirty="0"/>
              <a:t> </a:t>
            </a:r>
            <a:r>
              <a:rPr lang="vi-VN" dirty="0"/>
              <a:t>điệp, đó là phép ẩn dụ cho việc thực hiện các thao tác trên 1 đối tượng</a:t>
            </a:r>
          </a:p>
          <a:p>
            <a:pPr algn="just">
              <a:lnSpc>
                <a:spcPct val="100000"/>
              </a:lnSpc>
            </a:pPr>
            <a:r>
              <a:rPr lang="vi-VN" dirty="0"/>
              <a:t>Trong phần lớn các NNLT HĐT, đối tượng phân loại thành các lớp</a:t>
            </a:r>
          </a:p>
          <a:p>
            <a:pPr marL="457200" lvl="1" indent="0" algn="just">
              <a:lnSpc>
                <a:spcPct val="100000"/>
              </a:lnSpc>
              <a:buNone/>
            </a:pPr>
            <a:r>
              <a:rPr lang="vi-VN" i="1" dirty="0"/>
              <a:t>▫ Đối tượng trong các lớp có chung các thuộc tính, cho phép lập trình trên lớp, thay vì lập trình trên từng đối tượng riêng lẻ</a:t>
            </a:r>
          </a:p>
          <a:p>
            <a:pPr marL="457200" lvl="1" indent="0" algn="just">
              <a:lnSpc>
                <a:spcPct val="100000"/>
              </a:lnSpc>
              <a:buNone/>
            </a:pPr>
            <a:r>
              <a:rPr lang="vi-VN" i="1" dirty="0"/>
              <a:t>▫ Lớp đại diện cho các khái niệm còn đối tượng đại diện cho thể hiện</a:t>
            </a:r>
          </a:p>
          <a:p>
            <a:pPr marL="457200" lvl="1" indent="0" algn="just">
              <a:lnSpc>
                <a:spcPct val="100000"/>
              </a:lnSpc>
              <a:buNone/>
            </a:pPr>
            <a:r>
              <a:rPr lang="vi-VN" i="1" dirty="0"/>
              <a:t>▫ Lớp có tính kế thừa, cho phép mở rộng hay chuyên biệt hóa</a:t>
            </a: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33</a:t>
            </a:fld>
            <a:endParaRPr lang="en-US"/>
          </a:p>
        </p:txBody>
      </p:sp>
    </p:spTree>
    <p:extLst>
      <p:ext uri="{BB962C8B-B14F-4D97-AF65-F5344CB8AC3E}">
        <p14:creationId xmlns="" xmlns:p14="http://schemas.microsoft.com/office/powerpoint/2010/main" val="29055858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rmAutofit/>
          </a:bodyPr>
          <a:lstStyle/>
          <a:p>
            <a:r>
              <a:rPr lang="en-US" sz="4800" dirty="0" err="1"/>
              <a:t>Giới</a:t>
            </a:r>
            <a:r>
              <a:rPr lang="en-US" sz="4800" dirty="0"/>
              <a:t> </a:t>
            </a:r>
            <a:r>
              <a:rPr lang="en-US" sz="4800" dirty="0" err="1"/>
              <a:t>thiệu</a:t>
            </a:r>
            <a:r>
              <a:rPr lang="en-US" sz="4800" dirty="0"/>
              <a:t> </a:t>
            </a:r>
            <a:r>
              <a:rPr lang="en-US" sz="4800" dirty="0" err="1"/>
              <a:t>về</a:t>
            </a:r>
            <a:r>
              <a:rPr lang="en-US" sz="4800" dirty="0"/>
              <a:t> </a:t>
            </a:r>
            <a:r>
              <a:rPr lang="en-US" sz="4800" dirty="0" err="1"/>
              <a:t>ngôn</a:t>
            </a:r>
            <a:r>
              <a:rPr lang="en-US" sz="4800" dirty="0"/>
              <a:t> </a:t>
            </a:r>
            <a:r>
              <a:rPr lang="en-US" sz="4800" dirty="0" err="1"/>
              <a:t>ngữ</a:t>
            </a:r>
            <a:r>
              <a:rPr lang="en-US" sz="4800" dirty="0"/>
              <a:t> C++</a:t>
            </a:r>
          </a:p>
        </p:txBody>
      </p:sp>
      <p:sp>
        <p:nvSpPr>
          <p:cNvPr id="2" name="Text Placeholder 1">
            <a:extLst>
              <a:ext uri="{FF2B5EF4-FFF2-40B4-BE49-F238E27FC236}">
                <a16:creationId xmlns="" xmlns:a16="http://schemas.microsoft.com/office/drawing/2014/main" id="{4DFD5E91-B55E-496B-AD84-EEA0B59572D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34</a:t>
            </a:fld>
            <a:endParaRPr lang="en-US"/>
          </a:p>
        </p:txBody>
      </p:sp>
    </p:spTree>
    <p:extLst>
      <p:ext uri="{BB962C8B-B14F-4D97-AF65-F5344CB8AC3E}">
        <p14:creationId xmlns="" xmlns:p14="http://schemas.microsoft.com/office/powerpoint/2010/main" val="25068919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Lịch sử ngôn ngữ C</a:t>
            </a:r>
          </a:p>
        </p:txBody>
      </p:sp>
      <p:sp>
        <p:nvSpPr>
          <p:cNvPr id="3" name="Content Placeholder 2"/>
          <p:cNvSpPr>
            <a:spLocks noGrp="1"/>
          </p:cNvSpPr>
          <p:nvPr>
            <p:ph idx="1"/>
          </p:nvPr>
        </p:nvSpPr>
        <p:spPr/>
        <p:txBody>
          <a:bodyPr>
            <a:normAutofit fontScale="92500"/>
          </a:bodyPr>
          <a:lstStyle/>
          <a:p>
            <a:r>
              <a:rPr lang="en-US"/>
              <a:t>Ra đời trong những năm 1970, gắn liền với sự phát triển của HĐH Unix. Tác giả: Dennis Ritchie</a:t>
            </a:r>
          </a:p>
          <a:p>
            <a:r>
              <a:rPr lang="en-US"/>
              <a:t>Mục tiêu:</a:t>
            </a:r>
          </a:p>
          <a:p>
            <a:pPr lvl="1"/>
            <a:r>
              <a:rPr lang="en-US"/>
              <a:t>Đề cao tính hiệu quả</a:t>
            </a:r>
          </a:p>
          <a:p>
            <a:pPr lvl="1"/>
            <a:r>
              <a:rPr lang="en-US"/>
              <a:t>Có khả năng truy xuất phần cứng ở cấp thấp</a:t>
            </a:r>
          </a:p>
          <a:p>
            <a:pPr lvl="1"/>
            <a:r>
              <a:rPr lang="en-US"/>
              <a:t>Ngôn ngữ có cấu trúc (thay cho lập trình bằng hợp ngữ)</a:t>
            </a:r>
          </a:p>
          <a:p>
            <a:r>
              <a:rPr lang="en-US"/>
              <a:t>C là ngôn ngữ trung gian giữa cấp thấp…</a:t>
            </a:r>
          </a:p>
          <a:p>
            <a:pPr lvl="1"/>
            <a:r>
              <a:rPr lang="en-US"/>
              <a:t>Có khả năng truy xuất bộ nhớ trực tiếp</a:t>
            </a:r>
          </a:p>
          <a:p>
            <a:pPr lvl="1"/>
            <a:r>
              <a:rPr lang="en-US"/>
              <a:t>Cú pháp ngắn gọn, ít từ khoá</a:t>
            </a:r>
          </a:p>
          <a:p>
            <a:r>
              <a:rPr lang="en-US"/>
              <a:t>… và cấp cao</a:t>
            </a:r>
          </a:p>
          <a:p>
            <a:pPr lvl="1"/>
            <a:r>
              <a:rPr lang="en-US"/>
              <a:t>Không phụ thuộc phần cứng</a:t>
            </a:r>
          </a:p>
          <a:p>
            <a:pPr lvl="1"/>
            <a:r>
              <a:rPr lang="en-US"/>
              <a:t>Cấu trúc, hàm, khả năng đóng gói</a:t>
            </a:r>
          </a:p>
          <a:p>
            <a:pPr lvl="1"/>
            <a:r>
              <a:rPr lang="en-US"/>
              <a:t>Kiểm tra kiểu dữ liệu</a:t>
            </a:r>
          </a:p>
        </p:txBody>
      </p:sp>
      <p:sp>
        <p:nvSpPr>
          <p:cNvPr id="7" name="Slide Number Placeholder 3">
            <a:extLst>
              <a:ext uri="{FF2B5EF4-FFF2-40B4-BE49-F238E27FC236}">
                <a16:creationId xmlns="" xmlns:a16="http://schemas.microsoft.com/office/drawing/2014/main" id="{956D2BCB-3570-4ACB-B509-1A342F5468A2}"/>
              </a:ext>
            </a:extLst>
          </p:cNvPr>
          <p:cNvSpPr>
            <a:spLocks noGrp="1"/>
          </p:cNvSpPr>
          <p:nvPr>
            <p:ph type="sldNum" sz="quarter" idx="12"/>
          </p:nvPr>
        </p:nvSpPr>
        <p:spPr/>
        <p:txBody>
          <a:bodyPr/>
          <a:lstStyle/>
          <a:p>
            <a:fld id="{8C13379D-D487-4446-85FC-E9ED5B8B80F6}" type="slidenum">
              <a:rPr lang="en-US"/>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Lịch sử ngôn ngữ C++</a:t>
            </a:r>
          </a:p>
        </p:txBody>
      </p:sp>
      <p:sp>
        <p:nvSpPr>
          <p:cNvPr id="3" name="Content Placeholder 2"/>
          <p:cNvSpPr>
            <a:spLocks noGrp="1"/>
          </p:cNvSpPr>
          <p:nvPr>
            <p:ph idx="1"/>
          </p:nvPr>
        </p:nvSpPr>
        <p:spPr/>
        <p:txBody>
          <a:bodyPr/>
          <a:lstStyle/>
          <a:p>
            <a:r>
              <a:rPr lang="en-US"/>
              <a:t>Ra đời năm 1979 bằng việc mở rộng ngôn ngữ C. Tác giả: Bjarne Stroustrup</a:t>
            </a:r>
          </a:p>
          <a:p>
            <a:r>
              <a:rPr lang="en-US"/>
              <a:t>Mục tiêu:</a:t>
            </a:r>
          </a:p>
          <a:p>
            <a:pPr lvl="1"/>
            <a:r>
              <a:rPr lang="en-US"/>
              <a:t>Thêm các tính năng mới</a:t>
            </a:r>
          </a:p>
          <a:p>
            <a:pPr lvl="1"/>
            <a:r>
              <a:rPr lang="en-US"/>
              <a:t>Khắc phục một số nhược điểm của C</a:t>
            </a:r>
          </a:p>
          <a:p>
            <a:r>
              <a:rPr lang="en-US"/>
              <a:t>Bổ sung những tính năng mới so với C:</a:t>
            </a:r>
          </a:p>
          <a:p>
            <a:pPr lvl="1"/>
            <a:r>
              <a:rPr lang="en-US"/>
              <a:t>Lập trình hướng đối tượng (OOP)</a:t>
            </a:r>
          </a:p>
          <a:p>
            <a:pPr lvl="1"/>
            <a:r>
              <a:rPr lang="en-US"/>
              <a:t>Lập trình tổng quát (template)</a:t>
            </a:r>
          </a:p>
          <a:p>
            <a:pPr lvl="1"/>
            <a:r>
              <a:rPr lang="en-US"/>
              <a:t>Nhiều tính năng nhỏ giúp lập trình linh hoạt hơn nữa (thêm kiểu bool, khai báo biến bất kỳ ở đâu, kiểu mạnh, định nghĩa chồng hàm, namespace, xử lý ngoại lệ,…)</a:t>
            </a:r>
          </a:p>
        </p:txBody>
      </p:sp>
      <p:sp>
        <p:nvSpPr>
          <p:cNvPr id="6" name="Slide Number Placeholder 3">
            <a:extLst>
              <a:ext uri="{FF2B5EF4-FFF2-40B4-BE49-F238E27FC236}">
                <a16:creationId xmlns="" xmlns:a16="http://schemas.microsoft.com/office/drawing/2014/main" id="{0EE2F491-7535-4594-97F1-4CDF7676A354}"/>
              </a:ext>
            </a:extLst>
          </p:cNvPr>
          <p:cNvSpPr>
            <a:spLocks noGrp="1"/>
          </p:cNvSpPr>
          <p:nvPr>
            <p:ph type="sldNum" sz="quarter" idx="12"/>
          </p:nvPr>
        </p:nvSpPr>
        <p:spPr/>
        <p:txBody>
          <a:bodyPr/>
          <a:lstStyle/>
          <a:p>
            <a:fld id="{8C13379D-D487-4446-85FC-E9ED5B8B80F6}" type="slidenum">
              <a:rPr lang="en-US"/>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Biên dịch chương trình C/C++</a:t>
            </a:r>
          </a:p>
        </p:txBody>
      </p:sp>
      <p:sp>
        <p:nvSpPr>
          <p:cNvPr id="3" name="Content Placeholder 2"/>
          <p:cNvSpPr>
            <a:spLocks noGrp="1"/>
          </p:cNvSpPr>
          <p:nvPr>
            <p:ph idx="1"/>
          </p:nvPr>
        </p:nvSpPr>
        <p:spPr/>
        <p:txBody>
          <a:bodyPr/>
          <a:lstStyle/>
          <a:p>
            <a:r>
              <a:rPr lang="en-US"/>
              <a:t>Là quá trình chuyển đổi từ mã nguồn (do người viết) thành chương trình ở dạng mã máy để có thể thực thi được</a:t>
            </a:r>
          </a:p>
        </p:txBody>
      </p:sp>
      <p:sp>
        <p:nvSpPr>
          <p:cNvPr id="23" name="Slide Number Placeholder 3">
            <a:extLst>
              <a:ext uri="{FF2B5EF4-FFF2-40B4-BE49-F238E27FC236}">
                <a16:creationId xmlns="" xmlns:a16="http://schemas.microsoft.com/office/drawing/2014/main" id="{71E87488-4F02-4714-BCAD-4334E4257B95}"/>
              </a:ext>
            </a:extLst>
          </p:cNvPr>
          <p:cNvSpPr>
            <a:spLocks noGrp="1"/>
          </p:cNvSpPr>
          <p:nvPr>
            <p:ph type="sldNum" sz="quarter" idx="12"/>
          </p:nvPr>
        </p:nvSpPr>
        <p:spPr/>
        <p:txBody>
          <a:bodyPr/>
          <a:lstStyle/>
          <a:p>
            <a:fld id="{8C13379D-D487-4446-85FC-E9ED5B8B80F6}" type="slidenum">
              <a:rPr lang="en-US"/>
              <a:pPr/>
              <a:t>37</a:t>
            </a:fld>
            <a:endParaRPr lang="en-US"/>
          </a:p>
        </p:txBody>
      </p:sp>
      <p:grpSp>
        <p:nvGrpSpPr>
          <p:cNvPr id="4" name="Group 22"/>
          <p:cNvGrpSpPr/>
          <p:nvPr/>
        </p:nvGrpSpPr>
        <p:grpSpPr>
          <a:xfrm>
            <a:off x="1409700" y="2430905"/>
            <a:ext cx="6324600" cy="3029168"/>
            <a:chOff x="609600" y="3179763"/>
            <a:chExt cx="6324600" cy="3029168"/>
          </a:xfrm>
        </p:grpSpPr>
        <p:sp>
          <p:nvSpPr>
            <p:cNvPr id="6" name="TextBox 5"/>
            <p:cNvSpPr txBox="1">
              <a:spLocks noChangeArrowheads="1"/>
            </p:cNvSpPr>
            <p:nvPr/>
          </p:nvSpPr>
          <p:spPr bwMode="auto">
            <a:xfrm>
              <a:off x="744081" y="3200400"/>
              <a:ext cx="1210588" cy="646331"/>
            </a:xfrm>
            <a:prstGeom prst="rect">
              <a:avLst/>
            </a:prstGeom>
            <a:solidFill>
              <a:schemeClr val="bg2"/>
            </a:solidFill>
            <a:ln w="9525">
              <a:noFill/>
              <a:miter lim="800000"/>
              <a:headEnd/>
              <a:tailEnd/>
            </a:ln>
          </p:spPr>
          <p:txBody>
            <a:bodyPr wrap="none">
              <a:spAutoFit/>
            </a:bodyPr>
            <a:lstStyle/>
            <a:p>
              <a:pPr algn="ctr"/>
              <a:r>
                <a:rPr lang="en-US">
                  <a:latin typeface="Gill Sans MT"/>
                </a:rPr>
                <a:t>Mã nguồn</a:t>
              </a:r>
            </a:p>
            <a:p>
              <a:pPr algn="ctr"/>
              <a:r>
                <a:rPr lang="en-US">
                  <a:latin typeface="Lucida Console" pitchFamily="49" charset="0"/>
                </a:rPr>
                <a:t>file1.c</a:t>
              </a:r>
            </a:p>
          </p:txBody>
        </p:sp>
        <p:sp>
          <p:nvSpPr>
            <p:cNvPr id="7" name="Oval 6"/>
            <p:cNvSpPr/>
            <p:nvPr/>
          </p:nvSpPr>
          <p:spPr>
            <a:xfrm>
              <a:off x="2438400" y="3179763"/>
              <a:ext cx="2057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dirty="0" err="1"/>
                <a:t>Trình</a:t>
              </a:r>
              <a:r>
                <a:rPr lang="en-US" sz="1600" dirty="0"/>
                <a:t> </a:t>
              </a:r>
              <a:r>
                <a:rPr lang="en-US" sz="1600" dirty="0" err="1"/>
                <a:t>biên</a:t>
              </a:r>
              <a:r>
                <a:rPr lang="en-US" sz="1600" dirty="0"/>
                <a:t> </a:t>
              </a:r>
              <a:r>
                <a:rPr lang="en-US" sz="1600" dirty="0" err="1"/>
                <a:t>dịch</a:t>
              </a:r>
              <a:endParaRPr lang="en-US" sz="1600" dirty="0"/>
            </a:p>
          </p:txBody>
        </p:sp>
        <p:sp>
          <p:nvSpPr>
            <p:cNvPr id="8" name="TextBox 7"/>
            <p:cNvSpPr txBox="1"/>
            <p:nvPr/>
          </p:nvSpPr>
          <p:spPr>
            <a:xfrm>
              <a:off x="4806717" y="3200400"/>
              <a:ext cx="1492716" cy="646331"/>
            </a:xfrm>
            <a:prstGeom prst="rect">
              <a:avLst/>
            </a:prstGeom>
            <a:solidFill>
              <a:schemeClr val="bg2">
                <a:lumMod val="75000"/>
              </a:schemeClr>
            </a:solidFill>
          </p:spPr>
          <p:txBody>
            <a:bodyPr wrap="none">
              <a:spAutoFit/>
            </a:bodyPr>
            <a:lstStyle/>
            <a:p>
              <a:pPr algn="ctr" fontAlgn="auto">
                <a:spcBef>
                  <a:spcPts val="0"/>
                </a:spcBef>
                <a:spcAft>
                  <a:spcPts val="0"/>
                </a:spcAft>
                <a:defRPr/>
              </a:pPr>
              <a:r>
                <a:rPr lang="en-US">
                  <a:latin typeface="+mn-lt"/>
                  <a:cs typeface="+mn-cs"/>
                </a:rPr>
                <a:t>Mã biên dịch</a:t>
              </a:r>
              <a:endParaRPr lang="en-US" dirty="0">
                <a:latin typeface="+mn-lt"/>
                <a:cs typeface="+mn-cs"/>
              </a:endParaRPr>
            </a:p>
            <a:p>
              <a:pPr algn="ctr" fontAlgn="auto">
                <a:spcBef>
                  <a:spcPts val="0"/>
                </a:spcBef>
                <a:spcAft>
                  <a:spcPts val="0"/>
                </a:spcAft>
                <a:defRPr/>
              </a:pPr>
              <a:r>
                <a:rPr lang="en-US">
                  <a:latin typeface="Lucida Console" pitchFamily="49" charset="0"/>
                  <a:cs typeface="+mn-cs"/>
                </a:rPr>
                <a:t>file1.obj</a:t>
              </a:r>
              <a:endParaRPr lang="en-US" dirty="0">
                <a:latin typeface="Lucida Console" pitchFamily="49" charset="0"/>
                <a:cs typeface="+mn-cs"/>
              </a:endParaRPr>
            </a:p>
          </p:txBody>
        </p:sp>
        <p:cxnSp>
          <p:nvCxnSpPr>
            <p:cNvPr id="9" name="Elbow Connector 8"/>
            <p:cNvCxnSpPr>
              <a:stCxn id="6" idx="3"/>
              <a:endCxn id="7" idx="2"/>
            </p:cNvCxnSpPr>
            <p:nvPr/>
          </p:nvCxnSpPr>
          <p:spPr>
            <a:xfrm flipV="1">
              <a:off x="1954669" y="3522663"/>
              <a:ext cx="483731" cy="90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a:stCxn id="7" idx="6"/>
              <a:endCxn id="8" idx="1"/>
            </p:cNvCxnSpPr>
            <p:nvPr/>
          </p:nvCxnSpPr>
          <p:spPr>
            <a:xfrm>
              <a:off x="4495800" y="3522663"/>
              <a:ext cx="310917" cy="90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2"/>
            <p:cNvSpPr txBox="1">
              <a:spLocks noChangeArrowheads="1"/>
            </p:cNvSpPr>
            <p:nvPr/>
          </p:nvSpPr>
          <p:spPr bwMode="auto">
            <a:xfrm>
              <a:off x="744081" y="4059238"/>
              <a:ext cx="1210588" cy="646331"/>
            </a:xfrm>
            <a:prstGeom prst="rect">
              <a:avLst/>
            </a:prstGeom>
            <a:solidFill>
              <a:schemeClr val="bg2"/>
            </a:solidFill>
            <a:ln w="9525">
              <a:noFill/>
              <a:miter lim="800000"/>
              <a:headEnd/>
              <a:tailEnd/>
            </a:ln>
          </p:spPr>
          <p:txBody>
            <a:bodyPr wrap="none">
              <a:spAutoFit/>
            </a:bodyPr>
            <a:lstStyle/>
            <a:p>
              <a:pPr algn="ctr"/>
              <a:r>
                <a:rPr lang="en-US">
                  <a:latin typeface="Gill Sans MT"/>
                </a:rPr>
                <a:t>Mã nguồn</a:t>
              </a:r>
            </a:p>
            <a:p>
              <a:pPr algn="ctr"/>
              <a:r>
                <a:rPr lang="en-US">
                  <a:latin typeface="Lucida Console" pitchFamily="49" charset="0"/>
                </a:rPr>
                <a:t>file2.c</a:t>
              </a:r>
            </a:p>
          </p:txBody>
        </p:sp>
        <p:sp>
          <p:nvSpPr>
            <p:cNvPr id="12" name="Oval 11"/>
            <p:cNvSpPr/>
            <p:nvPr/>
          </p:nvSpPr>
          <p:spPr>
            <a:xfrm>
              <a:off x="2438400" y="4038600"/>
              <a:ext cx="2057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a:t>Trình biên dịch</a:t>
              </a:r>
              <a:endParaRPr lang="en-US" sz="1600" dirty="0"/>
            </a:p>
          </p:txBody>
        </p:sp>
        <p:sp>
          <p:nvSpPr>
            <p:cNvPr id="13" name="TextBox 12"/>
            <p:cNvSpPr txBox="1"/>
            <p:nvPr/>
          </p:nvSpPr>
          <p:spPr>
            <a:xfrm>
              <a:off x="4806717" y="4059238"/>
              <a:ext cx="1492716" cy="646331"/>
            </a:xfrm>
            <a:prstGeom prst="rect">
              <a:avLst/>
            </a:prstGeom>
            <a:solidFill>
              <a:schemeClr val="bg2">
                <a:lumMod val="75000"/>
              </a:schemeClr>
            </a:solidFill>
          </p:spPr>
          <p:txBody>
            <a:bodyPr wrap="none">
              <a:spAutoFit/>
            </a:bodyPr>
            <a:lstStyle/>
            <a:p>
              <a:pPr algn="ctr" fontAlgn="auto">
                <a:spcBef>
                  <a:spcPts val="0"/>
                </a:spcBef>
                <a:spcAft>
                  <a:spcPts val="0"/>
                </a:spcAft>
                <a:defRPr/>
              </a:pPr>
              <a:r>
                <a:rPr lang="en-US"/>
                <a:t>Mã biên dịch</a:t>
              </a:r>
            </a:p>
            <a:p>
              <a:pPr algn="ctr" fontAlgn="auto">
                <a:spcBef>
                  <a:spcPts val="0"/>
                </a:spcBef>
                <a:spcAft>
                  <a:spcPts val="0"/>
                </a:spcAft>
                <a:defRPr/>
              </a:pPr>
              <a:r>
                <a:rPr lang="en-US">
                  <a:latin typeface="Lucida Console" pitchFamily="49" charset="0"/>
                  <a:cs typeface="+mn-cs"/>
                </a:rPr>
                <a:t>file2.obj</a:t>
              </a:r>
              <a:endParaRPr lang="en-US" dirty="0">
                <a:latin typeface="Lucida Console" pitchFamily="49" charset="0"/>
                <a:cs typeface="+mn-cs"/>
              </a:endParaRPr>
            </a:p>
          </p:txBody>
        </p:sp>
        <p:cxnSp>
          <p:nvCxnSpPr>
            <p:cNvPr id="14" name="Elbow Connector 13"/>
            <p:cNvCxnSpPr>
              <a:stCxn id="11" idx="3"/>
              <a:endCxn id="12" idx="2"/>
            </p:cNvCxnSpPr>
            <p:nvPr/>
          </p:nvCxnSpPr>
          <p:spPr>
            <a:xfrm flipV="1">
              <a:off x="1954669" y="4381500"/>
              <a:ext cx="483731" cy="90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12" idx="6"/>
              <a:endCxn id="13" idx="1"/>
            </p:cNvCxnSpPr>
            <p:nvPr/>
          </p:nvCxnSpPr>
          <p:spPr>
            <a:xfrm>
              <a:off x="4495800" y="4381500"/>
              <a:ext cx="310917" cy="904"/>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438400" y="4953000"/>
              <a:ext cx="2057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a:t>Trình liên kết</a:t>
              </a:r>
              <a:endParaRPr lang="en-US" sz="1600" dirty="0"/>
            </a:p>
          </p:txBody>
        </p:sp>
        <p:cxnSp>
          <p:nvCxnSpPr>
            <p:cNvPr id="17" name="Elbow Connector 16"/>
            <p:cNvCxnSpPr>
              <a:stCxn id="20" idx="3"/>
              <a:endCxn id="16" idx="2"/>
            </p:cNvCxnSpPr>
            <p:nvPr/>
          </p:nvCxnSpPr>
          <p:spPr>
            <a:xfrm>
              <a:off x="2133600" y="5293797"/>
              <a:ext cx="304800" cy="210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8" idx="3"/>
              <a:endCxn id="16" idx="6"/>
            </p:cNvCxnSpPr>
            <p:nvPr/>
          </p:nvCxnSpPr>
          <p:spPr>
            <a:xfrm flipH="1">
              <a:off x="4495800" y="3523566"/>
              <a:ext cx="1803633" cy="1772334"/>
            </a:xfrm>
            <a:prstGeom prst="bentConnector3">
              <a:avLst>
                <a:gd name="adj1" fmla="val -1267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3" idx="3"/>
              <a:endCxn id="16" idx="6"/>
            </p:cNvCxnSpPr>
            <p:nvPr/>
          </p:nvCxnSpPr>
          <p:spPr>
            <a:xfrm flipH="1">
              <a:off x="4495800" y="4382404"/>
              <a:ext cx="1803633" cy="913496"/>
            </a:xfrm>
            <a:prstGeom prst="bentConnector3">
              <a:avLst>
                <a:gd name="adj1" fmla="val -12674"/>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26"/>
            <p:cNvSpPr txBox="1">
              <a:spLocks noChangeArrowheads="1"/>
            </p:cNvSpPr>
            <p:nvPr/>
          </p:nvSpPr>
          <p:spPr bwMode="auto">
            <a:xfrm>
              <a:off x="609600" y="5109131"/>
              <a:ext cx="1524000" cy="369332"/>
            </a:xfrm>
            <a:prstGeom prst="rect">
              <a:avLst/>
            </a:prstGeom>
            <a:solidFill>
              <a:schemeClr val="bg2"/>
            </a:solidFill>
            <a:ln w="9525">
              <a:noFill/>
              <a:miter lim="800000"/>
              <a:headEnd/>
              <a:tailEnd/>
            </a:ln>
          </p:spPr>
          <p:txBody>
            <a:bodyPr>
              <a:spAutoFit/>
            </a:bodyPr>
            <a:lstStyle/>
            <a:p>
              <a:pPr algn="ctr"/>
              <a:r>
                <a:rPr lang="en-US">
                  <a:latin typeface="Gill Sans MT"/>
                </a:rPr>
                <a:t>Thư viện</a:t>
              </a:r>
              <a:endParaRPr lang="en-US">
                <a:latin typeface="Lucida Console" pitchFamily="49" charset="0"/>
              </a:endParaRPr>
            </a:p>
          </p:txBody>
        </p:sp>
        <p:sp>
          <p:nvSpPr>
            <p:cNvPr id="21" name="TextBox 20"/>
            <p:cNvSpPr txBox="1"/>
            <p:nvPr/>
          </p:nvSpPr>
          <p:spPr>
            <a:xfrm>
              <a:off x="4724400" y="5562600"/>
              <a:ext cx="2209800" cy="646331"/>
            </a:xfrm>
            <a:prstGeom prst="rect">
              <a:avLst/>
            </a:prstGeom>
            <a:solidFill>
              <a:schemeClr val="bg2">
                <a:lumMod val="50000"/>
              </a:schemeClr>
            </a:solidFill>
          </p:spPr>
          <p:txBody>
            <a:bodyPr wrap="square">
              <a:spAutoFit/>
            </a:bodyPr>
            <a:lstStyle/>
            <a:p>
              <a:pPr algn="ctr" fontAlgn="auto">
                <a:spcBef>
                  <a:spcPts val="0"/>
                </a:spcBef>
                <a:spcAft>
                  <a:spcPts val="0"/>
                </a:spcAft>
                <a:defRPr/>
              </a:pPr>
              <a:r>
                <a:rPr lang="en-US">
                  <a:solidFill>
                    <a:schemeClr val="bg1"/>
                  </a:solidFill>
                  <a:latin typeface="+mn-lt"/>
                  <a:cs typeface="+mn-cs"/>
                </a:rPr>
                <a:t>Chương trình chạy</a:t>
              </a:r>
              <a:endParaRPr lang="en-US" dirty="0">
                <a:solidFill>
                  <a:schemeClr val="bg1"/>
                </a:solidFill>
                <a:latin typeface="+mn-lt"/>
                <a:cs typeface="+mn-cs"/>
              </a:endParaRPr>
            </a:p>
            <a:p>
              <a:pPr algn="ctr" fontAlgn="auto">
                <a:spcBef>
                  <a:spcPts val="0"/>
                </a:spcBef>
                <a:spcAft>
                  <a:spcPts val="0"/>
                </a:spcAft>
                <a:defRPr/>
              </a:pPr>
              <a:r>
                <a:rPr lang="en-US">
                  <a:solidFill>
                    <a:schemeClr val="bg1"/>
                  </a:solidFill>
                  <a:latin typeface="Lucida Console" pitchFamily="49" charset="0"/>
                  <a:cs typeface="+mn-cs"/>
                </a:rPr>
                <a:t>a.exe</a:t>
              </a:r>
              <a:endParaRPr lang="en-US" dirty="0">
                <a:solidFill>
                  <a:schemeClr val="bg1"/>
                </a:solidFill>
                <a:latin typeface="Lucida Console" pitchFamily="49" charset="0"/>
                <a:cs typeface="+mn-cs"/>
              </a:endParaRPr>
            </a:p>
          </p:txBody>
        </p:sp>
        <p:cxnSp>
          <p:nvCxnSpPr>
            <p:cNvPr id="22" name="Shape 21"/>
            <p:cNvCxnSpPr>
              <a:stCxn id="16" idx="4"/>
              <a:endCxn id="21" idx="1"/>
            </p:cNvCxnSpPr>
            <p:nvPr/>
          </p:nvCxnSpPr>
          <p:spPr>
            <a:xfrm rot="16200000" flipH="1">
              <a:off x="3972267" y="5133633"/>
              <a:ext cx="246966" cy="12573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Biên</a:t>
            </a:r>
            <a:r>
              <a:rPr lang="en-US" dirty="0"/>
              <a:t> </a:t>
            </a:r>
            <a:r>
              <a:rPr lang="en-US" dirty="0" err="1"/>
              <a:t>dịch</a:t>
            </a:r>
            <a:r>
              <a:rPr lang="en-US" dirty="0"/>
              <a:t> </a:t>
            </a:r>
            <a:r>
              <a:rPr lang="en-US" dirty="0" err="1"/>
              <a:t>chương</a:t>
            </a:r>
            <a:r>
              <a:rPr lang="en-US" dirty="0"/>
              <a:t> </a:t>
            </a:r>
            <a:r>
              <a:rPr lang="en-US" dirty="0" err="1"/>
              <a:t>trình</a:t>
            </a:r>
            <a:r>
              <a:rPr lang="en-US" dirty="0"/>
              <a:t> C/C++</a:t>
            </a:r>
            <a:endParaRPr lang="en-US" i="1" dirty="0"/>
          </a:p>
        </p:txBody>
      </p:sp>
      <p:sp>
        <p:nvSpPr>
          <p:cNvPr id="3" name="Content Placeholder 2"/>
          <p:cNvSpPr>
            <a:spLocks noGrp="1"/>
          </p:cNvSpPr>
          <p:nvPr>
            <p:ph idx="1"/>
          </p:nvPr>
        </p:nvSpPr>
        <p:spPr/>
        <p:txBody>
          <a:bodyPr/>
          <a:lstStyle/>
          <a:p>
            <a:r>
              <a:rPr lang="en-US"/>
              <a:t>Cho phép dịch từng file riêng rẽ giúp:</a:t>
            </a:r>
          </a:p>
          <a:p>
            <a:pPr lvl="1"/>
            <a:r>
              <a:rPr lang="en-US"/>
              <a:t>Dễ phân chia và quản lý từng phần của chương trình</a:t>
            </a:r>
          </a:p>
          <a:p>
            <a:pPr lvl="1"/>
            <a:r>
              <a:rPr lang="en-US"/>
              <a:t>Khi cần thay đổi, chỉ cần sửa đổi file liên quan</a:t>
            </a:r>
          </a:p>
          <a:p>
            <a:pPr lvl="2">
              <a:buNone/>
            </a:pPr>
            <a:r>
              <a:rPr lang="en-US">
                <a:sym typeface="Wingdings" pitchFamily="2" charset="2"/>
              </a:rPr>
              <a:t> giảm thời gian bảo trì, sửa đổi</a:t>
            </a:r>
            <a:endParaRPr lang="en-US"/>
          </a:p>
          <a:p>
            <a:pPr lvl="1"/>
            <a:r>
              <a:rPr lang="en-US"/>
              <a:t>Chỉ cần dịch lại những file có thay đổi khi cần thiết</a:t>
            </a:r>
          </a:p>
          <a:p>
            <a:pPr lvl="2">
              <a:buNone/>
            </a:pPr>
            <a:r>
              <a:rPr lang="en-US">
                <a:sym typeface="Wingdings" pitchFamily="2" charset="2"/>
              </a:rPr>
              <a:t> giảm thời gian dịch</a:t>
            </a:r>
          </a:p>
          <a:p>
            <a:r>
              <a:rPr lang="en-US"/>
              <a:t>Các trình biên dịch hiện đại còn cho phép tối ưu hoá dữ liệu và mã lệnh</a:t>
            </a:r>
          </a:p>
          <a:p>
            <a:r>
              <a:rPr lang="en-US"/>
              <a:t>Một số trình biên dịch thông dụng: MS Visual C++, gcc, Intel C++ Compiler, Watcom C/C++,…</a:t>
            </a:r>
          </a:p>
        </p:txBody>
      </p:sp>
      <p:sp>
        <p:nvSpPr>
          <p:cNvPr id="5" name="Slide Number Placeholder 3">
            <a:extLst>
              <a:ext uri="{FF2B5EF4-FFF2-40B4-BE49-F238E27FC236}">
                <a16:creationId xmlns="" xmlns:a16="http://schemas.microsoft.com/office/drawing/2014/main" id="{BFCD1121-C688-4F8E-B0CF-D5BF844466E5}"/>
              </a:ext>
            </a:extLst>
          </p:cNvPr>
          <p:cNvSpPr>
            <a:spLocks noGrp="1"/>
          </p:cNvSpPr>
          <p:nvPr>
            <p:ph type="sldNum" sz="quarter" idx="12"/>
          </p:nvPr>
        </p:nvSpPr>
        <p:spPr/>
        <p:txBody>
          <a:bodyPr/>
          <a:lstStyle/>
          <a:p>
            <a:fld id="{8C13379D-D487-4446-85FC-E9ED5B8B80F6}" type="slidenum">
              <a:rPr lang="en-US"/>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rmAutofit/>
          </a:bodyPr>
          <a:lstStyle/>
          <a:p>
            <a:r>
              <a:rPr lang="en-US" sz="5400" dirty="0" err="1"/>
              <a:t>Vào</a:t>
            </a:r>
            <a:r>
              <a:rPr lang="en-US" sz="5400" dirty="0"/>
              <a:t> ra </a:t>
            </a:r>
            <a:r>
              <a:rPr lang="en-US" sz="5400" dirty="0" err="1"/>
              <a:t>trong</a:t>
            </a:r>
            <a:r>
              <a:rPr lang="en-US" sz="5400" dirty="0"/>
              <a:t> C++</a:t>
            </a:r>
          </a:p>
        </p:txBody>
      </p:sp>
      <p:sp>
        <p:nvSpPr>
          <p:cNvPr id="2" name="Text Placeholder 1">
            <a:extLst>
              <a:ext uri="{FF2B5EF4-FFF2-40B4-BE49-F238E27FC236}">
                <a16:creationId xmlns="" xmlns:a16="http://schemas.microsoft.com/office/drawing/2014/main" id="{66C8F95D-1C41-4016-B2B5-0F582885E73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39</a:t>
            </a:fld>
            <a:endParaRPr lang="en-US"/>
          </a:p>
        </p:txBody>
      </p:sp>
    </p:spTree>
    <p:extLst>
      <p:ext uri="{BB962C8B-B14F-4D97-AF65-F5344CB8AC3E}">
        <p14:creationId xmlns="" xmlns:p14="http://schemas.microsoft.com/office/powerpoint/2010/main" val="3896757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rmAutofit/>
          </a:bodyPr>
          <a:lstStyle/>
          <a:p>
            <a:r>
              <a:rPr lang="en-US" dirty="0" err="1"/>
              <a:t>Đánh</a:t>
            </a:r>
            <a:r>
              <a:rPr lang="en-US" dirty="0"/>
              <a:t> </a:t>
            </a:r>
            <a:r>
              <a:rPr lang="en-US" dirty="0" err="1"/>
              <a:t>giá</a:t>
            </a:r>
            <a:r>
              <a:rPr lang="en-US" dirty="0"/>
              <a:t> </a:t>
            </a:r>
            <a:r>
              <a:rPr lang="en-US" dirty="0" err="1"/>
              <a:t>học</a:t>
            </a:r>
            <a:r>
              <a:rPr lang="en-US" dirty="0"/>
              <a:t> </a:t>
            </a:r>
            <a:r>
              <a:rPr lang="en-US" dirty="0" err="1"/>
              <a:t>phần</a:t>
            </a:r>
            <a:endParaRPr lang="en-US" dirty="0"/>
          </a:p>
        </p:txBody>
      </p:sp>
      <p:graphicFrame>
        <p:nvGraphicFramePr>
          <p:cNvPr id="25" name="Content Placeholder 4">
            <a:extLst>
              <a:ext uri="{FF2B5EF4-FFF2-40B4-BE49-F238E27FC236}">
                <a16:creationId xmlns="" xmlns:a16="http://schemas.microsoft.com/office/drawing/2014/main" id="{0CD6C1AE-7CC8-4536-B417-5CEA1000E94A}"/>
              </a:ext>
            </a:extLst>
          </p:cNvPr>
          <p:cNvGraphicFramePr>
            <a:graphicFrameLocks noGrp="1"/>
          </p:cNvGraphicFramePr>
          <p:nvPr>
            <p:ph idx="1"/>
            <p:extLst>
              <p:ext uri="{D42A27DB-BD31-4B8C-83A1-F6EECF244321}">
                <p14:modId xmlns="" xmlns:p14="http://schemas.microsoft.com/office/powerpoint/2010/main" val="3116834779"/>
              </p:ext>
            </p:extLst>
          </p:nvPr>
        </p:nvGraphicFramePr>
        <p:xfrm>
          <a:off x="628650" y="1093788"/>
          <a:ext cx="7886698" cy="4996174"/>
        </p:xfrm>
        <a:graphic>
          <a:graphicData uri="http://schemas.openxmlformats.org/drawingml/2006/table">
            <a:tbl>
              <a:tblPr firstRow="1" firstCol="1" bandRow="1"/>
              <a:tblGrid>
                <a:gridCol w="2311302">
                  <a:extLst>
                    <a:ext uri="{9D8B030D-6E8A-4147-A177-3AD203B41FA5}">
                      <a16:colId xmlns="" xmlns:a16="http://schemas.microsoft.com/office/drawing/2014/main" val="3237936460"/>
                    </a:ext>
                  </a:extLst>
                </a:gridCol>
                <a:gridCol w="2311302">
                  <a:extLst>
                    <a:ext uri="{9D8B030D-6E8A-4147-A177-3AD203B41FA5}">
                      <a16:colId xmlns="" xmlns:a16="http://schemas.microsoft.com/office/drawing/2014/main" val="3514537433"/>
                    </a:ext>
                  </a:extLst>
                </a:gridCol>
                <a:gridCol w="1326800">
                  <a:extLst>
                    <a:ext uri="{9D8B030D-6E8A-4147-A177-3AD203B41FA5}">
                      <a16:colId xmlns="" xmlns:a16="http://schemas.microsoft.com/office/drawing/2014/main" val="3305374757"/>
                    </a:ext>
                  </a:extLst>
                </a:gridCol>
                <a:gridCol w="1326800">
                  <a:extLst>
                    <a:ext uri="{9D8B030D-6E8A-4147-A177-3AD203B41FA5}">
                      <a16:colId xmlns="" xmlns:a16="http://schemas.microsoft.com/office/drawing/2014/main" val="449057884"/>
                    </a:ext>
                  </a:extLst>
                </a:gridCol>
                <a:gridCol w="610494">
                  <a:extLst>
                    <a:ext uri="{9D8B030D-6E8A-4147-A177-3AD203B41FA5}">
                      <a16:colId xmlns="" xmlns:a16="http://schemas.microsoft.com/office/drawing/2014/main" val="696599390"/>
                    </a:ext>
                  </a:extLst>
                </a:gridCol>
              </a:tblGrid>
              <a:tr h="454982">
                <a:tc>
                  <a:txBody>
                    <a:bodyPr/>
                    <a:lstStyle/>
                    <a:p>
                      <a:pPr marL="0" marR="0" algn="ctr" fontAlgn="ctr">
                        <a:spcBef>
                          <a:spcPts val="300"/>
                        </a:spcBef>
                        <a:spcAft>
                          <a:spcPts val="300"/>
                        </a:spcAft>
                      </a:pPr>
                      <a:r>
                        <a:rPr lang="en-US" sz="1800" b="1" i="0" u="none" strike="noStrike">
                          <a:effectLst/>
                          <a:latin typeface="Times New Roman" panose="02020603050405020304" pitchFamily="18" charset="0"/>
                          <a:ea typeface="Calibri" panose="020F0502020204030204" pitchFamily="34" charset="0"/>
                          <a:cs typeface="Times New Roman" panose="02020603050405020304" pitchFamily="18" charset="0"/>
                        </a:rPr>
                        <a:t>Điểm thành phần</a:t>
                      </a:r>
                      <a:endParaRPr lang="en-US" sz="1800" b="0" i="0" u="none" strike="noStrike">
                        <a:effectLst/>
                        <a:latin typeface="Arial" panose="020B0604020202020204" pitchFamily="34" charset="0"/>
                      </a:endParaRPr>
                    </a:p>
                  </a:txBody>
                  <a:tcPr marL="75760" marR="75760" marT="10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300"/>
                        </a:spcBef>
                        <a:spcAft>
                          <a:spcPts val="300"/>
                        </a:spcAft>
                      </a:pPr>
                      <a:r>
                        <a:rPr lang="vi-VN" sz="1800" b="1" i="0" u="none" strike="noStrike">
                          <a:effectLst/>
                          <a:latin typeface="Times New Roman" panose="02020603050405020304" pitchFamily="18" charset="0"/>
                          <a:ea typeface="Calibri" panose="020F0502020204030204" pitchFamily="34" charset="0"/>
                          <a:cs typeface="Times New Roman" panose="02020603050405020304" pitchFamily="18" charset="0"/>
                        </a:rPr>
                        <a:t>Phương pháp đánh giá cụ thể</a:t>
                      </a:r>
                      <a:endParaRPr lang="vi-VN" sz="1800" b="0" i="0" u="none" strike="noStrike">
                        <a:effectLst/>
                        <a:latin typeface="Arial" panose="020B0604020202020204" pitchFamily="34" charset="0"/>
                      </a:endParaRPr>
                    </a:p>
                  </a:txBody>
                  <a:tcPr marL="75760" marR="75760" marT="10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300"/>
                        </a:spcBef>
                        <a:spcAft>
                          <a:spcPts val="300"/>
                        </a:spcAft>
                      </a:pPr>
                      <a:r>
                        <a:rPr lang="en-US" sz="1800" b="1" i="0" u="none" strike="noStrike">
                          <a:effectLst/>
                          <a:latin typeface="Times New Roman" panose="02020603050405020304" pitchFamily="18" charset="0"/>
                          <a:ea typeface="Calibri" panose="020F0502020204030204" pitchFamily="34" charset="0"/>
                          <a:cs typeface="Times New Roman" panose="02020603050405020304" pitchFamily="18" charset="0"/>
                        </a:rPr>
                        <a:t>Mô tả</a:t>
                      </a:r>
                      <a:endParaRPr lang="en-US" sz="1800" b="0" i="0" u="none" strike="noStrike">
                        <a:effectLst/>
                        <a:latin typeface="Arial" panose="020B0604020202020204" pitchFamily="34" charset="0"/>
                      </a:endParaRPr>
                    </a:p>
                  </a:txBody>
                  <a:tcPr marL="75760" marR="75760" marT="10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300"/>
                        </a:spcBef>
                        <a:spcAft>
                          <a:spcPts val="300"/>
                        </a:spcAft>
                      </a:pPr>
                      <a:r>
                        <a:rPr lang="vi-VN" sz="1800" b="1" i="0" u="none" strike="noStrike">
                          <a:effectLst/>
                          <a:latin typeface="Times New Roman" panose="02020603050405020304" pitchFamily="18" charset="0"/>
                          <a:ea typeface="Calibri" panose="020F0502020204030204" pitchFamily="34" charset="0"/>
                          <a:cs typeface="Times New Roman" panose="02020603050405020304" pitchFamily="18" charset="0"/>
                        </a:rPr>
                        <a:t>CĐR được đánh giá</a:t>
                      </a:r>
                      <a:endParaRPr lang="vi-VN" sz="1800" b="0" i="0" u="none" strike="noStrike">
                        <a:effectLst/>
                        <a:latin typeface="Arial" panose="020B0604020202020204" pitchFamily="34" charset="0"/>
                      </a:endParaRPr>
                    </a:p>
                  </a:txBody>
                  <a:tcPr marL="75760" marR="75760" marT="10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300"/>
                        </a:spcBef>
                        <a:spcAft>
                          <a:spcPts val="300"/>
                        </a:spcAft>
                      </a:pPr>
                      <a:r>
                        <a:rPr lang="en-US" sz="1800" b="1" i="0" u="none" strike="noStrike">
                          <a:effectLst/>
                          <a:latin typeface="Times New Roman" panose="02020603050405020304" pitchFamily="18" charset="0"/>
                          <a:ea typeface="Calibri" panose="020F0502020204030204" pitchFamily="34" charset="0"/>
                          <a:cs typeface="Times New Roman" panose="02020603050405020304" pitchFamily="18" charset="0"/>
                        </a:rPr>
                        <a:t>Tỷ trọng</a:t>
                      </a:r>
                      <a:endParaRPr lang="en-US" sz="1800" b="0" i="0" u="none" strike="noStrike">
                        <a:effectLst/>
                        <a:latin typeface="Arial" panose="020B0604020202020204" pitchFamily="34" charset="0"/>
                      </a:endParaRPr>
                    </a:p>
                  </a:txBody>
                  <a:tcPr marL="75760" marR="75760" marT="10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997791051"/>
                  </a:ext>
                </a:extLst>
              </a:tr>
              <a:tr h="252955">
                <a:tc>
                  <a:txBody>
                    <a:bodyPr/>
                    <a:lstStyle/>
                    <a:p>
                      <a:pPr marL="0" marR="0" algn="ctr" fontAlgn="ctr">
                        <a:spcBef>
                          <a:spcPts val="0"/>
                        </a:spcBef>
                        <a:spcAft>
                          <a:spcPts val="0"/>
                        </a:spcAft>
                      </a:pPr>
                      <a:r>
                        <a:rPr lang="en-US" sz="1800" b="1" i="0" u="none" strike="noStrike">
                          <a:effectLst/>
                          <a:latin typeface="Times New Roman" panose="02020603050405020304" pitchFamily="18" charset="0"/>
                          <a:ea typeface="Calibri" panose="020F0502020204030204" pitchFamily="34" charset="0"/>
                          <a:cs typeface="Times New Roman" panose="02020603050405020304" pitchFamily="18" charset="0"/>
                        </a:rPr>
                        <a:t>[1]</a:t>
                      </a:r>
                      <a:endParaRPr lang="en-US" sz="1800" b="0" i="0" u="none" strike="noStrike">
                        <a:effectLst/>
                        <a:latin typeface="Arial" panose="020B0604020202020204" pitchFamily="34" charset="0"/>
                      </a:endParaRPr>
                    </a:p>
                  </a:txBody>
                  <a:tcPr marL="75760" marR="75760" marT="10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800" b="1" i="0" u="none" strike="noStrike"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800" b="0" i="0" u="none" strike="noStrike" dirty="0">
                        <a:effectLst/>
                        <a:latin typeface="Arial" panose="020B0604020202020204" pitchFamily="34" charset="0"/>
                      </a:endParaRPr>
                    </a:p>
                  </a:txBody>
                  <a:tcPr marL="75760" marR="75760" marT="10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800" b="1" i="0" u="none" strike="noStrike">
                          <a:effectLst/>
                          <a:latin typeface="Times New Roman" panose="02020603050405020304" pitchFamily="18" charset="0"/>
                          <a:ea typeface="Calibri" panose="020F0502020204030204" pitchFamily="34" charset="0"/>
                          <a:cs typeface="Times New Roman" panose="02020603050405020304" pitchFamily="18" charset="0"/>
                        </a:rPr>
                        <a:t>[3]</a:t>
                      </a:r>
                      <a:endParaRPr lang="en-US" sz="1800" b="0" i="0" u="none" strike="noStrike">
                        <a:effectLst/>
                        <a:latin typeface="Arial" panose="020B0604020202020204" pitchFamily="34" charset="0"/>
                      </a:endParaRPr>
                    </a:p>
                  </a:txBody>
                  <a:tcPr marL="75760" marR="75760" marT="10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800" b="1" i="0" u="none" strike="noStrike">
                          <a:effectLst/>
                          <a:latin typeface="Times New Roman" panose="02020603050405020304" pitchFamily="18" charset="0"/>
                          <a:ea typeface="Calibri" panose="020F0502020204030204" pitchFamily="34" charset="0"/>
                          <a:cs typeface="Times New Roman" panose="02020603050405020304" pitchFamily="18" charset="0"/>
                        </a:rPr>
                        <a:t>[4]</a:t>
                      </a:r>
                      <a:endParaRPr lang="en-US" sz="1800" b="0" i="0" u="none" strike="noStrike">
                        <a:effectLst/>
                        <a:latin typeface="Arial" panose="020B0604020202020204" pitchFamily="34" charset="0"/>
                      </a:endParaRPr>
                    </a:p>
                  </a:txBody>
                  <a:tcPr marL="75760" marR="75760" marT="10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ctr">
                        <a:spcBef>
                          <a:spcPts val="0"/>
                        </a:spcBef>
                        <a:spcAft>
                          <a:spcPts val="0"/>
                        </a:spcAft>
                      </a:pPr>
                      <a:r>
                        <a:rPr lang="en-US" sz="1800" b="1" i="0" u="none" strike="noStrike">
                          <a:effectLst/>
                          <a:latin typeface="Times New Roman" panose="02020603050405020304" pitchFamily="18" charset="0"/>
                          <a:ea typeface="Calibri" panose="020F0502020204030204" pitchFamily="34" charset="0"/>
                          <a:cs typeface="Times New Roman" panose="02020603050405020304" pitchFamily="18" charset="0"/>
                        </a:rPr>
                        <a:t>[5]</a:t>
                      </a:r>
                      <a:endParaRPr lang="en-US" sz="1800" b="0" i="0" u="none" strike="noStrike">
                        <a:effectLst/>
                        <a:latin typeface="Arial" panose="020B0604020202020204" pitchFamily="34" charset="0"/>
                      </a:endParaRPr>
                    </a:p>
                  </a:txBody>
                  <a:tcPr marL="75760" marR="75760" marT="1052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245111492"/>
                  </a:ext>
                </a:extLst>
              </a:tr>
              <a:tr h="252955">
                <a:tc rowSpan="4">
                  <a:txBody>
                    <a:bodyPr/>
                    <a:lstStyle/>
                    <a:p>
                      <a:pPr marL="0" marR="0" algn="l" fontAlgn="t">
                        <a:spcBef>
                          <a:spcPts val="300"/>
                        </a:spcBef>
                        <a:spcAft>
                          <a:spcPts val="300"/>
                        </a:spcAft>
                      </a:pPr>
                      <a:r>
                        <a:rPr lang="en-US" sz="1800" b="1" i="0" u="none" strike="noStrike">
                          <a:effectLst/>
                          <a:latin typeface="Times New Roman" panose="02020603050405020304" pitchFamily="18" charset="0"/>
                          <a:ea typeface="Calibri" panose="020F0502020204030204" pitchFamily="34" charset="0"/>
                          <a:cs typeface="Times New Roman" panose="02020603050405020304" pitchFamily="18" charset="0"/>
                        </a:rPr>
                        <a:t>A1. Điểm quá trình (*)</a:t>
                      </a:r>
                      <a:endParaRPr lang="en-US" sz="1800" b="0" i="0" u="none" strike="noStrike">
                        <a:effectLst/>
                        <a:latin typeface="Arial" panose="020B0604020202020204" pitchFamily="34" charset="0"/>
                      </a:endParaRPr>
                    </a:p>
                    <a:p>
                      <a:pPr marL="0" marR="0" algn="l" fontAlgn="t">
                        <a:spcBef>
                          <a:spcPts val="300"/>
                        </a:spcBef>
                        <a:spcAft>
                          <a:spcPts val="300"/>
                        </a:spcAft>
                      </a:pPr>
                      <a:r>
                        <a:rPr lang="en-US" sz="1800" b="1" i="0" u="none" strike="noStrike">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b="0" i="0" u="none" strike="noStrike">
                        <a:effectLst/>
                        <a:latin typeface="Arial" panose="020B0604020202020204" pitchFamily="34" charset="0"/>
                      </a:endParaRPr>
                    </a:p>
                  </a:txBody>
                  <a:tcPr marL="101013" marR="101013" marT="50507" marB="5050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300"/>
                        </a:spcBef>
                        <a:spcAft>
                          <a:spcPts val="300"/>
                        </a:spcAft>
                      </a:pPr>
                      <a:r>
                        <a:rPr lang="en-US" sz="1800" b="1" i="0" u="none" strike="noStrike">
                          <a:effectLst/>
                          <a:latin typeface="Times New Roman" panose="02020603050405020304" pitchFamily="18" charset="0"/>
                          <a:ea typeface="Calibri" panose="020F0502020204030204" pitchFamily="34" charset="0"/>
                          <a:cs typeface="Times New Roman" panose="02020603050405020304" pitchFamily="18" charset="0"/>
                        </a:rPr>
                        <a:t>Đánh giá quá trình</a:t>
                      </a:r>
                      <a:endParaRPr lang="en-US" sz="1800" b="0" i="0" u="none" strike="noStrike">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300"/>
                        </a:spcBef>
                        <a:spcAft>
                          <a:spcPts val="300"/>
                        </a:spcAft>
                      </a:pPr>
                      <a:r>
                        <a:rPr lang="en-US" sz="1800" b="1" i="0" u="none" strike="noStrike">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b="0" i="0" u="none" strike="noStrike">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300"/>
                        </a:spcBef>
                        <a:spcAft>
                          <a:spcPts val="300"/>
                        </a:spcAft>
                      </a:pPr>
                      <a:r>
                        <a:rPr lang="en-US" sz="1800" b="1" i="0" u="none" strike="noStrike">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b="0" i="0" u="none" strike="noStrike">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300"/>
                        </a:spcBef>
                        <a:spcAft>
                          <a:spcPts val="300"/>
                        </a:spcAft>
                      </a:pPr>
                      <a:r>
                        <a:rPr lang="en-US" sz="1800" b="1" i="0" u="none" strike="noStrike">
                          <a:effectLst/>
                          <a:latin typeface="Times New Roman" panose="02020603050405020304" pitchFamily="18" charset="0"/>
                          <a:ea typeface="Calibri" panose="020F0502020204030204" pitchFamily="34" charset="0"/>
                          <a:cs typeface="Times New Roman" panose="02020603050405020304" pitchFamily="18" charset="0"/>
                        </a:rPr>
                        <a:t>40%</a:t>
                      </a:r>
                      <a:endParaRPr lang="en-US" sz="1800" b="0" i="0" u="none" strike="noStrike">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99331694"/>
                  </a:ext>
                </a:extLst>
              </a:tr>
              <a:tr h="539160">
                <a:tc vMerge="1">
                  <a:txBody>
                    <a:bodyPr/>
                    <a:lstStyle/>
                    <a:p>
                      <a:endParaRPr lang="en-US"/>
                    </a:p>
                  </a:txBody>
                  <a:tcPr/>
                </a:tc>
                <a:tc>
                  <a:txBody>
                    <a:bodyPr/>
                    <a:lstStyle/>
                    <a:p>
                      <a:pPr marL="0" marR="0" algn="l" fontAlgn="t">
                        <a:spcBef>
                          <a:spcPts val="300"/>
                        </a:spcBef>
                        <a:spcAft>
                          <a:spcPts val="300"/>
                        </a:spcAft>
                      </a:pPr>
                      <a:r>
                        <a:rPr lang="en-US" sz="1800" b="0" i="0" u="none" strike="noStrike">
                          <a:effectLst/>
                          <a:latin typeface="Times New Roman" panose="02020603050405020304" pitchFamily="18" charset="0"/>
                          <a:ea typeface="Calibri" panose="020F0502020204030204" pitchFamily="34" charset="0"/>
                          <a:cs typeface="Times New Roman" panose="02020603050405020304" pitchFamily="18" charset="0"/>
                        </a:rPr>
                        <a:t>A1.1. Bài tập về nhà</a:t>
                      </a:r>
                      <a:endParaRPr lang="en-US" sz="1800" b="0" i="0" u="none" strike="noStrike">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300"/>
                        </a:spcBef>
                        <a:spcAft>
                          <a:spcPts val="300"/>
                        </a:spcAft>
                      </a:pPr>
                      <a:r>
                        <a:rPr lang="en-US" sz="1800" b="0" i="0" u="none" strike="noStrike">
                          <a:effectLst/>
                          <a:latin typeface="Times New Roman" panose="02020603050405020304" pitchFamily="18" charset="0"/>
                          <a:ea typeface="Calibri" panose="020F0502020204030204" pitchFamily="34" charset="0"/>
                          <a:cs typeface="Times New Roman" panose="02020603050405020304" pitchFamily="18" charset="0"/>
                        </a:rPr>
                        <a:t>Tự luận</a:t>
                      </a:r>
                      <a:endParaRPr lang="en-US" sz="1800" b="0" i="0" u="none" strike="noStrike">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300"/>
                        </a:spcBef>
                        <a:spcAft>
                          <a:spcPts val="300"/>
                        </a:spcAft>
                      </a:pPr>
                      <a:r>
                        <a:rPr lang="en-US" sz="1800" b="0" i="0" u="none" strike="noStrike">
                          <a:effectLst/>
                          <a:latin typeface="Times New Roman" panose="02020603050405020304" pitchFamily="18" charset="0"/>
                          <a:ea typeface="Calibri" panose="020F0502020204030204" pitchFamily="34" charset="0"/>
                          <a:cs typeface="Times New Roman" panose="02020603050405020304" pitchFamily="18" charset="0"/>
                        </a:rPr>
                        <a:t>M2.1</a:t>
                      </a:r>
                      <a:endParaRPr lang="en-US" sz="1800" b="0" i="0" u="none" strike="noStrike">
                        <a:effectLst/>
                        <a:latin typeface="Arial" panose="020B0604020202020204" pitchFamily="34" charset="0"/>
                      </a:endParaRPr>
                    </a:p>
                    <a:p>
                      <a:pPr marL="0" marR="0" algn="l" fontAlgn="t">
                        <a:spcBef>
                          <a:spcPts val="300"/>
                        </a:spcBef>
                        <a:spcAft>
                          <a:spcPts val="300"/>
                        </a:spcAft>
                      </a:pPr>
                      <a:r>
                        <a:rPr lang="en-US" sz="1800" b="0" i="0" u="none" strike="noStrike">
                          <a:effectLst/>
                          <a:latin typeface="Times New Roman" panose="02020603050405020304" pitchFamily="18" charset="0"/>
                          <a:ea typeface="Calibri" panose="020F0502020204030204" pitchFamily="34" charset="0"/>
                          <a:cs typeface="Times New Roman" panose="02020603050405020304" pitchFamily="18" charset="0"/>
                        </a:rPr>
                        <a:t>M2.2</a:t>
                      </a:r>
                      <a:endParaRPr lang="en-US" sz="1800" b="0" i="0" u="none" strike="noStrike">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300"/>
                        </a:spcBef>
                        <a:spcAft>
                          <a:spcPts val="300"/>
                        </a:spcAft>
                      </a:pPr>
                      <a:r>
                        <a:rPr lang="en-US" sz="1800" b="0" i="0" u="none" strike="noStrike">
                          <a:effectLst/>
                          <a:latin typeface="Times New Roman" panose="02020603050405020304" pitchFamily="18" charset="0"/>
                          <a:ea typeface="Calibri" panose="020F0502020204030204" pitchFamily="34" charset="0"/>
                          <a:cs typeface="Times New Roman" panose="02020603050405020304" pitchFamily="18" charset="0"/>
                        </a:rPr>
                        <a:t>10%</a:t>
                      </a:r>
                      <a:endParaRPr lang="en-US" sz="1800" b="0" i="0" u="none" strike="noStrike">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141611784"/>
                  </a:ext>
                </a:extLst>
              </a:tr>
              <a:tr h="539160">
                <a:tc vMerge="1">
                  <a:txBody>
                    <a:bodyPr/>
                    <a:lstStyle/>
                    <a:p>
                      <a:endParaRPr lang="en-US"/>
                    </a:p>
                  </a:txBody>
                  <a:tcPr/>
                </a:tc>
                <a:tc>
                  <a:txBody>
                    <a:bodyPr/>
                    <a:lstStyle/>
                    <a:p>
                      <a:pPr marL="0" marR="0" algn="l" fontAlgn="t">
                        <a:spcBef>
                          <a:spcPts val="300"/>
                        </a:spcBef>
                        <a:spcAft>
                          <a:spcPts val="300"/>
                        </a:spcAft>
                      </a:pPr>
                      <a:r>
                        <a:rPr lang="en-US" sz="1800" b="0" i="0" u="none" strike="noStrike">
                          <a:effectLst/>
                          <a:latin typeface="Times New Roman" panose="02020603050405020304" pitchFamily="18" charset="0"/>
                          <a:ea typeface="Calibri" panose="020F0502020204030204" pitchFamily="34" charset="0"/>
                          <a:cs typeface="Times New Roman" panose="02020603050405020304" pitchFamily="18" charset="0"/>
                        </a:rPr>
                        <a:t>A1.2a. Bài tập nhóm</a:t>
                      </a:r>
                      <a:endParaRPr lang="en-US" sz="1800" b="0" i="0" u="none" strike="noStrike">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300"/>
                        </a:spcBef>
                        <a:spcAft>
                          <a:spcPts val="300"/>
                        </a:spcAft>
                      </a:pPr>
                      <a:r>
                        <a:rPr lang="en-US" sz="1800" b="0" i="0" u="none" strike="noStrike">
                          <a:effectLst/>
                          <a:latin typeface="Times New Roman" panose="02020603050405020304" pitchFamily="18" charset="0"/>
                          <a:ea typeface="Calibri" panose="020F0502020204030204" pitchFamily="34" charset="0"/>
                          <a:cs typeface="Times New Roman" panose="02020603050405020304" pitchFamily="18" charset="0"/>
                        </a:rPr>
                        <a:t>Báo cáo</a:t>
                      </a:r>
                      <a:endParaRPr lang="en-US" sz="1800" b="0" i="0" u="none" strike="noStrike">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300"/>
                        </a:spcBef>
                        <a:spcAft>
                          <a:spcPts val="300"/>
                        </a:spcAft>
                      </a:pPr>
                      <a:r>
                        <a:rPr lang="en-US" sz="1800" b="0" i="0" u="none" strike="noStrike">
                          <a:effectLst/>
                          <a:latin typeface="Times New Roman" panose="02020603050405020304" pitchFamily="18" charset="0"/>
                          <a:ea typeface="Calibri" panose="020F0502020204030204" pitchFamily="34" charset="0"/>
                          <a:cs typeface="Times New Roman" panose="02020603050405020304" pitchFamily="18" charset="0"/>
                        </a:rPr>
                        <a:t>M2.3</a:t>
                      </a:r>
                      <a:endParaRPr lang="en-US" sz="1800" b="0" i="0" u="none" strike="noStrike">
                        <a:effectLst/>
                        <a:latin typeface="Arial" panose="020B0604020202020204" pitchFamily="34" charset="0"/>
                      </a:endParaRPr>
                    </a:p>
                    <a:p>
                      <a:pPr marL="0" marR="0" algn="l" fontAlgn="t">
                        <a:spcBef>
                          <a:spcPts val="300"/>
                        </a:spcBef>
                        <a:spcAft>
                          <a:spcPts val="300"/>
                        </a:spcAft>
                      </a:pPr>
                      <a:r>
                        <a:rPr lang="en-US" sz="1800" b="0" i="0" u="none" strike="noStrike">
                          <a:effectLst/>
                          <a:latin typeface="Times New Roman" panose="02020603050405020304" pitchFamily="18" charset="0"/>
                          <a:ea typeface="Calibri" panose="020F0502020204030204" pitchFamily="34" charset="0"/>
                          <a:cs typeface="Times New Roman" panose="02020603050405020304" pitchFamily="18" charset="0"/>
                        </a:rPr>
                        <a:t>M1.4</a:t>
                      </a:r>
                      <a:endParaRPr lang="en-US" sz="1800" b="0" i="0" u="none" strike="noStrike">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300"/>
                        </a:spcBef>
                        <a:spcAft>
                          <a:spcPts val="300"/>
                        </a:spcAft>
                      </a:pPr>
                      <a:r>
                        <a:rPr lang="en-US" sz="1800" b="0" i="0" u="none" strike="noStrike">
                          <a:effectLst/>
                          <a:latin typeface="Times New Roman" panose="02020603050405020304" pitchFamily="18" charset="0"/>
                          <a:ea typeface="Calibri" panose="020F0502020204030204" pitchFamily="34" charset="0"/>
                          <a:cs typeface="Times New Roman" panose="02020603050405020304" pitchFamily="18" charset="0"/>
                        </a:rPr>
                        <a:t>30%</a:t>
                      </a:r>
                      <a:endParaRPr lang="en-US" sz="1800" b="0" i="0" u="none" strike="noStrike">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424389426"/>
                  </a:ext>
                </a:extLst>
              </a:tr>
              <a:tr h="825364">
                <a:tc vMerge="1">
                  <a:txBody>
                    <a:bodyPr/>
                    <a:lstStyle/>
                    <a:p>
                      <a:endParaRPr lang="en-US"/>
                    </a:p>
                  </a:txBody>
                  <a:tcPr/>
                </a:tc>
                <a:tc>
                  <a:txBody>
                    <a:bodyPr/>
                    <a:lstStyle/>
                    <a:p>
                      <a:pPr marL="0" marR="0" algn="l" fontAlgn="t">
                        <a:spcBef>
                          <a:spcPts val="300"/>
                        </a:spcBef>
                        <a:spcAft>
                          <a:spcPts val="300"/>
                        </a:spcAft>
                      </a:pPr>
                      <a:r>
                        <a:rPr lang="en-US" sz="18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A1.2b. </a:t>
                      </a:r>
                      <a:r>
                        <a:rPr lang="en-US" sz="1800" b="0" i="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18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i="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i="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kỳ</a:t>
                      </a:r>
                      <a:endParaRPr lang="en-US" sz="1800" b="0" i="0" u="none" strike="noStrike" dirty="0">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300"/>
                        </a:spcBef>
                        <a:spcAft>
                          <a:spcPts val="300"/>
                        </a:spcAft>
                      </a:pPr>
                      <a:r>
                        <a:rPr lang="en-US" sz="1800" b="0" i="0" u="none" strike="noStrike">
                          <a:effectLst/>
                          <a:latin typeface="Times New Roman" panose="02020603050405020304" pitchFamily="18" charset="0"/>
                          <a:ea typeface="Calibri" panose="020F0502020204030204" pitchFamily="34" charset="0"/>
                          <a:cs typeface="Times New Roman" panose="02020603050405020304" pitchFamily="18" charset="0"/>
                        </a:rPr>
                        <a:t>Tự luận và/ hoặc trắc nghiệm</a:t>
                      </a:r>
                      <a:endParaRPr lang="en-US" sz="1800" b="0" i="0" u="none" strike="noStrike">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spcBef>
                          <a:spcPts val="300"/>
                        </a:spcBef>
                        <a:spcAft>
                          <a:spcPts val="30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M2.1</a:t>
                      </a:r>
                      <a:endParaRPr lang="en-US" sz="1800" b="0" i="0" u="none" strike="noStrike">
                        <a:effectLst/>
                        <a:latin typeface="Arial" panose="020B0604020202020204" pitchFamily="34" charset="0"/>
                      </a:endParaRPr>
                    </a:p>
                    <a:p>
                      <a:pPr marL="0" marR="0" algn="just" fontAlgn="t">
                        <a:spcBef>
                          <a:spcPts val="300"/>
                        </a:spcBef>
                        <a:spcAft>
                          <a:spcPts val="30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M2.2</a:t>
                      </a:r>
                      <a:endParaRPr lang="en-US" sz="1800" b="0" i="0" u="none" strike="noStrike">
                        <a:effectLst/>
                        <a:latin typeface="Arial" panose="020B0604020202020204" pitchFamily="34" charset="0"/>
                      </a:endParaRPr>
                    </a:p>
                    <a:p>
                      <a:pPr marL="0" marR="0" algn="just" fontAlgn="t">
                        <a:spcBef>
                          <a:spcPts val="300"/>
                        </a:spcBef>
                        <a:spcAft>
                          <a:spcPts val="300"/>
                        </a:spcAft>
                      </a:pPr>
                      <a:r>
                        <a:rPr lang="en-US" sz="1800" b="0" i="0" u="none" strike="noStrike">
                          <a:effectLst/>
                          <a:latin typeface="Times New Roman" panose="02020603050405020304" pitchFamily="18" charset="0"/>
                          <a:ea typeface="Calibri" panose="020F0502020204030204" pitchFamily="34" charset="0"/>
                          <a:cs typeface="Times New Roman" panose="02020603050405020304" pitchFamily="18" charset="0"/>
                        </a:rPr>
                        <a:t>M2.3</a:t>
                      </a:r>
                      <a:endParaRPr lang="en-US" sz="1800" b="0" i="0" u="none" strike="noStrike">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300"/>
                        </a:spcBef>
                        <a:spcAft>
                          <a:spcPts val="300"/>
                        </a:spcAft>
                      </a:pPr>
                      <a:r>
                        <a:rPr lang="en-US" sz="1800" b="0" i="0" u="none" strike="noStrike">
                          <a:effectLst/>
                          <a:latin typeface="Times New Roman" panose="02020603050405020304" pitchFamily="18" charset="0"/>
                          <a:ea typeface="Calibri" panose="020F0502020204030204" pitchFamily="34" charset="0"/>
                          <a:cs typeface="Times New Roman" panose="02020603050405020304" pitchFamily="18" charset="0"/>
                        </a:rPr>
                        <a:t>30%</a:t>
                      </a:r>
                      <a:endParaRPr lang="en-US" sz="1800" b="0" i="0" u="none" strike="noStrike">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407400519"/>
                  </a:ext>
                </a:extLst>
              </a:tr>
              <a:tr h="1111569">
                <a:tc>
                  <a:txBody>
                    <a:bodyPr/>
                    <a:lstStyle/>
                    <a:p>
                      <a:pPr marL="0" marR="0" algn="l" fontAlgn="t">
                        <a:spcBef>
                          <a:spcPts val="300"/>
                        </a:spcBef>
                        <a:spcAft>
                          <a:spcPts val="300"/>
                        </a:spcAft>
                      </a:pPr>
                      <a:r>
                        <a:rPr lang="en-US" sz="1800" b="1" i="0" u="none" strike="noStrike">
                          <a:effectLst/>
                          <a:latin typeface="Times New Roman" panose="02020603050405020304" pitchFamily="18" charset="0"/>
                          <a:ea typeface="Calibri" panose="020F0502020204030204" pitchFamily="34" charset="0"/>
                          <a:cs typeface="Times New Roman" panose="02020603050405020304" pitchFamily="18" charset="0"/>
                        </a:rPr>
                        <a:t>A2. Điểm cuối kỳ</a:t>
                      </a:r>
                      <a:endParaRPr lang="en-US" sz="1800" b="0" i="0" u="none" strike="noStrike">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300"/>
                        </a:spcBef>
                        <a:spcAft>
                          <a:spcPts val="300"/>
                        </a:spcAft>
                      </a:pPr>
                      <a:r>
                        <a:rPr lang="en-US" sz="1800" b="1" i="0" u="none" strike="noStrike">
                          <a:effectLst/>
                          <a:latin typeface="Times New Roman" panose="02020603050405020304" pitchFamily="18" charset="0"/>
                          <a:ea typeface="Calibri" panose="020F0502020204030204" pitchFamily="34" charset="0"/>
                          <a:cs typeface="Times New Roman" panose="02020603050405020304" pitchFamily="18" charset="0"/>
                        </a:rPr>
                        <a:t>A2.1. Thi cuối kỳ</a:t>
                      </a:r>
                      <a:endParaRPr lang="en-US" sz="1800" b="0" i="0" u="none" strike="noStrike">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300"/>
                        </a:spcBef>
                        <a:spcAft>
                          <a:spcPts val="300"/>
                        </a:spcAft>
                      </a:pPr>
                      <a:r>
                        <a:rPr lang="en-US" sz="1800" b="0" i="0" u="none" strike="noStrike">
                          <a:effectLst/>
                          <a:latin typeface="Times New Roman" panose="02020603050405020304" pitchFamily="18" charset="0"/>
                          <a:ea typeface="Calibri" panose="020F0502020204030204" pitchFamily="34" charset="0"/>
                          <a:cs typeface="Times New Roman" panose="02020603050405020304" pitchFamily="18" charset="0"/>
                        </a:rPr>
                        <a:t>Tự luận và/ hoặc trắc nghiệm</a:t>
                      </a:r>
                      <a:endParaRPr lang="en-US" sz="1800" b="0" i="0" u="none" strike="noStrike">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spcBef>
                          <a:spcPts val="300"/>
                        </a:spcBef>
                        <a:spcAft>
                          <a:spcPts val="300"/>
                        </a:spcAft>
                      </a:pPr>
                      <a:r>
                        <a:rPr lang="en-US" sz="1800" b="0" i="0" u="none" strike="noStrike">
                          <a:effectLst/>
                          <a:latin typeface="Times New Roman" panose="02020603050405020304" pitchFamily="18" charset="0"/>
                          <a:ea typeface="Calibri" panose="020F0502020204030204" pitchFamily="34" charset="0"/>
                          <a:cs typeface="Times New Roman" panose="02020603050405020304" pitchFamily="18" charset="0"/>
                        </a:rPr>
                        <a:t>M1.2</a:t>
                      </a:r>
                      <a:endParaRPr lang="en-US" sz="1800" b="0" i="0" u="none" strike="noStrike">
                        <a:effectLst/>
                        <a:latin typeface="Arial" panose="020B0604020202020204" pitchFamily="34" charset="0"/>
                      </a:endParaRPr>
                    </a:p>
                    <a:p>
                      <a:pPr marL="0" marR="0" algn="l" fontAlgn="t">
                        <a:spcBef>
                          <a:spcPts val="300"/>
                        </a:spcBef>
                        <a:spcAft>
                          <a:spcPts val="300"/>
                        </a:spcAft>
                      </a:pPr>
                      <a:r>
                        <a:rPr lang="en-US" sz="1800" b="0" i="0" u="none" strike="noStrike">
                          <a:effectLst/>
                          <a:latin typeface="Times New Roman" panose="02020603050405020304" pitchFamily="18" charset="0"/>
                          <a:ea typeface="Calibri" panose="020F0502020204030204" pitchFamily="34" charset="0"/>
                          <a:cs typeface="Times New Roman" panose="02020603050405020304" pitchFamily="18" charset="0"/>
                        </a:rPr>
                        <a:t>M1.4</a:t>
                      </a:r>
                      <a:endParaRPr lang="en-US" sz="1800" b="0" i="0" u="none" strike="noStrike">
                        <a:effectLst/>
                        <a:latin typeface="Arial" panose="020B0604020202020204" pitchFamily="34" charset="0"/>
                      </a:endParaRPr>
                    </a:p>
                    <a:p>
                      <a:pPr marL="0" marR="0" algn="l" fontAlgn="t">
                        <a:spcBef>
                          <a:spcPts val="300"/>
                        </a:spcBef>
                        <a:spcAft>
                          <a:spcPts val="300"/>
                        </a:spcAft>
                      </a:pPr>
                      <a:r>
                        <a:rPr lang="en-US" sz="1800" b="0" i="0" u="none" strike="noStrike">
                          <a:effectLst/>
                          <a:latin typeface="Times New Roman" panose="02020603050405020304" pitchFamily="18" charset="0"/>
                          <a:ea typeface="Calibri" panose="020F0502020204030204" pitchFamily="34" charset="0"/>
                          <a:cs typeface="Times New Roman" panose="02020603050405020304" pitchFamily="18" charset="0"/>
                        </a:rPr>
                        <a:t>M2.2</a:t>
                      </a:r>
                      <a:endParaRPr lang="en-US" sz="1800" b="0" i="0" u="none" strike="noStrike">
                        <a:effectLst/>
                        <a:latin typeface="Arial" panose="020B0604020202020204" pitchFamily="34" charset="0"/>
                      </a:endParaRPr>
                    </a:p>
                    <a:p>
                      <a:pPr marL="0" marR="0" algn="l" fontAlgn="t">
                        <a:spcBef>
                          <a:spcPts val="300"/>
                        </a:spcBef>
                        <a:spcAft>
                          <a:spcPts val="300"/>
                        </a:spcAft>
                      </a:pPr>
                      <a:r>
                        <a:rPr lang="en-US" sz="1800" b="0" i="0" u="none" strike="noStrike">
                          <a:effectLst/>
                          <a:latin typeface="Times New Roman" panose="02020603050405020304" pitchFamily="18" charset="0"/>
                          <a:ea typeface="Calibri" panose="020F0502020204030204" pitchFamily="34" charset="0"/>
                          <a:cs typeface="Times New Roman" panose="02020603050405020304" pitchFamily="18" charset="0"/>
                        </a:rPr>
                        <a:t>M2.3</a:t>
                      </a:r>
                      <a:endParaRPr lang="en-US" sz="1800" b="0" i="0" u="none" strike="noStrike">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fontAlgn="t">
                        <a:spcBef>
                          <a:spcPts val="300"/>
                        </a:spcBef>
                        <a:spcAft>
                          <a:spcPts val="300"/>
                        </a:spcAft>
                      </a:pPr>
                      <a:r>
                        <a:rPr lang="en-US" sz="1800" b="1" i="0" u="none" strike="noStrike" dirty="0">
                          <a:effectLst/>
                          <a:latin typeface="Times New Roman" panose="02020603050405020304" pitchFamily="18" charset="0"/>
                          <a:ea typeface="Calibri" panose="020F0502020204030204" pitchFamily="34" charset="0"/>
                          <a:cs typeface="Times New Roman" panose="02020603050405020304" pitchFamily="18" charset="0"/>
                        </a:rPr>
                        <a:t>60%</a:t>
                      </a:r>
                      <a:endParaRPr lang="en-US" sz="1800" b="0" i="0" u="none" strike="noStrike" dirty="0">
                        <a:effectLst/>
                        <a:latin typeface="Arial" panose="020B0604020202020204" pitchFamily="34" charset="0"/>
                      </a:endParaRPr>
                    </a:p>
                  </a:txBody>
                  <a:tcPr marL="75760" marR="75760" marT="1052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580723902"/>
                  </a:ext>
                </a:extLst>
              </a:tr>
            </a:tbl>
          </a:graphicData>
        </a:graphic>
      </p:graphicFrame>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4</a:t>
            </a:fld>
            <a:endParaRPr lang="en-US"/>
          </a:p>
        </p:txBody>
      </p:sp>
    </p:spTree>
    <p:extLst>
      <p:ext uri="{BB962C8B-B14F-4D97-AF65-F5344CB8AC3E}">
        <p14:creationId xmlns="" xmlns:p14="http://schemas.microsoft.com/office/powerpoint/2010/main" val="7847067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file </a:t>
            </a:r>
            <a:r>
              <a:rPr lang="en-US" dirty="0" err="1"/>
              <a:t>cho</a:t>
            </a:r>
            <a:r>
              <a:rPr lang="en-US" dirty="0"/>
              <a:t> I/O </a:t>
            </a:r>
            <a:r>
              <a:rPr lang="en-US" dirty="0" err="1"/>
              <a:t>trong</a:t>
            </a:r>
            <a:r>
              <a:rPr lang="en-US" dirty="0"/>
              <a:t> C++</a:t>
            </a:r>
          </a:p>
        </p:txBody>
      </p:sp>
      <p:sp>
        <p:nvSpPr>
          <p:cNvPr id="5" name="Slide Number Placeholder 3">
            <a:extLst>
              <a:ext uri="{FF2B5EF4-FFF2-40B4-BE49-F238E27FC236}">
                <a16:creationId xmlns="" xmlns:a16="http://schemas.microsoft.com/office/drawing/2014/main" id="{BFCD1121-C688-4F8E-B0CF-D5BF844466E5}"/>
              </a:ext>
            </a:extLst>
          </p:cNvPr>
          <p:cNvSpPr>
            <a:spLocks noGrp="1"/>
          </p:cNvSpPr>
          <p:nvPr>
            <p:ph type="sldNum" sz="quarter" idx="12"/>
          </p:nvPr>
        </p:nvSpPr>
        <p:spPr/>
        <p:txBody>
          <a:bodyPr/>
          <a:lstStyle/>
          <a:p>
            <a:fld id="{8C13379D-D487-4446-85FC-E9ED5B8B80F6}" type="slidenum">
              <a:rPr lang="en-US"/>
              <a:pPr/>
              <a:t>40</a:t>
            </a:fld>
            <a:endParaRPr lang="en-US"/>
          </a:p>
        </p:txBody>
      </p:sp>
      <p:graphicFrame>
        <p:nvGraphicFramePr>
          <p:cNvPr id="13" name="Content Placeholder 9">
            <a:extLst>
              <a:ext uri="{FF2B5EF4-FFF2-40B4-BE49-F238E27FC236}">
                <a16:creationId xmlns="" xmlns:a16="http://schemas.microsoft.com/office/drawing/2014/main" id="{3CDF2489-5ECF-40AA-91FC-D031E4382AAF}"/>
              </a:ext>
            </a:extLst>
          </p:cNvPr>
          <p:cNvGraphicFramePr>
            <a:graphicFrameLocks/>
          </p:cNvGraphicFramePr>
          <p:nvPr>
            <p:extLst>
              <p:ext uri="{D42A27DB-BD31-4B8C-83A1-F6EECF244321}">
                <p14:modId xmlns="" xmlns:p14="http://schemas.microsoft.com/office/powerpoint/2010/main" val="2254270439"/>
              </p:ext>
            </p:extLst>
          </p:nvPr>
        </p:nvGraphicFramePr>
        <p:xfrm>
          <a:off x="322326" y="844064"/>
          <a:ext cx="8499348" cy="5520431"/>
        </p:xfrm>
        <a:graphic>
          <a:graphicData uri="http://schemas.openxmlformats.org/drawingml/2006/table">
            <a:tbl>
              <a:tblPr firstRow="1" firstCol="1" bandRow="1">
                <a:noFill/>
                <a:tableStyleId>{5C22544A-7EE6-4342-B048-85BDC9FD1C3A}</a:tableStyleId>
              </a:tblPr>
              <a:tblGrid>
                <a:gridCol w="1921234">
                  <a:extLst>
                    <a:ext uri="{9D8B030D-6E8A-4147-A177-3AD203B41FA5}">
                      <a16:colId xmlns="" xmlns:a16="http://schemas.microsoft.com/office/drawing/2014/main" val="1010171851"/>
                    </a:ext>
                  </a:extLst>
                </a:gridCol>
                <a:gridCol w="6578114">
                  <a:extLst>
                    <a:ext uri="{9D8B030D-6E8A-4147-A177-3AD203B41FA5}">
                      <a16:colId xmlns="" xmlns:a16="http://schemas.microsoft.com/office/drawing/2014/main" val="2911852969"/>
                    </a:ext>
                  </a:extLst>
                </a:gridCol>
              </a:tblGrid>
              <a:tr h="558272">
                <a:tc>
                  <a:txBody>
                    <a:bodyPr/>
                    <a:lstStyle/>
                    <a:p>
                      <a:pPr marL="0" marR="0">
                        <a:lnSpc>
                          <a:spcPct val="107000"/>
                        </a:lnSpc>
                        <a:spcBef>
                          <a:spcPts val="0"/>
                        </a:spcBef>
                        <a:spcAft>
                          <a:spcPts val="0"/>
                        </a:spcAft>
                      </a:pPr>
                      <a:r>
                        <a:rPr lang="en-US" sz="2000" b="1" dirty="0">
                          <a:solidFill>
                            <a:srgbClr val="FFFFFF"/>
                          </a:solidFill>
                          <a:effectLst/>
                          <a:latin typeface="Arial" panose="020B0604020202020204" pitchFamily="34" charset="0"/>
                          <a:cs typeface="Arial" panose="020B0604020202020204" pitchFamily="34" charset="0"/>
                        </a:rPr>
                        <a:t> Header File</a:t>
                      </a:r>
                      <a:endParaRPr lang="en-US" sz="2000" b="1" dirty="0">
                        <a:solidFill>
                          <a:srgbClr val="FFFFFF"/>
                        </a:solidFill>
                        <a:effectLst/>
                        <a:latin typeface="Arial" panose="020B0604020202020204" pitchFamily="34" charset="0"/>
                        <a:ea typeface="Calibri" panose="020F0502020204030204" pitchFamily="34" charset="0"/>
                        <a:cs typeface="Arial" panose="020B0604020202020204" pitchFamily="34" charset="0"/>
                      </a:endParaRPr>
                    </a:p>
                  </a:txBody>
                  <a:tcPr marL="173409" marR="104045" marT="104045" marB="104045"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0"/>
                        </a:spcAft>
                      </a:pPr>
                      <a:r>
                        <a:rPr lang="en-US" sz="2000" b="1" dirty="0">
                          <a:solidFill>
                            <a:srgbClr val="FFFFFF"/>
                          </a:solidFill>
                          <a:effectLst/>
                          <a:latin typeface="Arial" panose="020B0604020202020204" pitchFamily="34" charset="0"/>
                          <a:cs typeface="Arial" panose="020B0604020202020204" pitchFamily="34" charset="0"/>
                        </a:rPr>
                        <a:t>         </a:t>
                      </a:r>
                      <a:r>
                        <a:rPr lang="en-US" sz="2000" b="1" dirty="0" err="1">
                          <a:solidFill>
                            <a:srgbClr val="FFFFFF"/>
                          </a:solidFill>
                          <a:effectLst/>
                          <a:latin typeface="Arial" panose="020B0604020202020204" pitchFamily="34" charset="0"/>
                          <a:cs typeface="Arial" panose="020B0604020202020204" pitchFamily="34" charset="0"/>
                        </a:rPr>
                        <a:t>Miêu</a:t>
                      </a:r>
                      <a:r>
                        <a:rPr lang="en-US" sz="2000" b="1" dirty="0">
                          <a:solidFill>
                            <a:srgbClr val="FFFFFF"/>
                          </a:solidFill>
                          <a:effectLst/>
                          <a:latin typeface="Arial" panose="020B0604020202020204" pitchFamily="34" charset="0"/>
                          <a:cs typeface="Arial" panose="020B0604020202020204" pitchFamily="34" charset="0"/>
                        </a:rPr>
                        <a:t> </a:t>
                      </a:r>
                      <a:r>
                        <a:rPr lang="en-US" sz="2000" b="1" dirty="0" err="1">
                          <a:solidFill>
                            <a:srgbClr val="FFFFFF"/>
                          </a:solidFill>
                          <a:effectLst/>
                          <a:latin typeface="Arial" panose="020B0604020202020204" pitchFamily="34" charset="0"/>
                          <a:cs typeface="Arial" panose="020B0604020202020204" pitchFamily="34" charset="0"/>
                        </a:rPr>
                        <a:t>tả</a:t>
                      </a:r>
                      <a:endParaRPr lang="en-US" sz="2000" b="1" dirty="0">
                        <a:solidFill>
                          <a:srgbClr val="FFFFFF"/>
                        </a:solidFill>
                        <a:effectLst/>
                        <a:latin typeface="Arial" panose="020B0604020202020204" pitchFamily="34" charset="0"/>
                        <a:ea typeface="Calibri" panose="020F0502020204030204" pitchFamily="34" charset="0"/>
                        <a:cs typeface="Arial" panose="020B0604020202020204" pitchFamily="34" charset="0"/>
                      </a:endParaRPr>
                    </a:p>
                  </a:txBody>
                  <a:tcPr marL="173409" marR="104045" marT="104045" marB="104045"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 xmlns:a16="http://schemas.microsoft.com/office/drawing/2014/main" val="2687118059"/>
                  </a:ext>
                </a:extLst>
              </a:tr>
              <a:tr h="2367307">
                <a:tc>
                  <a:txBody>
                    <a:bodyPr/>
                    <a:lstStyle/>
                    <a:p>
                      <a:pPr marL="0" marR="0">
                        <a:lnSpc>
                          <a:spcPct val="107000"/>
                        </a:lnSpc>
                        <a:spcBef>
                          <a:spcPts val="0"/>
                        </a:spcBef>
                        <a:spcAft>
                          <a:spcPts val="0"/>
                        </a:spcAft>
                      </a:pPr>
                      <a:r>
                        <a:rPr lang="en-US" sz="2000" b="1" dirty="0">
                          <a:solidFill>
                            <a:srgbClr val="FFFFFF"/>
                          </a:solidFill>
                          <a:effectLst/>
                          <a:latin typeface="Arial" panose="020B0604020202020204" pitchFamily="34" charset="0"/>
                          <a:cs typeface="Arial" panose="020B0604020202020204" pitchFamily="34" charset="0"/>
                        </a:rPr>
                        <a:t>&lt;iostream&gt;</a:t>
                      </a:r>
                      <a:endParaRPr lang="en-US" sz="2000" b="1" dirty="0">
                        <a:solidFill>
                          <a:srgbClr val="FFFFFF"/>
                        </a:solidFill>
                        <a:effectLst/>
                        <a:latin typeface="Arial" panose="020B0604020202020204" pitchFamily="34" charset="0"/>
                        <a:ea typeface="Calibri" panose="020F0502020204030204" pitchFamily="34" charset="0"/>
                        <a:cs typeface="Arial" panose="020B0604020202020204" pitchFamily="34" charset="0"/>
                      </a:endParaRPr>
                    </a:p>
                  </a:txBody>
                  <a:tcPr marL="173409" marR="104045" marT="104045" marB="104045"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0"/>
                        </a:spcAft>
                      </a:pPr>
                      <a:r>
                        <a:rPr lang="en-US" sz="2000" dirty="0">
                          <a:solidFill>
                            <a:schemeClr val="tx1">
                              <a:lumMod val="85000"/>
                              <a:lumOff val="15000"/>
                            </a:schemeClr>
                          </a:solidFill>
                          <a:effectLst/>
                          <a:latin typeface="Arial" panose="020B0604020202020204" pitchFamily="34" charset="0"/>
                          <a:cs typeface="Arial" panose="020B0604020202020204" pitchFamily="34" charset="0"/>
                        </a:rPr>
                        <a:t>File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này</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định</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nghĩa</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các</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đối</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tượng</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cin</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cout</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cerr</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và</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clog,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tương</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ứng</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với</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Standard Input Stream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Luồng</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đầu</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vào</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chuẩn</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Standard Output Stream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Luồng</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đầu</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ra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chuẩn</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Un-buffered Standard Error Stream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Luồng</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lỗi</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chuẩn</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không</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được</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đệm</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và</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Buffered Standard Error Stream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Luồng</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lỗi</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chuẩn</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được</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đệm</a:t>
                      </a:r>
                      <a:r>
                        <a:rPr lang="en-US" sz="2000" dirty="0">
                          <a:solidFill>
                            <a:schemeClr val="tx1">
                              <a:lumMod val="85000"/>
                              <a:lumOff val="15000"/>
                            </a:schemeClr>
                          </a:solidFill>
                          <a:effectLst/>
                          <a:latin typeface="Arial" panose="020B0604020202020204" pitchFamily="34" charset="0"/>
                          <a:cs typeface="Arial" panose="020B0604020202020204" pitchFamily="34" charset="0"/>
                        </a:rPr>
                        <a:t>).</a:t>
                      </a:r>
                      <a:endParaRPr lang="en-US" sz="2000" dirty="0">
                        <a:solidFill>
                          <a:schemeClr val="tx1">
                            <a:lumMod val="85000"/>
                            <a:lumOff val="15000"/>
                          </a:schemeClr>
                        </a:solidFill>
                        <a:effectLst/>
                        <a:latin typeface="Arial" panose="020B0604020202020204" pitchFamily="34" charset="0"/>
                        <a:ea typeface="Calibri" panose="020F0502020204030204" pitchFamily="34" charset="0"/>
                        <a:cs typeface="Arial" panose="020B0604020202020204" pitchFamily="34" charset="0"/>
                      </a:endParaRPr>
                    </a:p>
                  </a:txBody>
                  <a:tcPr marL="173409" marR="104045" marT="104045" marB="104045"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 xmlns:a16="http://schemas.microsoft.com/office/drawing/2014/main" val="234484515"/>
                  </a:ext>
                </a:extLst>
              </a:tr>
              <a:tr h="1297426">
                <a:tc>
                  <a:txBody>
                    <a:bodyPr/>
                    <a:lstStyle/>
                    <a:p>
                      <a:pPr marL="0" marR="0">
                        <a:lnSpc>
                          <a:spcPct val="107000"/>
                        </a:lnSpc>
                        <a:spcBef>
                          <a:spcPts val="0"/>
                        </a:spcBef>
                        <a:spcAft>
                          <a:spcPts val="0"/>
                        </a:spcAft>
                      </a:pPr>
                      <a:r>
                        <a:rPr lang="en-US" sz="2000" b="1">
                          <a:solidFill>
                            <a:srgbClr val="FFFFFF"/>
                          </a:solidFill>
                          <a:effectLst/>
                          <a:latin typeface="Arial" panose="020B0604020202020204" pitchFamily="34" charset="0"/>
                          <a:cs typeface="Arial" panose="020B0604020202020204" pitchFamily="34" charset="0"/>
                        </a:rPr>
                        <a:t>&lt;iomanip&gt;</a:t>
                      </a:r>
                      <a:endParaRPr lang="en-US" sz="2000" b="1">
                        <a:solidFill>
                          <a:srgbClr val="FFFFFF"/>
                        </a:solidFill>
                        <a:effectLst/>
                        <a:latin typeface="Arial" panose="020B0604020202020204" pitchFamily="34" charset="0"/>
                        <a:ea typeface="Calibri" panose="020F0502020204030204" pitchFamily="34" charset="0"/>
                        <a:cs typeface="Arial" panose="020B0604020202020204" pitchFamily="34" charset="0"/>
                      </a:endParaRPr>
                    </a:p>
                  </a:txBody>
                  <a:tcPr marL="173409" marR="104045" marT="104045" marB="104045"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07000"/>
                        </a:lnSpc>
                        <a:spcBef>
                          <a:spcPts val="0"/>
                        </a:spcBef>
                        <a:spcAft>
                          <a:spcPts val="0"/>
                        </a:spcAft>
                      </a:pPr>
                      <a:r>
                        <a:rPr lang="en-US" sz="2000">
                          <a:solidFill>
                            <a:schemeClr val="tx1">
                              <a:lumMod val="85000"/>
                              <a:lumOff val="15000"/>
                            </a:schemeClr>
                          </a:solidFill>
                          <a:effectLst/>
                          <a:latin typeface="Arial" panose="020B0604020202020204" pitchFamily="34" charset="0"/>
                          <a:cs typeface="Arial" panose="020B0604020202020204" pitchFamily="34" charset="0"/>
                        </a:rPr>
                        <a:t>File này khai báo các dịch vụ hữu ích để thực hiện hoạt động I/O được định dạng với các bộ thao tác luồng được tham số hóa như setw và setprecision.</a:t>
                      </a:r>
                      <a:endParaRPr lang="en-US" sz="2000">
                        <a:solidFill>
                          <a:schemeClr val="tx1">
                            <a:lumMod val="85000"/>
                            <a:lumOff val="15000"/>
                          </a:schemeClr>
                        </a:solidFill>
                        <a:effectLst/>
                        <a:latin typeface="Arial" panose="020B0604020202020204" pitchFamily="34" charset="0"/>
                        <a:ea typeface="Calibri" panose="020F0502020204030204" pitchFamily="34" charset="0"/>
                        <a:cs typeface="Arial" panose="020B0604020202020204" pitchFamily="34" charset="0"/>
                      </a:endParaRPr>
                    </a:p>
                  </a:txBody>
                  <a:tcPr marL="173409" marR="104045" marT="104045" marB="104045"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 xmlns:a16="http://schemas.microsoft.com/office/drawing/2014/main" val="1674229667"/>
                  </a:ext>
                </a:extLst>
              </a:tr>
              <a:tr h="1297426">
                <a:tc>
                  <a:txBody>
                    <a:bodyPr/>
                    <a:lstStyle/>
                    <a:p>
                      <a:pPr marL="0" marR="0">
                        <a:lnSpc>
                          <a:spcPct val="107000"/>
                        </a:lnSpc>
                        <a:spcBef>
                          <a:spcPts val="0"/>
                        </a:spcBef>
                        <a:spcAft>
                          <a:spcPts val="0"/>
                        </a:spcAft>
                      </a:pPr>
                      <a:r>
                        <a:rPr lang="en-US" sz="2000" b="1">
                          <a:solidFill>
                            <a:srgbClr val="FFFFFF"/>
                          </a:solidFill>
                          <a:effectLst/>
                          <a:latin typeface="Arial" panose="020B0604020202020204" pitchFamily="34" charset="0"/>
                          <a:cs typeface="Arial" panose="020B0604020202020204" pitchFamily="34" charset="0"/>
                        </a:rPr>
                        <a:t>&lt;fstream&gt;</a:t>
                      </a:r>
                      <a:endParaRPr lang="en-US" sz="2000" b="1">
                        <a:solidFill>
                          <a:srgbClr val="FFFFFF"/>
                        </a:solidFill>
                        <a:effectLst/>
                        <a:latin typeface="Arial" panose="020B0604020202020204" pitchFamily="34" charset="0"/>
                        <a:ea typeface="Calibri" panose="020F0502020204030204" pitchFamily="34" charset="0"/>
                        <a:cs typeface="Arial" panose="020B0604020202020204" pitchFamily="34" charset="0"/>
                      </a:endParaRPr>
                    </a:p>
                  </a:txBody>
                  <a:tcPr marL="173409" marR="104045" marT="104045" marB="104045"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nSpc>
                          <a:spcPct val="107000"/>
                        </a:lnSpc>
                        <a:spcBef>
                          <a:spcPts val="0"/>
                        </a:spcBef>
                        <a:spcAft>
                          <a:spcPts val="0"/>
                        </a:spcAft>
                      </a:pPr>
                      <a:r>
                        <a:rPr lang="en-US" sz="2000" dirty="0">
                          <a:solidFill>
                            <a:schemeClr val="tx1">
                              <a:lumMod val="85000"/>
                              <a:lumOff val="15000"/>
                            </a:schemeClr>
                          </a:solidFill>
                          <a:effectLst/>
                          <a:latin typeface="Arial" panose="020B0604020202020204" pitchFamily="34" charset="0"/>
                          <a:cs typeface="Arial" panose="020B0604020202020204" pitchFamily="34" charset="0"/>
                        </a:rPr>
                        <a:t>File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này</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khai</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báo</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các</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dịch</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vụ</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xử</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lý</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file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được</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kiểm</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soát</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bởi</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người</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dùng</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Chúng</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ta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sẽ</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thảo</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luận</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chi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tiết</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về</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nó</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trong</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chương</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File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và</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Stream </a:t>
                      </a:r>
                      <a:r>
                        <a:rPr lang="en-US" sz="2000" dirty="0" err="1">
                          <a:solidFill>
                            <a:schemeClr val="tx1">
                              <a:lumMod val="85000"/>
                              <a:lumOff val="15000"/>
                            </a:schemeClr>
                          </a:solidFill>
                          <a:effectLst/>
                          <a:latin typeface="Arial" panose="020B0604020202020204" pitchFamily="34" charset="0"/>
                          <a:cs typeface="Arial" panose="020B0604020202020204" pitchFamily="34" charset="0"/>
                        </a:rPr>
                        <a:t>trong</a:t>
                      </a:r>
                      <a:r>
                        <a:rPr lang="en-US" sz="2000" dirty="0">
                          <a:solidFill>
                            <a:schemeClr val="tx1">
                              <a:lumMod val="85000"/>
                              <a:lumOff val="15000"/>
                            </a:schemeClr>
                          </a:solidFill>
                          <a:effectLst/>
                          <a:latin typeface="Arial" panose="020B0604020202020204" pitchFamily="34" charset="0"/>
                          <a:cs typeface="Arial" panose="020B0604020202020204" pitchFamily="34" charset="0"/>
                        </a:rPr>
                        <a:t> C++</a:t>
                      </a:r>
                      <a:endParaRPr lang="en-US" sz="2000" dirty="0">
                        <a:solidFill>
                          <a:schemeClr val="tx1">
                            <a:lumMod val="85000"/>
                            <a:lumOff val="15000"/>
                          </a:schemeClr>
                        </a:solidFill>
                        <a:effectLst/>
                        <a:latin typeface="Arial" panose="020B0604020202020204" pitchFamily="34" charset="0"/>
                        <a:ea typeface="Calibri" panose="020F0502020204030204" pitchFamily="34" charset="0"/>
                        <a:cs typeface="Arial" panose="020B0604020202020204" pitchFamily="34" charset="0"/>
                      </a:endParaRPr>
                    </a:p>
                  </a:txBody>
                  <a:tcPr marL="173409" marR="104045" marT="104045" marB="104045"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 xmlns:a16="http://schemas.microsoft.com/office/drawing/2014/main" val="1179604249"/>
                  </a:ext>
                </a:extLst>
              </a:tr>
            </a:tbl>
          </a:graphicData>
        </a:graphic>
      </p:graphicFrame>
    </p:spTree>
    <p:extLst>
      <p:ext uri="{BB962C8B-B14F-4D97-AF65-F5344CB8AC3E}">
        <p14:creationId xmlns="" xmlns:p14="http://schemas.microsoft.com/office/powerpoint/2010/main" val="37227660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Standard Output Stream (</a:t>
            </a:r>
            <a:r>
              <a:rPr lang="en-US" sz="2800" dirty="0" err="1"/>
              <a:t>cout</a:t>
            </a:r>
            <a:r>
              <a:rPr lang="en-US" sz="2800" dirty="0"/>
              <a:t>) </a:t>
            </a:r>
            <a:r>
              <a:rPr lang="en-US" sz="2800" dirty="0" err="1"/>
              <a:t>trong</a:t>
            </a:r>
            <a:r>
              <a:rPr lang="en-US" sz="2800" dirty="0"/>
              <a:t> C++</a:t>
            </a:r>
          </a:p>
        </p:txBody>
      </p:sp>
      <p:sp>
        <p:nvSpPr>
          <p:cNvPr id="6" name="Content Placeholder 5">
            <a:extLst>
              <a:ext uri="{FF2B5EF4-FFF2-40B4-BE49-F238E27FC236}">
                <a16:creationId xmlns="" xmlns:a16="http://schemas.microsoft.com/office/drawing/2014/main" id="{D584F251-B987-42DE-80D1-AA3D496145B9}"/>
              </a:ext>
            </a:extLst>
          </p:cNvPr>
          <p:cNvSpPr>
            <a:spLocks noGrp="1"/>
          </p:cNvSpPr>
          <p:nvPr>
            <p:ph idx="1"/>
          </p:nvPr>
        </p:nvSpPr>
        <p:spPr/>
        <p:txBody>
          <a:bodyPr>
            <a:normAutofit fontScale="85000" lnSpcReduction="20000"/>
          </a:bodyPr>
          <a:lstStyle/>
          <a:p>
            <a:pPr>
              <a:lnSpc>
                <a:spcPct val="110000"/>
              </a:lnSpc>
            </a:pPr>
            <a:r>
              <a:rPr lang="vi-VN" dirty="0"/>
              <a:t>Đối tượng tiền định nghĩa cout là một minh họa của lớp ostream. Đối tượng cout được xem như "được kết nối tới" thiết bị đầu ra chuẩn, thường là màn hình. Đối tượng cout được sử dụng kết hợp với toán tử chèn luồng (insertion operator), được viết là &lt;&lt;, như ví dụ dưới đây:</a:t>
            </a:r>
            <a:endParaRPr lang="en-US" dirty="0"/>
          </a:p>
          <a:p>
            <a:endParaRPr lang="en-US" dirty="0"/>
          </a:p>
          <a:p>
            <a:pPr marL="284163" lvl="2" indent="0" eaLnBrk="0" fontAlgn="base" hangingPunct="0">
              <a:lnSpc>
                <a:spcPct val="100000"/>
              </a:lnSpc>
              <a:spcBef>
                <a:spcPct val="0"/>
              </a:spcBef>
              <a:spcAft>
                <a:spcPct val="0"/>
              </a:spcAft>
              <a:buNone/>
            </a:pPr>
            <a:r>
              <a:rPr lang="en-US" altLang="en-US" sz="2800" dirty="0">
                <a:solidFill>
                  <a:srgbClr val="809980"/>
                </a:solidFill>
                <a:latin typeface="Menlo"/>
              </a:rPr>
              <a:t>#include</a:t>
            </a:r>
            <a:r>
              <a:rPr lang="en-US" altLang="en-US" sz="2800" dirty="0">
                <a:latin typeface="Menlo"/>
              </a:rPr>
              <a:t> </a:t>
            </a:r>
            <a:r>
              <a:rPr lang="en-US" altLang="en-US" sz="2800" dirty="0">
                <a:solidFill>
                  <a:srgbClr val="29A329"/>
                </a:solidFill>
                <a:latin typeface="Menlo"/>
              </a:rPr>
              <a:t>&lt;iostream&gt;</a:t>
            </a:r>
            <a:r>
              <a:rPr lang="en-US" altLang="en-US" sz="2800" dirty="0">
                <a:latin typeface="Menlo"/>
              </a:rPr>
              <a:t> </a:t>
            </a:r>
          </a:p>
          <a:p>
            <a:pPr marL="284163" lvl="2" indent="0" eaLnBrk="0" fontAlgn="base" hangingPunct="0">
              <a:lnSpc>
                <a:spcPct val="100000"/>
              </a:lnSpc>
              <a:spcBef>
                <a:spcPct val="0"/>
              </a:spcBef>
              <a:spcAft>
                <a:spcPct val="0"/>
              </a:spcAft>
              <a:buNone/>
            </a:pPr>
            <a:r>
              <a:rPr lang="en-US" altLang="en-US" sz="2800" dirty="0">
                <a:solidFill>
                  <a:srgbClr val="AD2BEE"/>
                </a:solidFill>
                <a:latin typeface="Menlo"/>
              </a:rPr>
              <a:t>using</a:t>
            </a:r>
            <a:r>
              <a:rPr lang="en-US" altLang="en-US" sz="2800" dirty="0">
                <a:latin typeface="Menlo"/>
              </a:rPr>
              <a:t> </a:t>
            </a:r>
            <a:r>
              <a:rPr lang="en-US" altLang="en-US" sz="2800" dirty="0">
                <a:solidFill>
                  <a:srgbClr val="AD2BEE"/>
                </a:solidFill>
                <a:latin typeface="Menlo"/>
              </a:rPr>
              <a:t>namespace</a:t>
            </a:r>
            <a:r>
              <a:rPr lang="en-US" altLang="en-US" sz="2800" dirty="0">
                <a:solidFill>
                  <a:srgbClr val="131513"/>
                </a:solidFill>
                <a:latin typeface="Menlo"/>
              </a:rPr>
              <a:t> std;</a:t>
            </a:r>
            <a:r>
              <a:rPr lang="en-US" altLang="en-US" sz="2800" dirty="0">
                <a:latin typeface="Menlo"/>
              </a:rPr>
              <a:t> </a:t>
            </a:r>
          </a:p>
          <a:p>
            <a:pPr marL="284163" lvl="2" indent="0" eaLnBrk="0" fontAlgn="base" hangingPunct="0">
              <a:lnSpc>
                <a:spcPct val="100000"/>
              </a:lnSpc>
              <a:spcBef>
                <a:spcPct val="0"/>
              </a:spcBef>
              <a:spcAft>
                <a:spcPct val="0"/>
              </a:spcAft>
              <a:buNone/>
            </a:pPr>
            <a:r>
              <a:rPr lang="en-US" altLang="en-US" sz="2800" dirty="0">
                <a:solidFill>
                  <a:srgbClr val="AD2BEE"/>
                </a:solidFill>
                <a:latin typeface="Menlo"/>
              </a:rPr>
              <a:t>int</a:t>
            </a:r>
            <a:r>
              <a:rPr lang="en-US" altLang="en-US" sz="2800" dirty="0">
                <a:solidFill>
                  <a:srgbClr val="131513"/>
                </a:solidFill>
                <a:latin typeface="Menlo"/>
              </a:rPr>
              <a:t> main(</a:t>
            </a:r>
            <a:r>
              <a:rPr lang="en-US" altLang="en-US" sz="2800" dirty="0">
                <a:latin typeface="Menlo"/>
              </a:rPr>
              <a:t> </a:t>
            </a:r>
            <a:r>
              <a:rPr lang="en-US" altLang="en-US" sz="2800" dirty="0">
                <a:solidFill>
                  <a:srgbClr val="131513"/>
                </a:solidFill>
                <a:latin typeface="Menlo"/>
              </a:rPr>
              <a:t>)</a:t>
            </a:r>
            <a:r>
              <a:rPr lang="en-US" altLang="en-US" sz="2800" dirty="0">
                <a:latin typeface="Menlo"/>
              </a:rPr>
              <a:t> </a:t>
            </a:r>
            <a:r>
              <a:rPr lang="en-US" altLang="en-US" sz="2800" dirty="0">
                <a:solidFill>
                  <a:srgbClr val="131513"/>
                </a:solidFill>
                <a:latin typeface="Menlo"/>
              </a:rPr>
              <a:t>{</a:t>
            </a:r>
            <a:r>
              <a:rPr lang="en-US" altLang="en-US" sz="2800" dirty="0">
                <a:latin typeface="Menlo"/>
              </a:rPr>
              <a:t> </a:t>
            </a:r>
          </a:p>
          <a:p>
            <a:pPr marL="741363" lvl="4" indent="0" eaLnBrk="0" fontAlgn="base" hangingPunct="0">
              <a:lnSpc>
                <a:spcPct val="100000"/>
              </a:lnSpc>
              <a:spcBef>
                <a:spcPct val="0"/>
              </a:spcBef>
              <a:spcAft>
                <a:spcPct val="0"/>
              </a:spcAft>
              <a:buNone/>
            </a:pPr>
            <a:r>
              <a:rPr lang="en-US" altLang="en-US" sz="2400" dirty="0">
                <a:solidFill>
                  <a:srgbClr val="AD2BEE"/>
                </a:solidFill>
                <a:latin typeface="Menlo"/>
              </a:rPr>
              <a:t>char</a:t>
            </a:r>
            <a:r>
              <a:rPr lang="en-US" altLang="en-US" sz="2400" dirty="0">
                <a:solidFill>
                  <a:srgbClr val="131513"/>
                </a:solidFill>
                <a:latin typeface="Menlo"/>
              </a:rPr>
              <a:t> str[]</a:t>
            </a:r>
            <a:r>
              <a:rPr lang="en-US" altLang="en-US" sz="2400" dirty="0">
                <a:latin typeface="Menlo"/>
              </a:rPr>
              <a:t> </a:t>
            </a:r>
            <a:r>
              <a:rPr lang="en-US" altLang="en-US" sz="2400" dirty="0">
                <a:solidFill>
                  <a:srgbClr val="131513"/>
                </a:solidFill>
                <a:latin typeface="Menlo"/>
              </a:rPr>
              <a:t>=</a:t>
            </a:r>
            <a:r>
              <a:rPr lang="en-US" altLang="en-US" sz="2400" dirty="0">
                <a:latin typeface="Menlo"/>
              </a:rPr>
              <a:t> </a:t>
            </a:r>
            <a:r>
              <a:rPr lang="en-US" altLang="en-US" sz="2400" dirty="0">
                <a:solidFill>
                  <a:srgbClr val="29A329"/>
                </a:solidFill>
                <a:latin typeface="Menlo"/>
              </a:rPr>
              <a:t>"Xin chao C++"</a:t>
            </a:r>
            <a:r>
              <a:rPr lang="en-US" altLang="en-US" sz="2400" dirty="0">
                <a:solidFill>
                  <a:srgbClr val="131513"/>
                </a:solidFill>
                <a:latin typeface="Menlo"/>
              </a:rPr>
              <a:t>; </a:t>
            </a:r>
          </a:p>
          <a:p>
            <a:pPr marL="741363" lvl="4" indent="0" eaLnBrk="0" fontAlgn="base" hangingPunct="0">
              <a:lnSpc>
                <a:spcPct val="100000"/>
              </a:lnSpc>
              <a:spcBef>
                <a:spcPct val="0"/>
              </a:spcBef>
              <a:spcAft>
                <a:spcPct val="0"/>
              </a:spcAft>
              <a:buNone/>
            </a:pPr>
            <a:r>
              <a:rPr lang="en-US" altLang="en-US" sz="2400" dirty="0" err="1">
                <a:solidFill>
                  <a:srgbClr val="131513"/>
                </a:solidFill>
                <a:latin typeface="Menlo"/>
              </a:rPr>
              <a:t>cout</a:t>
            </a:r>
            <a:r>
              <a:rPr lang="en-US" altLang="en-US" sz="2400" dirty="0">
                <a:solidFill>
                  <a:srgbClr val="131513"/>
                </a:solidFill>
                <a:latin typeface="Menlo"/>
              </a:rPr>
              <a:t> &lt;&lt;</a:t>
            </a:r>
            <a:r>
              <a:rPr lang="en-US" altLang="en-US" sz="2400" dirty="0">
                <a:latin typeface="Menlo"/>
              </a:rPr>
              <a:t> </a:t>
            </a:r>
            <a:r>
              <a:rPr lang="en-US" altLang="en-US" sz="2400" dirty="0">
                <a:solidFill>
                  <a:srgbClr val="29A329"/>
                </a:solidFill>
                <a:latin typeface="Menlo"/>
              </a:rPr>
              <a:t>"Gia tri </a:t>
            </a:r>
            <a:r>
              <a:rPr lang="en-US" altLang="en-US" sz="2400" dirty="0" err="1">
                <a:solidFill>
                  <a:srgbClr val="29A329"/>
                </a:solidFill>
                <a:latin typeface="Menlo"/>
              </a:rPr>
              <a:t>cua</a:t>
            </a:r>
            <a:r>
              <a:rPr lang="en-US" altLang="en-US" sz="2400" dirty="0">
                <a:solidFill>
                  <a:srgbClr val="29A329"/>
                </a:solidFill>
                <a:latin typeface="Menlo"/>
              </a:rPr>
              <a:t> str la: "</a:t>
            </a:r>
            <a:r>
              <a:rPr lang="en-US" altLang="en-US" sz="2400" dirty="0">
                <a:latin typeface="Menlo"/>
              </a:rPr>
              <a:t> </a:t>
            </a:r>
            <a:r>
              <a:rPr lang="en-US" altLang="en-US" sz="2400" dirty="0">
                <a:solidFill>
                  <a:srgbClr val="131513"/>
                </a:solidFill>
                <a:latin typeface="Menlo"/>
              </a:rPr>
              <a:t>&lt;&lt; str &lt;&lt; </a:t>
            </a:r>
            <a:r>
              <a:rPr lang="en-US" altLang="en-US" sz="2400" dirty="0" err="1">
                <a:solidFill>
                  <a:srgbClr val="131513"/>
                </a:solidFill>
                <a:latin typeface="Menlo"/>
              </a:rPr>
              <a:t>endl</a:t>
            </a:r>
            <a:r>
              <a:rPr lang="en-US" altLang="en-US" sz="2400" dirty="0">
                <a:solidFill>
                  <a:srgbClr val="131513"/>
                </a:solidFill>
                <a:latin typeface="Menlo"/>
              </a:rPr>
              <a:t>;</a:t>
            </a:r>
            <a:r>
              <a:rPr lang="en-US" altLang="en-US" sz="2400" dirty="0">
                <a:latin typeface="Menlo"/>
              </a:rPr>
              <a:t> </a:t>
            </a:r>
          </a:p>
          <a:p>
            <a:pPr marL="284163" lvl="2" indent="0" eaLnBrk="0" fontAlgn="base" hangingPunct="0">
              <a:lnSpc>
                <a:spcPct val="100000"/>
              </a:lnSpc>
              <a:spcBef>
                <a:spcPct val="0"/>
              </a:spcBef>
              <a:spcAft>
                <a:spcPct val="0"/>
              </a:spcAft>
              <a:buNone/>
            </a:pPr>
            <a:r>
              <a:rPr lang="en-US" altLang="en-US" sz="2800" dirty="0">
                <a:solidFill>
                  <a:srgbClr val="131513"/>
                </a:solidFill>
                <a:latin typeface="Menlo"/>
              </a:rPr>
              <a:t>}</a:t>
            </a:r>
            <a:r>
              <a:rPr lang="en-US" altLang="en-US" dirty="0"/>
              <a:t> </a:t>
            </a:r>
          </a:p>
          <a:p>
            <a:pPr lvl="0" fontAlgn="base">
              <a:lnSpc>
                <a:spcPct val="120000"/>
              </a:lnSpc>
              <a:spcAft>
                <a:spcPct val="0"/>
              </a:spcAft>
            </a:pPr>
            <a:r>
              <a:rPr lang="en-US" altLang="en-US" dirty="0" err="1"/>
              <a:t>Toán</a:t>
            </a:r>
            <a:r>
              <a:rPr lang="en-US" altLang="en-US" dirty="0"/>
              <a:t> </a:t>
            </a:r>
            <a:r>
              <a:rPr lang="en-US" altLang="en-US" dirty="0" err="1"/>
              <a:t>tử</a:t>
            </a:r>
            <a:r>
              <a:rPr lang="en-US" altLang="en-US" dirty="0"/>
              <a:t> </a:t>
            </a:r>
            <a:r>
              <a:rPr lang="en-US" altLang="en-US" dirty="0" err="1"/>
              <a:t>chèn</a:t>
            </a:r>
            <a:r>
              <a:rPr lang="en-US" altLang="en-US" dirty="0"/>
              <a:t> </a:t>
            </a:r>
            <a:r>
              <a:rPr lang="en-US" altLang="en-US" dirty="0" err="1"/>
              <a:t>luồng</a:t>
            </a:r>
            <a:r>
              <a:rPr lang="en-US" altLang="en-US" dirty="0"/>
              <a:t> </a:t>
            </a:r>
            <a:r>
              <a:rPr lang="en-US" altLang="en-US" dirty="0">
                <a:solidFill>
                  <a:srgbClr val="131513"/>
                </a:solidFill>
                <a:latin typeface="Menlo"/>
              </a:rPr>
              <a:t>&lt;&lt; </a:t>
            </a:r>
            <a:r>
              <a:rPr lang="en-US" altLang="en-US" dirty="0" err="1"/>
              <a:t>có</a:t>
            </a:r>
            <a:r>
              <a:rPr lang="en-US" altLang="en-US" dirty="0"/>
              <a:t> </a:t>
            </a:r>
            <a:r>
              <a:rPr lang="en-US" altLang="en-US" dirty="0" err="1"/>
              <a:t>thể</a:t>
            </a:r>
            <a:r>
              <a:rPr lang="en-US" altLang="en-US" dirty="0"/>
              <a:t> </a:t>
            </a:r>
            <a:r>
              <a:rPr lang="en-US" altLang="en-US" dirty="0" err="1"/>
              <a:t>được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nhiều</a:t>
            </a:r>
            <a:r>
              <a:rPr lang="en-US" altLang="en-US" dirty="0"/>
              <a:t> </a:t>
            </a:r>
            <a:r>
              <a:rPr lang="en-US" altLang="en-US" dirty="0" err="1"/>
              <a:t>hơn</a:t>
            </a:r>
            <a:r>
              <a:rPr lang="en-US" altLang="en-US" dirty="0"/>
              <a:t> </a:t>
            </a:r>
            <a:r>
              <a:rPr lang="en-US" altLang="en-US" dirty="0" err="1"/>
              <a:t>một</a:t>
            </a:r>
            <a:r>
              <a:rPr lang="en-US" altLang="en-US" dirty="0"/>
              <a:t> </a:t>
            </a:r>
            <a:r>
              <a:rPr lang="en-US" altLang="en-US" dirty="0" err="1"/>
              <a:t>lần</a:t>
            </a:r>
            <a:r>
              <a:rPr lang="en-US" altLang="en-US" dirty="0"/>
              <a:t> </a:t>
            </a:r>
            <a:r>
              <a:rPr lang="en-US" altLang="en-US" dirty="0" err="1"/>
              <a:t>trong</a:t>
            </a:r>
            <a:r>
              <a:rPr lang="en-US" altLang="en-US" dirty="0"/>
              <a:t> </a:t>
            </a:r>
            <a:r>
              <a:rPr lang="en-US" altLang="en-US" dirty="0" err="1"/>
              <a:t>một</a:t>
            </a:r>
            <a:r>
              <a:rPr lang="en-US" altLang="en-US" dirty="0"/>
              <a:t> </a:t>
            </a:r>
            <a:r>
              <a:rPr lang="en-US" altLang="en-US" dirty="0" err="1"/>
              <a:t>lệnh</a:t>
            </a:r>
            <a:r>
              <a:rPr lang="en-US" altLang="en-US" dirty="0"/>
              <a:t> </a:t>
            </a:r>
            <a:r>
              <a:rPr lang="en-US" altLang="en-US" dirty="0" err="1"/>
              <a:t>và</a:t>
            </a:r>
            <a:r>
              <a:rPr lang="en-US" altLang="en-US" dirty="0"/>
              <a:t> </a:t>
            </a:r>
            <a:r>
              <a:rPr lang="en-US" altLang="en-US" dirty="0" err="1">
                <a:solidFill>
                  <a:srgbClr val="131513"/>
                </a:solidFill>
                <a:latin typeface="Menlo"/>
              </a:rPr>
              <a:t>endl</a:t>
            </a:r>
            <a:r>
              <a:rPr lang="en-US" altLang="en-US" dirty="0"/>
              <a:t> </a:t>
            </a:r>
            <a:r>
              <a:rPr lang="en-US" altLang="en-US" dirty="0" err="1"/>
              <a:t>được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để</a:t>
            </a:r>
            <a:r>
              <a:rPr lang="en-US" altLang="en-US" dirty="0"/>
              <a:t> them </a:t>
            </a:r>
            <a:r>
              <a:rPr lang="en-US" altLang="en-US" dirty="0" err="1"/>
              <a:t>một</a:t>
            </a:r>
            <a:r>
              <a:rPr lang="en-US" altLang="en-US" dirty="0"/>
              <a:t> </a:t>
            </a:r>
            <a:r>
              <a:rPr lang="en-US" altLang="en-US" dirty="0" err="1"/>
              <a:t>dòng</a:t>
            </a:r>
            <a:r>
              <a:rPr lang="en-US" altLang="en-US" dirty="0"/>
              <a:t> </a:t>
            </a:r>
            <a:r>
              <a:rPr lang="en-US" altLang="en-US" dirty="0" err="1"/>
              <a:t>mới</a:t>
            </a:r>
            <a:r>
              <a:rPr lang="en-US" altLang="en-US" dirty="0"/>
              <a:t> </a:t>
            </a:r>
            <a:r>
              <a:rPr lang="en-US" altLang="en-US" dirty="0" err="1"/>
              <a:t>tại</a:t>
            </a:r>
            <a:r>
              <a:rPr lang="en-US" altLang="en-US" dirty="0"/>
              <a:t> </a:t>
            </a:r>
            <a:r>
              <a:rPr lang="en-US" altLang="en-US" dirty="0" err="1"/>
              <a:t>cuối</a:t>
            </a:r>
            <a:r>
              <a:rPr lang="en-US" altLang="en-US" dirty="0"/>
              <a:t> </a:t>
            </a:r>
            <a:r>
              <a:rPr lang="en-US" altLang="en-US" dirty="0" err="1"/>
              <a:t>dòng</a:t>
            </a:r>
            <a:r>
              <a:rPr lang="en-US" altLang="en-US" dirty="0"/>
              <a:t> </a:t>
            </a:r>
            <a:r>
              <a:rPr lang="en-US" altLang="en-US" dirty="0" err="1"/>
              <a:t>đó</a:t>
            </a:r>
            <a:r>
              <a:rPr lang="en-US" altLang="en-US" dirty="0"/>
              <a:t>.</a:t>
            </a:r>
            <a:r>
              <a:rPr lang="en-US" altLang="en-US" sz="1200" dirty="0">
                <a:cs typeface="Arial" panose="020B0604020202020204" pitchFamily="34" charset="0"/>
              </a:rPr>
              <a:t/>
            </a:r>
            <a:br>
              <a:rPr lang="en-US" altLang="en-US" sz="1200" dirty="0">
                <a:cs typeface="Arial" panose="020B0604020202020204" pitchFamily="34" charset="0"/>
              </a:rPr>
            </a:br>
            <a:endParaRPr lang="en-US" altLang="en-US" sz="1800" dirty="0"/>
          </a:p>
          <a:p>
            <a:pPr marL="284163" lvl="2" indent="0" eaLnBrk="0" fontAlgn="base" hangingPunct="0">
              <a:lnSpc>
                <a:spcPct val="100000"/>
              </a:lnSpc>
              <a:spcBef>
                <a:spcPct val="0"/>
              </a:spcBef>
              <a:spcAft>
                <a:spcPct val="0"/>
              </a:spcAft>
              <a:buNone/>
            </a:pPr>
            <a:endParaRPr lang="en-US" altLang="en-US" dirty="0"/>
          </a:p>
          <a:p>
            <a:pPr marL="284163" lvl="2" indent="0" eaLnBrk="0" fontAlgn="base" hangingPunct="0">
              <a:lnSpc>
                <a:spcPct val="100000"/>
              </a:lnSpc>
              <a:spcBef>
                <a:spcPct val="0"/>
              </a:spcBef>
              <a:spcAft>
                <a:spcPct val="0"/>
              </a:spcAft>
              <a:buNone/>
            </a:pPr>
            <a:endParaRPr lang="en-US" altLang="en-US" sz="5400" dirty="0"/>
          </a:p>
          <a:p>
            <a:endParaRPr lang="en-US" dirty="0"/>
          </a:p>
          <a:p>
            <a:endParaRPr lang="en-US" dirty="0"/>
          </a:p>
        </p:txBody>
      </p:sp>
      <p:sp>
        <p:nvSpPr>
          <p:cNvPr id="5" name="Slide Number Placeholder 3">
            <a:extLst>
              <a:ext uri="{FF2B5EF4-FFF2-40B4-BE49-F238E27FC236}">
                <a16:creationId xmlns="" xmlns:a16="http://schemas.microsoft.com/office/drawing/2014/main" id="{BFCD1121-C688-4F8E-B0CF-D5BF844466E5}"/>
              </a:ext>
            </a:extLst>
          </p:cNvPr>
          <p:cNvSpPr>
            <a:spLocks noGrp="1"/>
          </p:cNvSpPr>
          <p:nvPr>
            <p:ph type="sldNum" sz="quarter" idx="12"/>
          </p:nvPr>
        </p:nvSpPr>
        <p:spPr/>
        <p:txBody>
          <a:bodyPr/>
          <a:lstStyle/>
          <a:p>
            <a:fld id="{8C13379D-D487-4446-85FC-E9ED5B8B80F6}" type="slidenum">
              <a:rPr lang="en-US"/>
              <a:pPr/>
              <a:t>41</a:t>
            </a:fld>
            <a:endParaRPr lang="en-US"/>
          </a:p>
        </p:txBody>
      </p:sp>
      <p:sp>
        <p:nvSpPr>
          <p:cNvPr id="7" name="Rectangle 1">
            <a:extLst>
              <a:ext uri="{FF2B5EF4-FFF2-40B4-BE49-F238E27FC236}">
                <a16:creationId xmlns="" xmlns:a16="http://schemas.microsoft.com/office/drawing/2014/main" id="{709F5A6D-44CD-4F16-AA71-838286B17B3C}"/>
              </a:ext>
            </a:extLst>
          </p:cNvPr>
          <p:cNvSpPr>
            <a:spLocks noChangeArrowheads="1"/>
          </p:cNvSpPr>
          <p:nvPr/>
        </p:nvSpPr>
        <p:spPr bwMode="auto">
          <a:xfrm>
            <a:off x="0" y="17988"/>
            <a:ext cx="65" cy="421224"/>
          </a:xfrm>
          <a:prstGeom prst="rect">
            <a:avLst/>
          </a:prstGeom>
          <a:solidFill>
            <a:srgbClr val="F4FBF4"/>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 xmlns:a16="http://schemas.microsoft.com/office/drawing/2014/main" id="{A3682583-28C1-4645-9689-5053C80CE495}"/>
              </a:ext>
            </a:extLst>
          </p:cNvPr>
          <p:cNvSpPr>
            <a:spLocks noChangeArrowheads="1"/>
          </p:cNvSpPr>
          <p:nvPr/>
        </p:nvSpPr>
        <p:spPr bwMode="auto">
          <a:xfrm>
            <a:off x="0" y="17988"/>
            <a:ext cx="65" cy="421224"/>
          </a:xfrm>
          <a:prstGeom prst="rect">
            <a:avLst/>
          </a:prstGeom>
          <a:solidFill>
            <a:srgbClr val="F4FBF4"/>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 xmlns:a16="http://schemas.microsoft.com/office/drawing/2014/main" id="{56BB308D-7D83-4638-884A-5B004FB7EAB2}"/>
              </a:ext>
            </a:extLst>
          </p:cNvPr>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033091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Standard Input Stream (</a:t>
            </a:r>
            <a:r>
              <a:rPr lang="en-US" dirty="0" err="1"/>
              <a:t>cin</a:t>
            </a:r>
            <a:r>
              <a:rPr lang="en-US" dirty="0"/>
              <a:t>) </a:t>
            </a:r>
            <a:r>
              <a:rPr lang="en-US" dirty="0" err="1"/>
              <a:t>trong</a:t>
            </a:r>
            <a:r>
              <a:rPr lang="en-US" dirty="0"/>
              <a:t> C++</a:t>
            </a:r>
          </a:p>
        </p:txBody>
      </p:sp>
      <p:sp>
        <p:nvSpPr>
          <p:cNvPr id="6" name="Content Placeholder 5">
            <a:extLst>
              <a:ext uri="{FF2B5EF4-FFF2-40B4-BE49-F238E27FC236}">
                <a16:creationId xmlns="" xmlns:a16="http://schemas.microsoft.com/office/drawing/2014/main" id="{D584F251-B987-42DE-80D1-AA3D496145B9}"/>
              </a:ext>
            </a:extLst>
          </p:cNvPr>
          <p:cNvSpPr>
            <a:spLocks noGrp="1"/>
          </p:cNvSpPr>
          <p:nvPr>
            <p:ph idx="1"/>
          </p:nvPr>
        </p:nvSpPr>
        <p:spPr/>
        <p:txBody>
          <a:bodyPr>
            <a:normAutofit fontScale="92500" lnSpcReduction="10000"/>
          </a:bodyPr>
          <a:lstStyle/>
          <a:p>
            <a:pPr>
              <a:lnSpc>
                <a:spcPct val="110000"/>
              </a:lnSpc>
            </a:pPr>
            <a:r>
              <a:rPr lang="vi-VN" dirty="0"/>
              <a:t>Đối tượng tiền định nghĩa </a:t>
            </a:r>
            <a:r>
              <a:rPr lang="vi-VN" b="1" dirty="0"/>
              <a:t>cin</a:t>
            </a:r>
            <a:r>
              <a:rPr lang="vi-VN" dirty="0"/>
              <a:t> là một minh họa của lớp isrtream. Đối tượng cin được xem như đính kèm với thiết bị đầu vào chuẩn, mà thường là bàn phím. Đối tượng cin được sử dụng kết hợp với toán tử trích luồng (extraction operator), viết là &gt;&gt;, như trong ví dụ sau:</a:t>
            </a:r>
            <a:endParaRPr lang="en-US" dirty="0"/>
          </a:p>
          <a:p>
            <a:endParaRPr lang="en-US" dirty="0"/>
          </a:p>
          <a:p>
            <a:pPr marL="225425" lvl="1" indent="0">
              <a:buNone/>
            </a:pPr>
            <a:r>
              <a:rPr lang="en-US" altLang="en-US" sz="2400" dirty="0">
                <a:solidFill>
                  <a:srgbClr val="809980"/>
                </a:solidFill>
                <a:latin typeface="Menlo"/>
              </a:rPr>
              <a:t>#include</a:t>
            </a:r>
            <a:r>
              <a:rPr lang="en-US" altLang="en-US" sz="2400" dirty="0">
                <a:latin typeface="Menlo"/>
              </a:rPr>
              <a:t> </a:t>
            </a:r>
            <a:r>
              <a:rPr lang="en-US" altLang="en-US" sz="2400" dirty="0">
                <a:solidFill>
                  <a:srgbClr val="29A329"/>
                </a:solidFill>
                <a:latin typeface="Menlo"/>
              </a:rPr>
              <a:t>&lt;iostream&gt;</a:t>
            </a:r>
            <a:r>
              <a:rPr lang="en-US" altLang="en-US" sz="2400" dirty="0">
                <a:latin typeface="Menlo"/>
              </a:rPr>
              <a:t> </a:t>
            </a:r>
          </a:p>
          <a:p>
            <a:pPr marL="225425" lvl="1" indent="0">
              <a:buNone/>
            </a:pPr>
            <a:r>
              <a:rPr lang="en-US" altLang="en-US" sz="2400" dirty="0">
                <a:solidFill>
                  <a:srgbClr val="AD2BEE"/>
                </a:solidFill>
                <a:latin typeface="Menlo"/>
              </a:rPr>
              <a:t>using</a:t>
            </a:r>
            <a:r>
              <a:rPr lang="en-US" altLang="en-US" sz="2400" dirty="0">
                <a:latin typeface="Menlo"/>
              </a:rPr>
              <a:t> </a:t>
            </a:r>
            <a:r>
              <a:rPr lang="en-US" altLang="en-US" sz="2400" dirty="0">
                <a:solidFill>
                  <a:srgbClr val="AD2BEE"/>
                </a:solidFill>
                <a:latin typeface="Menlo"/>
              </a:rPr>
              <a:t>namespace</a:t>
            </a:r>
            <a:r>
              <a:rPr lang="en-US" altLang="en-US" sz="2400" dirty="0">
                <a:solidFill>
                  <a:srgbClr val="131513"/>
                </a:solidFill>
                <a:latin typeface="Menlo"/>
              </a:rPr>
              <a:t> std;</a:t>
            </a:r>
            <a:r>
              <a:rPr lang="en-US" altLang="en-US" sz="2400" dirty="0">
                <a:latin typeface="Menlo"/>
              </a:rPr>
              <a:t> </a:t>
            </a:r>
          </a:p>
          <a:p>
            <a:pPr marL="225425" lvl="1" indent="0">
              <a:buNone/>
            </a:pPr>
            <a:r>
              <a:rPr lang="en-US" altLang="en-US" sz="2400" dirty="0">
                <a:solidFill>
                  <a:srgbClr val="AD2BEE"/>
                </a:solidFill>
                <a:latin typeface="Menlo"/>
              </a:rPr>
              <a:t>int</a:t>
            </a:r>
            <a:r>
              <a:rPr lang="en-US" altLang="en-US" sz="2400" dirty="0">
                <a:solidFill>
                  <a:srgbClr val="131513"/>
                </a:solidFill>
                <a:latin typeface="Menlo"/>
              </a:rPr>
              <a:t> main(</a:t>
            </a:r>
            <a:r>
              <a:rPr lang="en-US" altLang="en-US" sz="2400" dirty="0">
                <a:latin typeface="Menlo"/>
              </a:rPr>
              <a:t> </a:t>
            </a:r>
            <a:r>
              <a:rPr lang="en-US" altLang="en-US" sz="2400" dirty="0">
                <a:solidFill>
                  <a:srgbClr val="131513"/>
                </a:solidFill>
                <a:latin typeface="Menlo"/>
              </a:rPr>
              <a:t>)</a:t>
            </a:r>
            <a:r>
              <a:rPr lang="en-US" altLang="en-US" sz="2400" dirty="0">
                <a:latin typeface="Menlo"/>
              </a:rPr>
              <a:t> </a:t>
            </a:r>
            <a:r>
              <a:rPr lang="en-US" altLang="en-US" sz="2400" dirty="0">
                <a:solidFill>
                  <a:srgbClr val="131513"/>
                </a:solidFill>
                <a:latin typeface="Menlo"/>
              </a:rPr>
              <a:t>{</a:t>
            </a:r>
            <a:r>
              <a:rPr lang="en-US" altLang="en-US" sz="2400" dirty="0">
                <a:latin typeface="Menlo"/>
              </a:rPr>
              <a:t> </a:t>
            </a:r>
          </a:p>
          <a:p>
            <a:pPr marL="682625" lvl="3" indent="0">
              <a:buNone/>
            </a:pPr>
            <a:r>
              <a:rPr lang="en-US" altLang="en-US" sz="2200" dirty="0">
                <a:solidFill>
                  <a:srgbClr val="AD2BEE"/>
                </a:solidFill>
                <a:latin typeface="Menlo"/>
              </a:rPr>
              <a:t>char</a:t>
            </a:r>
            <a:r>
              <a:rPr lang="en-US" altLang="en-US" sz="2200" dirty="0">
                <a:solidFill>
                  <a:srgbClr val="131513"/>
                </a:solidFill>
                <a:latin typeface="Menlo"/>
              </a:rPr>
              <a:t> ten[</a:t>
            </a:r>
            <a:r>
              <a:rPr lang="en-US" altLang="en-US" sz="2200" dirty="0">
                <a:solidFill>
                  <a:srgbClr val="87711D"/>
                </a:solidFill>
                <a:latin typeface="Menlo"/>
              </a:rPr>
              <a:t>50</a:t>
            </a:r>
            <a:r>
              <a:rPr lang="en-US" altLang="en-US" sz="2200" dirty="0">
                <a:solidFill>
                  <a:srgbClr val="131513"/>
                </a:solidFill>
                <a:latin typeface="Menlo"/>
              </a:rPr>
              <a:t>]; </a:t>
            </a:r>
          </a:p>
          <a:p>
            <a:pPr marL="682625" lvl="3" indent="0">
              <a:buNone/>
            </a:pPr>
            <a:r>
              <a:rPr lang="en-US" altLang="en-US" sz="2200" dirty="0" err="1">
                <a:solidFill>
                  <a:srgbClr val="131513"/>
                </a:solidFill>
                <a:latin typeface="Menlo"/>
              </a:rPr>
              <a:t>cout</a:t>
            </a:r>
            <a:r>
              <a:rPr lang="en-US" altLang="en-US" sz="2200" dirty="0">
                <a:solidFill>
                  <a:srgbClr val="131513"/>
                </a:solidFill>
                <a:latin typeface="Menlo"/>
              </a:rPr>
              <a:t> &lt;&lt;</a:t>
            </a:r>
            <a:r>
              <a:rPr lang="en-US" altLang="en-US" sz="2200" dirty="0">
                <a:latin typeface="Menlo"/>
              </a:rPr>
              <a:t> </a:t>
            </a:r>
            <a:r>
              <a:rPr lang="en-US" altLang="en-US" sz="2200" dirty="0">
                <a:solidFill>
                  <a:srgbClr val="29A329"/>
                </a:solidFill>
                <a:latin typeface="Menlo"/>
              </a:rPr>
              <a:t>"</a:t>
            </a:r>
            <a:r>
              <a:rPr lang="en-US" altLang="en-US" sz="2200" dirty="0" err="1">
                <a:solidFill>
                  <a:srgbClr val="29A329"/>
                </a:solidFill>
                <a:latin typeface="Menlo"/>
              </a:rPr>
              <a:t>Nhap</a:t>
            </a:r>
            <a:r>
              <a:rPr lang="en-US" altLang="en-US" sz="2200" dirty="0">
                <a:solidFill>
                  <a:srgbClr val="29A329"/>
                </a:solidFill>
                <a:latin typeface="Menlo"/>
              </a:rPr>
              <a:t> ten </a:t>
            </a:r>
            <a:r>
              <a:rPr lang="en-US" altLang="en-US" sz="2200" dirty="0" err="1">
                <a:solidFill>
                  <a:srgbClr val="29A329"/>
                </a:solidFill>
                <a:latin typeface="Menlo"/>
              </a:rPr>
              <a:t>cua</a:t>
            </a:r>
            <a:r>
              <a:rPr lang="en-US" altLang="en-US" sz="2200" dirty="0">
                <a:solidFill>
                  <a:srgbClr val="29A329"/>
                </a:solidFill>
                <a:latin typeface="Menlo"/>
              </a:rPr>
              <a:t> ban (</a:t>
            </a:r>
            <a:r>
              <a:rPr lang="en-US" altLang="en-US" sz="2200" dirty="0" err="1">
                <a:solidFill>
                  <a:srgbClr val="29A329"/>
                </a:solidFill>
                <a:latin typeface="Menlo"/>
              </a:rPr>
              <a:t>viet</a:t>
            </a:r>
            <a:r>
              <a:rPr lang="en-US" altLang="en-US" sz="2200" dirty="0">
                <a:solidFill>
                  <a:srgbClr val="29A329"/>
                </a:solidFill>
                <a:latin typeface="Menlo"/>
              </a:rPr>
              <a:t> lien): "</a:t>
            </a:r>
            <a:r>
              <a:rPr lang="en-US" altLang="en-US" sz="2200" dirty="0">
                <a:solidFill>
                  <a:srgbClr val="131513"/>
                </a:solidFill>
                <a:latin typeface="Menlo"/>
              </a:rPr>
              <a:t>; </a:t>
            </a:r>
          </a:p>
          <a:p>
            <a:pPr marL="682625" lvl="3" indent="0">
              <a:buNone/>
            </a:pPr>
            <a:r>
              <a:rPr lang="en-US" altLang="en-US" sz="2200" dirty="0" err="1">
                <a:solidFill>
                  <a:srgbClr val="131513"/>
                </a:solidFill>
                <a:latin typeface="Menlo"/>
              </a:rPr>
              <a:t>cin</a:t>
            </a:r>
            <a:r>
              <a:rPr lang="en-US" altLang="en-US" sz="2200" dirty="0">
                <a:solidFill>
                  <a:srgbClr val="131513"/>
                </a:solidFill>
                <a:latin typeface="Menlo"/>
              </a:rPr>
              <a:t> &gt;&gt; ten; </a:t>
            </a:r>
          </a:p>
          <a:p>
            <a:pPr marL="682625" lvl="3" indent="0">
              <a:buNone/>
            </a:pPr>
            <a:r>
              <a:rPr lang="en-US" altLang="en-US" sz="2200" dirty="0" err="1">
                <a:solidFill>
                  <a:srgbClr val="131513"/>
                </a:solidFill>
                <a:latin typeface="Menlo"/>
              </a:rPr>
              <a:t>cout</a:t>
            </a:r>
            <a:r>
              <a:rPr lang="en-US" altLang="en-US" sz="2200" dirty="0">
                <a:solidFill>
                  <a:srgbClr val="131513"/>
                </a:solidFill>
                <a:latin typeface="Menlo"/>
              </a:rPr>
              <a:t> &lt;&lt;</a:t>
            </a:r>
            <a:r>
              <a:rPr lang="en-US" altLang="en-US" sz="2200" dirty="0">
                <a:latin typeface="Menlo"/>
              </a:rPr>
              <a:t> </a:t>
            </a:r>
            <a:r>
              <a:rPr lang="en-US" altLang="en-US" sz="2200" dirty="0">
                <a:solidFill>
                  <a:srgbClr val="29A329"/>
                </a:solidFill>
                <a:latin typeface="Menlo"/>
              </a:rPr>
              <a:t>"Ten ban la: "</a:t>
            </a:r>
            <a:r>
              <a:rPr lang="en-US" altLang="en-US" sz="2200" dirty="0">
                <a:latin typeface="Menlo"/>
              </a:rPr>
              <a:t> </a:t>
            </a:r>
            <a:r>
              <a:rPr lang="en-US" altLang="en-US" sz="2200" dirty="0">
                <a:solidFill>
                  <a:srgbClr val="131513"/>
                </a:solidFill>
                <a:latin typeface="Menlo"/>
              </a:rPr>
              <a:t>&lt;&lt; ten &lt;&lt; </a:t>
            </a:r>
            <a:r>
              <a:rPr lang="en-US" altLang="en-US" sz="2200" dirty="0" err="1">
                <a:solidFill>
                  <a:srgbClr val="131513"/>
                </a:solidFill>
                <a:latin typeface="Menlo"/>
              </a:rPr>
              <a:t>endl</a:t>
            </a:r>
            <a:r>
              <a:rPr lang="en-US" altLang="en-US" sz="2200" dirty="0">
                <a:solidFill>
                  <a:srgbClr val="131513"/>
                </a:solidFill>
                <a:latin typeface="Menlo"/>
              </a:rPr>
              <a:t>;</a:t>
            </a:r>
          </a:p>
          <a:p>
            <a:pPr marL="225425" lvl="1" indent="0">
              <a:buNone/>
            </a:pPr>
            <a:r>
              <a:rPr lang="en-US" altLang="en-US" sz="2400" dirty="0">
                <a:latin typeface="Menlo"/>
              </a:rPr>
              <a:t> </a:t>
            </a:r>
            <a:r>
              <a:rPr lang="en-US" altLang="en-US" sz="2400" dirty="0">
                <a:solidFill>
                  <a:srgbClr val="131513"/>
                </a:solidFill>
                <a:latin typeface="Menlo"/>
              </a:rPr>
              <a:t>}</a:t>
            </a:r>
            <a:r>
              <a:rPr lang="en-US" altLang="en-US" sz="2000" dirty="0"/>
              <a:t> </a:t>
            </a:r>
            <a:endParaRPr lang="en-US" altLang="en-US" sz="4800" dirty="0"/>
          </a:p>
          <a:p>
            <a:endParaRPr lang="en-US" dirty="0"/>
          </a:p>
          <a:p>
            <a:endParaRPr lang="en-US" dirty="0"/>
          </a:p>
        </p:txBody>
      </p:sp>
      <p:sp>
        <p:nvSpPr>
          <p:cNvPr id="5" name="Slide Number Placeholder 3">
            <a:extLst>
              <a:ext uri="{FF2B5EF4-FFF2-40B4-BE49-F238E27FC236}">
                <a16:creationId xmlns="" xmlns:a16="http://schemas.microsoft.com/office/drawing/2014/main" id="{BFCD1121-C688-4F8E-B0CF-D5BF844466E5}"/>
              </a:ext>
            </a:extLst>
          </p:cNvPr>
          <p:cNvSpPr>
            <a:spLocks noGrp="1"/>
          </p:cNvSpPr>
          <p:nvPr>
            <p:ph type="sldNum" sz="quarter" idx="12"/>
          </p:nvPr>
        </p:nvSpPr>
        <p:spPr/>
        <p:txBody>
          <a:bodyPr/>
          <a:lstStyle/>
          <a:p>
            <a:fld id="{8C13379D-D487-4446-85FC-E9ED5B8B80F6}" type="slidenum">
              <a:rPr lang="en-US"/>
              <a:pPr/>
              <a:t>42</a:t>
            </a:fld>
            <a:endParaRPr lang="en-US"/>
          </a:p>
        </p:txBody>
      </p:sp>
      <p:sp>
        <p:nvSpPr>
          <p:cNvPr id="7" name="Rectangle 1">
            <a:extLst>
              <a:ext uri="{FF2B5EF4-FFF2-40B4-BE49-F238E27FC236}">
                <a16:creationId xmlns="" xmlns:a16="http://schemas.microsoft.com/office/drawing/2014/main" id="{709F5A6D-44CD-4F16-AA71-838286B17B3C}"/>
              </a:ext>
            </a:extLst>
          </p:cNvPr>
          <p:cNvSpPr>
            <a:spLocks noChangeArrowheads="1"/>
          </p:cNvSpPr>
          <p:nvPr/>
        </p:nvSpPr>
        <p:spPr bwMode="auto">
          <a:xfrm>
            <a:off x="0" y="17988"/>
            <a:ext cx="65" cy="421224"/>
          </a:xfrm>
          <a:prstGeom prst="rect">
            <a:avLst/>
          </a:prstGeom>
          <a:solidFill>
            <a:srgbClr val="F4FBF4"/>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3040782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Standard Input Stream (</a:t>
            </a:r>
            <a:r>
              <a:rPr lang="en-US" dirty="0" err="1"/>
              <a:t>cin</a:t>
            </a:r>
            <a:r>
              <a:rPr lang="en-US" dirty="0"/>
              <a:t>) </a:t>
            </a:r>
            <a:r>
              <a:rPr lang="en-US" dirty="0" err="1"/>
              <a:t>trong</a:t>
            </a:r>
            <a:r>
              <a:rPr lang="en-US" dirty="0"/>
              <a:t> C++</a:t>
            </a:r>
          </a:p>
        </p:txBody>
      </p:sp>
      <p:sp>
        <p:nvSpPr>
          <p:cNvPr id="6" name="Content Placeholder 5">
            <a:extLst>
              <a:ext uri="{FF2B5EF4-FFF2-40B4-BE49-F238E27FC236}">
                <a16:creationId xmlns="" xmlns:a16="http://schemas.microsoft.com/office/drawing/2014/main" id="{D584F251-B987-42DE-80D1-AA3D496145B9}"/>
              </a:ext>
            </a:extLst>
          </p:cNvPr>
          <p:cNvSpPr>
            <a:spLocks noGrp="1"/>
          </p:cNvSpPr>
          <p:nvPr>
            <p:ph idx="1"/>
          </p:nvPr>
        </p:nvSpPr>
        <p:spPr/>
        <p:txBody>
          <a:bodyPr>
            <a:normAutofit/>
          </a:bodyPr>
          <a:lstStyle/>
          <a:p>
            <a:r>
              <a:rPr lang="vi-VN" dirty="0"/>
              <a:t>Bộ biên dịch C++ cũng quyết định kiểu dữ liệu của giá trị đã nhập và chọn toán tử trích luồng thích hợp để trích giá trị và lưu giữ nó trong các biến đã cung cấp.</a:t>
            </a:r>
            <a:endParaRPr lang="en-US" dirty="0"/>
          </a:p>
          <a:p>
            <a:r>
              <a:rPr lang="vi-VN" dirty="0"/>
              <a:t>Toán tử trích luồng &gt;&gt; có thể được sử dụng nhiều hơn một lần trong một lệnh. Để yêu cầu nhiều hơn một dữ liệu chuẩn, bạn có thể sử dụng:</a:t>
            </a:r>
            <a:endParaRPr lang="en-US" dirty="0"/>
          </a:p>
          <a:p>
            <a:pPr marL="0" indent="0">
              <a:buNone/>
            </a:pPr>
            <a:r>
              <a:rPr lang="en-US" dirty="0"/>
              <a:t>	</a:t>
            </a:r>
            <a:r>
              <a:rPr lang="en-US" dirty="0" err="1">
                <a:latin typeface="Courier New" panose="02070309020205020404" pitchFamily="49" charset="0"/>
                <a:cs typeface="Courier New" panose="02070309020205020404" pitchFamily="49" charset="0"/>
              </a:rPr>
              <a:t>cin</a:t>
            </a:r>
            <a:r>
              <a:rPr lang="en-US" dirty="0">
                <a:latin typeface="Courier New" panose="02070309020205020404" pitchFamily="49" charset="0"/>
                <a:cs typeface="Courier New" panose="02070309020205020404" pitchFamily="49" charset="0"/>
              </a:rPr>
              <a:t> &gt;&gt; ten &gt;&gt; </a:t>
            </a:r>
            <a:r>
              <a:rPr lang="en-US" dirty="0" err="1">
                <a:latin typeface="Courier New" panose="02070309020205020404" pitchFamily="49" charset="0"/>
                <a:cs typeface="Courier New" panose="02070309020205020404" pitchFamily="49" charset="0"/>
              </a:rPr>
              <a:t>tuoi</a:t>
            </a:r>
            <a:r>
              <a:rPr lang="en-US" dirty="0">
                <a:latin typeface="Courier New" panose="02070309020205020404" pitchFamily="49" charset="0"/>
                <a:cs typeface="Courier New" panose="02070309020205020404" pitchFamily="49" charset="0"/>
              </a:rPr>
              <a:t>;</a:t>
            </a:r>
          </a:p>
          <a:p>
            <a:pPr marL="0" indent="0">
              <a:buNone/>
            </a:pPr>
            <a:r>
              <a:rPr lang="vi-VN" dirty="0"/>
              <a:t>Nó tương đương với hai lệnh sau:</a:t>
            </a:r>
            <a:endParaRPr lang="en-US" dirty="0"/>
          </a:p>
          <a:p>
            <a:pPr marL="0" indent="0">
              <a:buNone/>
            </a:pPr>
            <a:r>
              <a:rPr lang="en-US" dirty="0"/>
              <a:t>	</a:t>
            </a:r>
            <a:r>
              <a:rPr lang="en-US" dirty="0" err="1">
                <a:latin typeface="Courier New" panose="02070309020205020404" pitchFamily="49" charset="0"/>
                <a:cs typeface="Courier New" panose="02070309020205020404" pitchFamily="49" charset="0"/>
              </a:rPr>
              <a:t>cin</a:t>
            </a:r>
            <a:r>
              <a:rPr lang="en-US" dirty="0">
                <a:latin typeface="Courier New" panose="02070309020205020404" pitchFamily="49" charset="0"/>
                <a:cs typeface="Courier New" panose="02070309020205020404" pitchFamily="49" charset="0"/>
              </a:rPr>
              <a:t> &gt;&gt; ten; </a:t>
            </a:r>
            <a:r>
              <a:rPr lang="en-US" dirty="0" err="1">
                <a:latin typeface="Courier New" panose="02070309020205020404" pitchFamily="49" charset="0"/>
                <a:cs typeface="Courier New" panose="02070309020205020404" pitchFamily="49" charset="0"/>
              </a:rPr>
              <a:t>cin</a:t>
            </a:r>
            <a:r>
              <a:rPr lang="en-US" dirty="0">
                <a:latin typeface="Courier New" panose="02070309020205020404" pitchFamily="49" charset="0"/>
                <a:cs typeface="Courier New" panose="02070309020205020404" pitchFamily="49" charset="0"/>
              </a:rPr>
              <a:t> &gt;&gt; </a:t>
            </a:r>
            <a:r>
              <a:rPr lang="en-US" dirty="0" err="1">
                <a:latin typeface="Courier New" panose="02070309020205020404" pitchFamily="49" charset="0"/>
                <a:cs typeface="Courier New" panose="02070309020205020404" pitchFamily="49" charset="0"/>
              </a:rPr>
              <a:t>tuoi</a:t>
            </a:r>
            <a:r>
              <a:rPr lang="en-US" dirty="0">
                <a:latin typeface="Courier New" panose="02070309020205020404" pitchFamily="49" charset="0"/>
                <a:cs typeface="Courier New" panose="02070309020205020404" pitchFamily="49" charset="0"/>
              </a:rPr>
              <a:t>;</a:t>
            </a:r>
          </a:p>
        </p:txBody>
      </p:sp>
      <p:sp>
        <p:nvSpPr>
          <p:cNvPr id="5" name="Slide Number Placeholder 3">
            <a:extLst>
              <a:ext uri="{FF2B5EF4-FFF2-40B4-BE49-F238E27FC236}">
                <a16:creationId xmlns="" xmlns:a16="http://schemas.microsoft.com/office/drawing/2014/main" id="{BFCD1121-C688-4F8E-B0CF-D5BF844466E5}"/>
              </a:ext>
            </a:extLst>
          </p:cNvPr>
          <p:cNvSpPr>
            <a:spLocks noGrp="1"/>
          </p:cNvSpPr>
          <p:nvPr>
            <p:ph type="sldNum" sz="quarter" idx="12"/>
          </p:nvPr>
        </p:nvSpPr>
        <p:spPr/>
        <p:txBody>
          <a:bodyPr/>
          <a:lstStyle/>
          <a:p>
            <a:fld id="{8C13379D-D487-4446-85FC-E9ED5B8B80F6}" type="slidenum">
              <a:rPr lang="en-US"/>
              <a:pPr/>
              <a:t>43</a:t>
            </a:fld>
            <a:endParaRPr lang="en-US"/>
          </a:p>
        </p:txBody>
      </p:sp>
      <p:sp>
        <p:nvSpPr>
          <p:cNvPr id="7" name="Rectangle 1">
            <a:extLst>
              <a:ext uri="{FF2B5EF4-FFF2-40B4-BE49-F238E27FC236}">
                <a16:creationId xmlns="" xmlns:a16="http://schemas.microsoft.com/office/drawing/2014/main" id="{709F5A6D-44CD-4F16-AA71-838286B17B3C}"/>
              </a:ext>
            </a:extLst>
          </p:cNvPr>
          <p:cNvSpPr>
            <a:spLocks noChangeArrowheads="1"/>
          </p:cNvSpPr>
          <p:nvPr/>
        </p:nvSpPr>
        <p:spPr bwMode="auto">
          <a:xfrm>
            <a:off x="0" y="17988"/>
            <a:ext cx="65" cy="421224"/>
          </a:xfrm>
          <a:prstGeom prst="rect">
            <a:avLst/>
          </a:prstGeom>
          <a:solidFill>
            <a:srgbClr val="F4FBF4"/>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4178981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 </a:t>
            </a:r>
            <a:r>
              <a:rPr lang="en-US" dirty="0" err="1"/>
              <a:t>lập</a:t>
            </a:r>
            <a:r>
              <a:rPr lang="en-US" dirty="0"/>
              <a:t> </a:t>
            </a:r>
            <a:r>
              <a:rPr lang="en-US" dirty="0" err="1"/>
              <a:t>trình</a:t>
            </a:r>
            <a:endParaRPr lang="en-US" dirty="0"/>
          </a:p>
        </p:txBody>
      </p:sp>
      <p:sp>
        <p:nvSpPr>
          <p:cNvPr id="6" name="Content Placeholder 5">
            <a:extLst>
              <a:ext uri="{FF2B5EF4-FFF2-40B4-BE49-F238E27FC236}">
                <a16:creationId xmlns="" xmlns:a16="http://schemas.microsoft.com/office/drawing/2014/main" id="{D584F251-B987-42DE-80D1-AA3D496145B9}"/>
              </a:ext>
            </a:extLst>
          </p:cNvPr>
          <p:cNvSpPr>
            <a:spLocks noGrp="1"/>
          </p:cNvSpPr>
          <p:nvPr>
            <p:ph idx="1"/>
          </p:nvPr>
        </p:nvSpPr>
        <p:spPr/>
        <p:txBody>
          <a:bodyPr/>
          <a:lstStyle/>
          <a:p>
            <a:r>
              <a:rPr lang="en-US" dirty="0" err="1"/>
              <a:t>Codeblock</a:t>
            </a:r>
            <a:r>
              <a:rPr lang="en-US" dirty="0"/>
              <a:t>: </a:t>
            </a:r>
            <a:r>
              <a:rPr lang="en-US" dirty="0">
                <a:hlinkClick r:id="rId2"/>
              </a:rPr>
              <a:t>http://www.codeblocks.org/downloads/26</a:t>
            </a:r>
            <a:endParaRPr lang="en-US" dirty="0"/>
          </a:p>
          <a:p>
            <a:r>
              <a:rPr lang="en-US" dirty="0"/>
              <a:t>Link download: </a:t>
            </a:r>
            <a:r>
              <a:rPr lang="en-US" dirty="0">
                <a:hlinkClick r:id="rId3"/>
              </a:rPr>
              <a:t>https://www.fosshub.com/Code-Blocks.html?dwl=codeblocks-17.12mingw-setup.exe</a:t>
            </a:r>
            <a:endParaRPr lang="en-US" dirty="0"/>
          </a:p>
          <a:p>
            <a:endParaRPr lang="en-US" dirty="0"/>
          </a:p>
        </p:txBody>
      </p:sp>
      <p:sp>
        <p:nvSpPr>
          <p:cNvPr id="5" name="Slide Number Placeholder 3">
            <a:extLst>
              <a:ext uri="{FF2B5EF4-FFF2-40B4-BE49-F238E27FC236}">
                <a16:creationId xmlns="" xmlns:a16="http://schemas.microsoft.com/office/drawing/2014/main" id="{BFCD1121-C688-4F8E-B0CF-D5BF844466E5}"/>
              </a:ext>
            </a:extLst>
          </p:cNvPr>
          <p:cNvSpPr>
            <a:spLocks noGrp="1"/>
          </p:cNvSpPr>
          <p:nvPr>
            <p:ph type="sldNum" sz="quarter" idx="12"/>
          </p:nvPr>
        </p:nvSpPr>
        <p:spPr/>
        <p:txBody>
          <a:bodyPr/>
          <a:lstStyle/>
          <a:p>
            <a:fld id="{8C13379D-D487-4446-85FC-E9ED5B8B80F6}" type="slidenum">
              <a:rPr lang="en-US"/>
              <a:pPr/>
              <a:t>44</a:t>
            </a:fld>
            <a:endParaRPr lang="en-US" dirty="0"/>
          </a:p>
        </p:txBody>
      </p:sp>
      <p:sp>
        <p:nvSpPr>
          <p:cNvPr id="7" name="Rectangle 1">
            <a:extLst>
              <a:ext uri="{FF2B5EF4-FFF2-40B4-BE49-F238E27FC236}">
                <a16:creationId xmlns="" xmlns:a16="http://schemas.microsoft.com/office/drawing/2014/main" id="{709F5A6D-44CD-4F16-AA71-838286B17B3C}"/>
              </a:ext>
            </a:extLst>
          </p:cNvPr>
          <p:cNvSpPr>
            <a:spLocks noChangeArrowheads="1"/>
          </p:cNvSpPr>
          <p:nvPr/>
        </p:nvSpPr>
        <p:spPr bwMode="auto">
          <a:xfrm>
            <a:off x="0" y="17988"/>
            <a:ext cx="65" cy="421224"/>
          </a:xfrm>
          <a:prstGeom prst="rect">
            <a:avLst/>
          </a:prstGeom>
          <a:solidFill>
            <a:srgbClr val="F4FBF4"/>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41692808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 xmlns:a16="http://schemas.microsoft.com/office/drawing/2014/main" id="{5059537D-FF59-4388-8390-FA7B0828F9A5}"/>
              </a:ext>
            </a:extLst>
          </p:cNvPr>
          <p:cNvSpPr>
            <a:spLocks noGrp="1"/>
          </p:cNvSpPr>
          <p:nvPr>
            <p:ph type="title"/>
          </p:nvPr>
        </p:nvSpPr>
        <p:spPr/>
        <p:txBody>
          <a:bodyPr>
            <a:normAutofit/>
          </a:bodyPr>
          <a:lstStyle/>
          <a:p>
            <a:r>
              <a:rPr lang="en-US" sz="4400" dirty="0"/>
              <a:t>Chu </a:t>
            </a:r>
            <a:r>
              <a:rPr lang="en-US" sz="4400" dirty="0" err="1"/>
              <a:t>trình</a:t>
            </a:r>
            <a:r>
              <a:rPr lang="en-US" sz="4400" dirty="0"/>
              <a:t> </a:t>
            </a:r>
            <a:r>
              <a:rPr lang="en-US" sz="4400" dirty="0" err="1"/>
              <a:t>phát</a:t>
            </a:r>
            <a:r>
              <a:rPr lang="en-US" sz="4400" dirty="0"/>
              <a:t> </a:t>
            </a:r>
            <a:r>
              <a:rPr lang="en-US" sz="4400" dirty="0" err="1"/>
              <a:t>triển</a:t>
            </a:r>
            <a:r>
              <a:rPr lang="en-US" sz="4400" dirty="0"/>
              <a:t> </a:t>
            </a:r>
            <a:r>
              <a:rPr lang="en-US" sz="4400" dirty="0" err="1"/>
              <a:t>phần</a:t>
            </a:r>
            <a:r>
              <a:rPr lang="en-US" sz="4400" dirty="0"/>
              <a:t> </a:t>
            </a:r>
            <a:r>
              <a:rPr lang="en-US" sz="4400" dirty="0" err="1"/>
              <a:t>mềm</a:t>
            </a:r>
            <a:endParaRPr lang="en-US" sz="4400" dirty="0"/>
          </a:p>
        </p:txBody>
      </p:sp>
      <p:sp>
        <p:nvSpPr>
          <p:cNvPr id="2" name="Text Placeholder 1">
            <a:extLst>
              <a:ext uri="{FF2B5EF4-FFF2-40B4-BE49-F238E27FC236}">
                <a16:creationId xmlns="" xmlns:a16="http://schemas.microsoft.com/office/drawing/2014/main" id="{F16CFDE0-EE4F-44C4-9A97-B857BF22394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a:pPr/>
              <a:t>45</a:t>
            </a:fld>
            <a:endParaRPr lang="en-US"/>
          </a:p>
        </p:txBody>
      </p:sp>
    </p:spTree>
    <p:extLst>
      <p:ext uri="{BB962C8B-B14F-4D97-AF65-F5344CB8AC3E}">
        <p14:creationId xmlns="" xmlns:p14="http://schemas.microsoft.com/office/powerpoint/2010/main" val="1580189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1B3BF5C5-96E3-410D-9F82-1FC602609677}"/>
              </a:ext>
            </a:extLst>
          </p:cNvPr>
          <p:cNvSpPr>
            <a:spLocks noGrp="1" noChangeArrowheads="1"/>
          </p:cNvSpPr>
          <p:nvPr>
            <p:ph type="title"/>
          </p:nvPr>
        </p:nvSpPr>
        <p:spPr>
          <a:xfrm>
            <a:off x="628650" y="146842"/>
            <a:ext cx="7886700" cy="795267"/>
          </a:xfrm>
        </p:spPr>
        <p:txBody>
          <a:bodyPr/>
          <a:lstStyle/>
          <a:p>
            <a:r>
              <a:rPr lang="en-US" altLang="ja-JP" dirty="0"/>
              <a:t>Chu </a:t>
            </a:r>
            <a:r>
              <a:rPr lang="en-US" altLang="ja-JP" dirty="0" err="1"/>
              <a:t>trình</a:t>
            </a:r>
            <a:r>
              <a:rPr lang="en-US" altLang="ja-JP" dirty="0"/>
              <a:t> </a:t>
            </a:r>
            <a:r>
              <a:rPr lang="en-US" altLang="ja-JP" dirty="0" err="1"/>
              <a:t>phát</a:t>
            </a:r>
            <a:r>
              <a:rPr lang="en-US" altLang="ja-JP" dirty="0"/>
              <a:t> </a:t>
            </a:r>
            <a:r>
              <a:rPr lang="en-US" altLang="ja-JP" dirty="0" err="1"/>
              <a:t>triển</a:t>
            </a:r>
            <a:r>
              <a:rPr lang="en-US" altLang="ja-JP" dirty="0"/>
              <a:t> </a:t>
            </a:r>
            <a:r>
              <a:rPr lang="en-US" altLang="ja-JP" dirty="0" err="1"/>
              <a:t>phần</a:t>
            </a:r>
            <a:r>
              <a:rPr lang="en-US" altLang="ja-JP" dirty="0"/>
              <a:t> </a:t>
            </a:r>
            <a:r>
              <a:rPr lang="en-US" altLang="ja-JP" dirty="0" err="1"/>
              <a:t>mềm</a:t>
            </a:r>
            <a:r>
              <a:rPr lang="en-US" altLang="ja-JP" dirty="0"/>
              <a:t> </a:t>
            </a:r>
          </a:p>
        </p:txBody>
      </p:sp>
      <p:sp>
        <p:nvSpPr>
          <p:cNvPr id="66563" name="Rectangle 3">
            <a:extLst>
              <a:ext uri="{FF2B5EF4-FFF2-40B4-BE49-F238E27FC236}">
                <a16:creationId xmlns="" xmlns:a16="http://schemas.microsoft.com/office/drawing/2014/main" id="{870CE9A1-DE6F-4551-9DBE-F2842676F802}"/>
              </a:ext>
            </a:extLst>
          </p:cNvPr>
          <p:cNvSpPr>
            <a:spLocks noGrp="1" noChangeArrowheads="1"/>
          </p:cNvSpPr>
          <p:nvPr>
            <p:ph idx="1"/>
          </p:nvPr>
        </p:nvSpPr>
        <p:spPr>
          <a:xfrm>
            <a:off x="628650" y="1094509"/>
            <a:ext cx="7886700" cy="4982442"/>
          </a:xfrm>
        </p:spPr>
        <p:txBody>
          <a:bodyPr/>
          <a:lstStyle/>
          <a:p>
            <a:r>
              <a:rPr lang="en-US" altLang="ja-JP" dirty="0"/>
              <a:t>Program development cycle?</a:t>
            </a:r>
          </a:p>
        </p:txBody>
      </p:sp>
      <p:sp>
        <p:nvSpPr>
          <p:cNvPr id="13" name="Slide Number Placeholder 3">
            <a:extLst>
              <a:ext uri="{FF2B5EF4-FFF2-40B4-BE49-F238E27FC236}">
                <a16:creationId xmlns="" xmlns:a16="http://schemas.microsoft.com/office/drawing/2014/main" id="{A191D40A-364A-4FBC-962E-E88F16D3A484}"/>
              </a:ext>
            </a:extLst>
          </p:cNvPr>
          <p:cNvSpPr>
            <a:spLocks noGrp="1"/>
          </p:cNvSpPr>
          <p:nvPr>
            <p:ph type="sldNum" sz="quarter" idx="12"/>
          </p:nvPr>
        </p:nvSpPr>
        <p:spPr>
          <a:xfrm>
            <a:off x="7929995" y="6492875"/>
            <a:ext cx="1143000" cy="365125"/>
          </a:xfrm>
        </p:spPr>
        <p:txBody>
          <a:bodyPr/>
          <a:lstStyle/>
          <a:p>
            <a:fld id="{8C13379D-D487-4446-85FC-E9ED5B8B80F6}" type="slidenum">
              <a:rPr lang="en-US"/>
              <a:pPr/>
              <a:t>46</a:t>
            </a:fld>
            <a:endParaRPr lang="en-US" dirty="0"/>
          </a:p>
        </p:txBody>
      </p:sp>
      <p:sp>
        <p:nvSpPr>
          <p:cNvPr id="66568" name="Rectangle 8">
            <a:extLst>
              <a:ext uri="{FF2B5EF4-FFF2-40B4-BE49-F238E27FC236}">
                <a16:creationId xmlns="" xmlns:a16="http://schemas.microsoft.com/office/drawing/2014/main" id="{D0AF0B17-71DC-4835-BD03-700CC2DD3823}"/>
              </a:ext>
            </a:extLst>
          </p:cNvPr>
          <p:cNvSpPr>
            <a:spLocks noChangeArrowheads="1"/>
          </p:cNvSpPr>
          <p:nvPr/>
        </p:nvSpPr>
        <p:spPr bwMode="auto">
          <a:xfrm>
            <a:off x="304800" y="1547813"/>
            <a:ext cx="8585200" cy="6619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anose="02020603050405020304" pitchFamily="18" charset="0"/>
              </a:defRPr>
            </a:lvl1pPr>
            <a:lvl2pPr marL="609600" indent="-495300">
              <a:defRPr sz="2400">
                <a:solidFill>
                  <a:schemeClr val="tx1"/>
                </a:solidFill>
                <a:latin typeface="Times New Roman" panose="02020603050405020304" pitchFamily="18" charset="0"/>
              </a:defRPr>
            </a:lvl2pPr>
            <a:lvl3pPr marL="1028700" indent="-457200">
              <a:defRPr sz="2400">
                <a:solidFill>
                  <a:schemeClr val="tx1"/>
                </a:solidFill>
                <a:latin typeface="Times New Roman" panose="02020603050405020304" pitchFamily="18" charset="0"/>
              </a:defRPr>
            </a:lvl3pPr>
            <a:lvl4pPr marL="1358900" indent="-381000">
              <a:defRPr sz="2400">
                <a:solidFill>
                  <a:schemeClr val="tx1"/>
                </a:solidFill>
                <a:latin typeface="Times New Roman" panose="02020603050405020304" pitchFamily="18" charset="0"/>
              </a:defRPr>
            </a:lvl4pPr>
            <a:lvl5pPr marL="1752600" indent="-381000">
              <a:defRPr sz="2400">
                <a:solidFill>
                  <a:schemeClr val="tx1"/>
                </a:solidFill>
                <a:latin typeface="Times New Roman" panose="02020603050405020304" pitchFamily="18" charset="0"/>
              </a:defRPr>
            </a:lvl5pPr>
            <a:lvl6pPr marL="2209800" indent="-381000" fontAlgn="base">
              <a:spcBef>
                <a:spcPct val="0"/>
              </a:spcBef>
              <a:spcAft>
                <a:spcPct val="0"/>
              </a:spcAft>
              <a:defRPr sz="2400">
                <a:solidFill>
                  <a:schemeClr val="tx1"/>
                </a:solidFill>
                <a:latin typeface="Times New Roman" panose="02020603050405020304" pitchFamily="18" charset="0"/>
              </a:defRPr>
            </a:lvl6pPr>
            <a:lvl7pPr marL="2667000" indent="-381000" fontAlgn="base">
              <a:spcBef>
                <a:spcPct val="0"/>
              </a:spcBef>
              <a:spcAft>
                <a:spcPct val="0"/>
              </a:spcAft>
              <a:defRPr sz="2400">
                <a:solidFill>
                  <a:schemeClr val="tx1"/>
                </a:solidFill>
                <a:latin typeface="Times New Roman" panose="02020603050405020304" pitchFamily="18" charset="0"/>
              </a:defRPr>
            </a:lvl7pPr>
            <a:lvl8pPr marL="3124200" indent="-381000" fontAlgn="base">
              <a:spcBef>
                <a:spcPct val="0"/>
              </a:spcBef>
              <a:spcAft>
                <a:spcPct val="0"/>
              </a:spcAft>
              <a:defRPr sz="2400">
                <a:solidFill>
                  <a:schemeClr val="tx1"/>
                </a:solidFill>
                <a:latin typeface="Times New Roman" panose="02020603050405020304" pitchFamily="18" charset="0"/>
              </a:defRPr>
            </a:lvl8pPr>
            <a:lvl9pPr marL="3581400" indent="-381000" fontAlgn="base">
              <a:spcBef>
                <a:spcPct val="0"/>
              </a:spcBef>
              <a:spcAft>
                <a:spcPct val="0"/>
              </a:spcAft>
              <a:defRPr sz="2400">
                <a:solidFill>
                  <a:schemeClr val="tx1"/>
                </a:solidFill>
                <a:latin typeface="Times New Roman" panose="02020603050405020304" pitchFamily="18" charset="0"/>
              </a:defRPr>
            </a:lvl9pPr>
          </a:lstStyle>
          <a:p>
            <a:pPr lvl="1">
              <a:spcBef>
                <a:spcPct val="5000"/>
              </a:spcBef>
              <a:buClr>
                <a:srgbClr val="D94439"/>
              </a:buClr>
              <a:buSzPct val="75000"/>
              <a:buFont typeface="Wingdings" panose="05000000000000000000" pitchFamily="2" charset="2"/>
              <a:buChar char="Ø"/>
            </a:pPr>
            <a:r>
              <a:rPr kumimoji="1" lang="en-US" altLang="ja-JP" sz="2600" b="1" dirty="0" err="1">
                <a:solidFill>
                  <a:srgbClr val="000000"/>
                </a:solidFill>
                <a:latin typeface="Linh AvantGarde" panose="02000603030000020004"/>
                <a:ea typeface="ＭＳ Ｐゴシック" panose="020B0600070205080204" pitchFamily="34" charset="-128"/>
              </a:rPr>
              <a:t>Là</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các</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bước</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mà</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lập</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trình</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viên</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dùng</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để</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xây</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dựng</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chương</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trình</a:t>
            </a:r>
            <a:endParaRPr kumimoji="1" lang="en-US" altLang="ja-JP" sz="2600" b="1" dirty="0">
              <a:solidFill>
                <a:srgbClr val="000000"/>
              </a:solidFill>
              <a:latin typeface="Linh AvantGarde" panose="02000603030000020004"/>
              <a:ea typeface="ＭＳ Ｐゴシック" panose="020B0600070205080204" pitchFamily="34" charset="-128"/>
            </a:endParaRPr>
          </a:p>
        </p:txBody>
      </p:sp>
      <p:pic>
        <p:nvPicPr>
          <p:cNvPr id="66573" name="Picture 13">
            <a:extLst>
              <a:ext uri="{FF2B5EF4-FFF2-40B4-BE49-F238E27FC236}">
                <a16:creationId xmlns="" xmlns:a16="http://schemas.microsoft.com/office/drawing/2014/main" id="{B2FA6627-854F-4A60-B87E-FA88DD18CE9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99578" y="2387599"/>
            <a:ext cx="5410200" cy="410527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a:extLst>
              <a:ext uri="{FF2B5EF4-FFF2-40B4-BE49-F238E27FC236}">
                <a16:creationId xmlns="" xmlns:a16="http://schemas.microsoft.com/office/drawing/2014/main" id="{85B1B16B-2416-4D2D-9528-14AC79633484}"/>
              </a:ext>
            </a:extLst>
          </p:cNvPr>
          <p:cNvSpPr>
            <a:spLocks noGrp="1" noChangeArrowheads="1"/>
          </p:cNvSpPr>
          <p:nvPr>
            <p:ph type="title"/>
          </p:nvPr>
        </p:nvSpPr>
        <p:spPr/>
        <p:txBody>
          <a:bodyPr/>
          <a:lstStyle/>
          <a:p>
            <a:r>
              <a:rPr lang="en-US" altLang="ja-JP"/>
              <a:t>Step 1 — Analyze Requirements</a:t>
            </a:r>
          </a:p>
        </p:txBody>
      </p:sp>
      <p:sp>
        <p:nvSpPr>
          <p:cNvPr id="68611" name="Rectangle 3">
            <a:extLst>
              <a:ext uri="{FF2B5EF4-FFF2-40B4-BE49-F238E27FC236}">
                <a16:creationId xmlns="" xmlns:a16="http://schemas.microsoft.com/office/drawing/2014/main" id="{1904A07F-77CB-48C4-AB40-C3F0935D4D99}"/>
              </a:ext>
            </a:extLst>
          </p:cNvPr>
          <p:cNvSpPr>
            <a:spLocks noGrp="1" noChangeArrowheads="1"/>
          </p:cNvSpPr>
          <p:nvPr>
            <p:ph idx="1"/>
          </p:nvPr>
        </p:nvSpPr>
        <p:spPr/>
        <p:txBody>
          <a:bodyPr/>
          <a:lstStyle/>
          <a:p>
            <a:r>
              <a:rPr lang="en-US" altLang="ja-JP"/>
              <a:t>Các việc cần làm khi phân tích yêu cầu?</a:t>
            </a:r>
          </a:p>
        </p:txBody>
      </p:sp>
      <p:sp>
        <p:nvSpPr>
          <p:cNvPr id="13" name="Slide Number Placeholder 3">
            <a:extLst>
              <a:ext uri="{FF2B5EF4-FFF2-40B4-BE49-F238E27FC236}">
                <a16:creationId xmlns="" xmlns:a16="http://schemas.microsoft.com/office/drawing/2014/main" id="{95E96FF0-679E-4E67-AFBA-9A17425C8B8B}"/>
              </a:ext>
            </a:extLst>
          </p:cNvPr>
          <p:cNvSpPr>
            <a:spLocks noGrp="1"/>
          </p:cNvSpPr>
          <p:nvPr>
            <p:ph type="sldNum" sz="quarter" idx="12"/>
          </p:nvPr>
        </p:nvSpPr>
        <p:spPr/>
        <p:txBody>
          <a:bodyPr/>
          <a:lstStyle/>
          <a:p>
            <a:fld id="{8C13379D-D487-4446-85FC-E9ED5B8B80F6}" type="slidenum">
              <a:rPr lang="en-US"/>
              <a:pPr/>
              <a:t>47</a:t>
            </a:fld>
            <a:endParaRPr lang="en-US" dirty="0"/>
          </a:p>
        </p:txBody>
      </p:sp>
      <p:sp>
        <p:nvSpPr>
          <p:cNvPr id="68616" name="Rectangle 8">
            <a:extLst>
              <a:ext uri="{FF2B5EF4-FFF2-40B4-BE49-F238E27FC236}">
                <a16:creationId xmlns="" xmlns:a16="http://schemas.microsoft.com/office/drawing/2014/main" id="{F38BC848-59AA-4096-9861-265791292848}"/>
              </a:ext>
            </a:extLst>
          </p:cNvPr>
          <p:cNvSpPr>
            <a:spLocks noChangeArrowheads="1"/>
          </p:cNvSpPr>
          <p:nvPr/>
        </p:nvSpPr>
        <p:spPr bwMode="auto">
          <a:xfrm>
            <a:off x="304800" y="1547813"/>
            <a:ext cx="8585200" cy="25669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anose="02020603050405020304" pitchFamily="18" charset="0"/>
              </a:defRPr>
            </a:lvl1pPr>
            <a:lvl2pPr marL="609600" indent="-495300">
              <a:defRPr sz="2400">
                <a:solidFill>
                  <a:schemeClr val="tx1"/>
                </a:solidFill>
                <a:latin typeface="Times New Roman" panose="02020603050405020304" pitchFamily="18" charset="0"/>
              </a:defRPr>
            </a:lvl2pPr>
            <a:lvl3pPr marL="1028700" indent="-457200">
              <a:defRPr sz="2400">
                <a:solidFill>
                  <a:schemeClr val="tx1"/>
                </a:solidFill>
                <a:latin typeface="Times New Roman" panose="02020603050405020304" pitchFamily="18" charset="0"/>
              </a:defRPr>
            </a:lvl3pPr>
            <a:lvl4pPr marL="1358900" indent="-381000">
              <a:defRPr sz="2400">
                <a:solidFill>
                  <a:schemeClr val="tx1"/>
                </a:solidFill>
                <a:latin typeface="Times New Roman" panose="02020603050405020304" pitchFamily="18" charset="0"/>
              </a:defRPr>
            </a:lvl4pPr>
            <a:lvl5pPr marL="1752600" indent="-381000">
              <a:defRPr sz="2400">
                <a:solidFill>
                  <a:schemeClr val="tx1"/>
                </a:solidFill>
                <a:latin typeface="Times New Roman" panose="02020603050405020304" pitchFamily="18" charset="0"/>
              </a:defRPr>
            </a:lvl5pPr>
            <a:lvl6pPr marL="2209800" indent="-381000" fontAlgn="base">
              <a:spcBef>
                <a:spcPct val="0"/>
              </a:spcBef>
              <a:spcAft>
                <a:spcPct val="0"/>
              </a:spcAft>
              <a:defRPr sz="2400">
                <a:solidFill>
                  <a:schemeClr val="tx1"/>
                </a:solidFill>
                <a:latin typeface="Times New Roman" panose="02020603050405020304" pitchFamily="18" charset="0"/>
              </a:defRPr>
            </a:lvl6pPr>
            <a:lvl7pPr marL="2667000" indent="-381000" fontAlgn="base">
              <a:spcBef>
                <a:spcPct val="0"/>
              </a:spcBef>
              <a:spcAft>
                <a:spcPct val="0"/>
              </a:spcAft>
              <a:defRPr sz="2400">
                <a:solidFill>
                  <a:schemeClr val="tx1"/>
                </a:solidFill>
                <a:latin typeface="Times New Roman" panose="02020603050405020304" pitchFamily="18" charset="0"/>
              </a:defRPr>
            </a:lvl7pPr>
            <a:lvl8pPr marL="3124200" indent="-381000" fontAlgn="base">
              <a:spcBef>
                <a:spcPct val="0"/>
              </a:spcBef>
              <a:spcAft>
                <a:spcPct val="0"/>
              </a:spcAft>
              <a:defRPr sz="2400">
                <a:solidFill>
                  <a:schemeClr val="tx1"/>
                </a:solidFill>
                <a:latin typeface="Times New Roman" panose="02020603050405020304" pitchFamily="18" charset="0"/>
              </a:defRPr>
            </a:lvl8pPr>
            <a:lvl9pPr marL="3581400" indent="-381000" fontAlgn="base">
              <a:spcBef>
                <a:spcPct val="0"/>
              </a:spcBef>
              <a:spcAft>
                <a:spcPct val="0"/>
              </a:spcAft>
              <a:defRPr sz="2400">
                <a:solidFill>
                  <a:schemeClr val="tx1"/>
                </a:solidFill>
                <a:latin typeface="Times New Roman" panose="02020603050405020304" pitchFamily="18" charset="0"/>
              </a:defRPr>
            </a:lvl9pPr>
          </a:lstStyle>
          <a:p>
            <a:pPr lvl="1">
              <a:spcBef>
                <a:spcPct val="5000"/>
              </a:spcBef>
              <a:buClr>
                <a:srgbClr val="D94439"/>
              </a:buClr>
              <a:buSzPct val="75000"/>
              <a:buFont typeface="Wingdings" panose="05000000000000000000" pitchFamily="2" charset="2"/>
              <a:buAutoNum type="arabicPeriod"/>
            </a:pPr>
            <a:r>
              <a:rPr kumimoji="1" lang="en-US" altLang="ja-JP" sz="2600" b="1" dirty="0" err="1">
                <a:solidFill>
                  <a:srgbClr val="000000"/>
                </a:solidFill>
                <a:latin typeface="Linh AvantGarde" panose="02000603030000020004"/>
                <a:ea typeface="ＭＳ Ｐゴシック" panose="020B0600070205080204" pitchFamily="34" charset="-128"/>
              </a:rPr>
              <a:t>Thiết</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lập</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các</a:t>
            </a:r>
            <a:r>
              <a:rPr kumimoji="1" lang="en-US" altLang="ja-JP" sz="2600" b="1" dirty="0">
                <a:solidFill>
                  <a:srgbClr val="000000"/>
                </a:solidFill>
                <a:latin typeface="Linh AvantGarde" panose="02000603030000020004"/>
                <a:ea typeface="ＭＳ Ｐゴシック" panose="020B0600070205080204" pitchFamily="34" charset="-128"/>
              </a:rPr>
              <a:t> requirements</a:t>
            </a:r>
          </a:p>
          <a:p>
            <a:pPr lvl="1">
              <a:spcBef>
                <a:spcPct val="5000"/>
              </a:spcBef>
              <a:buClr>
                <a:srgbClr val="D94439"/>
              </a:buClr>
              <a:buSzPct val="75000"/>
              <a:buFont typeface="Wingdings" panose="05000000000000000000" pitchFamily="2" charset="2"/>
              <a:buAutoNum type="arabicPeriod"/>
            </a:pPr>
            <a:r>
              <a:rPr kumimoji="1" lang="en-US" altLang="ja-JP" sz="2600" b="1" dirty="0" err="1">
                <a:solidFill>
                  <a:srgbClr val="000000"/>
                </a:solidFill>
                <a:latin typeface="Linh AvantGarde" panose="02000603030000020004"/>
                <a:ea typeface="ＭＳ Ｐゴシック" panose="020B0600070205080204" pitchFamily="34" charset="-128"/>
              </a:rPr>
              <a:t>Gặp</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các</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nhà</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phân</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tích</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hệ</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thống</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và</a:t>
            </a:r>
            <a:r>
              <a:rPr kumimoji="1" lang="en-US" altLang="ja-JP" sz="2600" b="1" dirty="0">
                <a:solidFill>
                  <a:srgbClr val="000000"/>
                </a:solidFill>
                <a:latin typeface="Linh AvantGarde" panose="02000603030000020004"/>
                <a:ea typeface="ＭＳ Ｐゴシック" panose="020B0600070205080204" pitchFamily="34" charset="-128"/>
              </a:rPr>
              <a:t> users</a:t>
            </a:r>
            <a:endParaRPr kumimoji="1" lang="en-US" altLang="ja-JP" sz="2600" b="1" dirty="0">
              <a:solidFill>
                <a:srgbClr val="000000"/>
              </a:solidFill>
              <a:latin typeface="Linh AvantGarde" panose="02000603030000020004"/>
              <a:ea typeface="Arial Unicode MS" pitchFamily="34" charset="-128"/>
            </a:endParaRPr>
          </a:p>
          <a:p>
            <a:pPr lvl="1">
              <a:spcBef>
                <a:spcPct val="5000"/>
              </a:spcBef>
              <a:buClr>
                <a:srgbClr val="D94439"/>
              </a:buClr>
              <a:buSzPct val="75000"/>
              <a:buFont typeface="Wingdings" panose="05000000000000000000" pitchFamily="2" charset="2"/>
              <a:buAutoNum type="arabicPeriod"/>
            </a:pPr>
            <a:r>
              <a:rPr kumimoji="1" lang="en-US" altLang="ja-JP" sz="2600" b="1" dirty="0" err="1">
                <a:solidFill>
                  <a:srgbClr val="000000"/>
                </a:solidFill>
                <a:latin typeface="Linh AvantGarde" panose="02000603030000020004"/>
                <a:ea typeface="ＭＳ Ｐゴシック" panose="020B0600070205080204" pitchFamily="34" charset="-128"/>
              </a:rPr>
              <a:t>Xác</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định</a:t>
            </a:r>
            <a:r>
              <a:rPr kumimoji="1" lang="en-US" altLang="ja-JP" sz="2600" b="1" dirty="0">
                <a:solidFill>
                  <a:srgbClr val="000000"/>
                </a:solidFill>
                <a:latin typeface="Linh AvantGarde" panose="02000603030000020004"/>
                <a:ea typeface="ＭＳ Ｐゴシック" panose="020B0600070205080204" pitchFamily="34" charset="-128"/>
              </a:rPr>
              <a:t> input, output, processing, </a:t>
            </a:r>
            <a:r>
              <a:rPr kumimoji="1" lang="en-US" altLang="ja-JP" sz="2600" b="1" dirty="0" err="1">
                <a:solidFill>
                  <a:srgbClr val="000000"/>
                </a:solidFill>
                <a:latin typeface="Linh AvantGarde" panose="02000603030000020004"/>
                <a:ea typeface="ＭＳ Ｐゴシック" panose="020B0600070205080204" pitchFamily="34" charset="-128"/>
              </a:rPr>
              <a:t>và</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các</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thành</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phần</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dữ</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liệu</a:t>
            </a:r>
            <a:endParaRPr kumimoji="1" lang="en-US" altLang="ja-JP" sz="2600" b="1" dirty="0">
              <a:solidFill>
                <a:srgbClr val="000000"/>
              </a:solidFill>
              <a:latin typeface="Linh AvantGarde" panose="02000603030000020004"/>
              <a:ea typeface="ＭＳ Ｐゴシック" panose="020B0600070205080204" pitchFamily="34" charset="-128"/>
            </a:endParaRPr>
          </a:p>
        </p:txBody>
      </p:sp>
      <p:sp>
        <p:nvSpPr>
          <p:cNvPr id="68618" name="Rectangle 10">
            <a:extLst>
              <a:ext uri="{FF2B5EF4-FFF2-40B4-BE49-F238E27FC236}">
                <a16:creationId xmlns="" xmlns:a16="http://schemas.microsoft.com/office/drawing/2014/main" id="{88E87C9B-9A65-4AB4-805E-DA85B6E7A74D}"/>
              </a:ext>
            </a:extLst>
          </p:cNvPr>
          <p:cNvSpPr>
            <a:spLocks noChangeArrowheads="1"/>
          </p:cNvSpPr>
          <p:nvPr/>
        </p:nvSpPr>
        <p:spPr bwMode="auto">
          <a:xfrm>
            <a:off x="330200" y="3224213"/>
            <a:ext cx="3181350" cy="23383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anose="02020603050405020304" pitchFamily="18" charset="0"/>
              </a:defRPr>
            </a:lvl1pPr>
            <a:lvl2pPr marL="609600" indent="-495300">
              <a:defRPr sz="2400">
                <a:solidFill>
                  <a:schemeClr val="tx1"/>
                </a:solidFill>
                <a:latin typeface="Times New Roman" panose="02020603050405020304" pitchFamily="18" charset="0"/>
              </a:defRPr>
            </a:lvl2pPr>
            <a:lvl3pPr marL="1028700" indent="-457200">
              <a:defRPr sz="2400">
                <a:solidFill>
                  <a:schemeClr val="tx1"/>
                </a:solidFill>
                <a:latin typeface="Times New Roman" panose="02020603050405020304" pitchFamily="18" charset="0"/>
              </a:defRPr>
            </a:lvl3pPr>
            <a:lvl4pPr marL="1358900" indent="-381000">
              <a:defRPr sz="2400">
                <a:solidFill>
                  <a:schemeClr val="tx1"/>
                </a:solidFill>
                <a:latin typeface="Times New Roman" panose="02020603050405020304" pitchFamily="18" charset="0"/>
              </a:defRPr>
            </a:lvl4pPr>
            <a:lvl5pPr marL="1752600" indent="-381000">
              <a:defRPr sz="2400">
                <a:solidFill>
                  <a:schemeClr val="tx1"/>
                </a:solidFill>
                <a:latin typeface="Times New Roman" panose="02020603050405020304" pitchFamily="18" charset="0"/>
              </a:defRPr>
            </a:lvl5pPr>
            <a:lvl6pPr marL="2209800" indent="-381000" fontAlgn="base">
              <a:spcBef>
                <a:spcPct val="0"/>
              </a:spcBef>
              <a:spcAft>
                <a:spcPct val="0"/>
              </a:spcAft>
              <a:defRPr sz="2400">
                <a:solidFill>
                  <a:schemeClr val="tx1"/>
                </a:solidFill>
                <a:latin typeface="Times New Roman" panose="02020603050405020304" pitchFamily="18" charset="0"/>
              </a:defRPr>
            </a:lvl6pPr>
            <a:lvl7pPr marL="2667000" indent="-381000" fontAlgn="base">
              <a:spcBef>
                <a:spcPct val="0"/>
              </a:spcBef>
              <a:spcAft>
                <a:spcPct val="0"/>
              </a:spcAft>
              <a:defRPr sz="2400">
                <a:solidFill>
                  <a:schemeClr val="tx1"/>
                </a:solidFill>
                <a:latin typeface="Times New Roman" panose="02020603050405020304" pitchFamily="18" charset="0"/>
              </a:defRPr>
            </a:lvl7pPr>
            <a:lvl8pPr marL="3124200" indent="-381000" fontAlgn="base">
              <a:spcBef>
                <a:spcPct val="0"/>
              </a:spcBef>
              <a:spcAft>
                <a:spcPct val="0"/>
              </a:spcAft>
              <a:defRPr sz="2400">
                <a:solidFill>
                  <a:schemeClr val="tx1"/>
                </a:solidFill>
                <a:latin typeface="Times New Roman" panose="02020603050405020304" pitchFamily="18" charset="0"/>
              </a:defRPr>
            </a:lvl8pPr>
            <a:lvl9pPr marL="3581400" indent="-381000" fontAlgn="base">
              <a:spcBef>
                <a:spcPct val="0"/>
              </a:spcBef>
              <a:spcAft>
                <a:spcPct val="0"/>
              </a:spcAft>
              <a:defRPr sz="2400">
                <a:solidFill>
                  <a:schemeClr val="tx1"/>
                </a:solidFill>
                <a:latin typeface="Times New Roman" panose="02020603050405020304" pitchFamily="18" charset="0"/>
              </a:defRPr>
            </a:lvl9pPr>
          </a:lstStyle>
          <a:p>
            <a:pPr lvl="2">
              <a:spcBef>
                <a:spcPct val="20000"/>
              </a:spcBef>
              <a:buClr>
                <a:srgbClr val="D94439"/>
              </a:buClr>
              <a:buFont typeface="Wingdings" panose="05000000000000000000" pitchFamily="2" charset="2"/>
              <a:buChar char="§"/>
            </a:pPr>
            <a:r>
              <a:rPr kumimoji="1" lang="en-US" altLang="ja-JP" b="1" dirty="0">
                <a:latin typeface="Linh AvantGarde" panose="02000603030000020004"/>
                <a:ea typeface="ＭＳ Ｐゴシック" panose="020B0600070205080204" pitchFamily="34" charset="-128"/>
              </a:rPr>
              <a:t>IPO chart—</a:t>
            </a:r>
            <a:r>
              <a:rPr kumimoji="1" lang="en-US" altLang="ja-JP" dirty="0" err="1">
                <a:latin typeface="Linh AvantGarde" panose="02000603030000020004"/>
                <a:ea typeface="ＭＳ Ｐゴシック" panose="020B0600070205080204" pitchFamily="34" charset="-128"/>
              </a:rPr>
              <a:t>Xác</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định</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đầu</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vào</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đầu</a:t>
            </a:r>
            <a:r>
              <a:rPr kumimoji="1" lang="en-US" altLang="ja-JP" dirty="0">
                <a:latin typeface="Linh AvantGarde" panose="02000603030000020004"/>
                <a:ea typeface="ＭＳ Ｐゴシック" panose="020B0600070205080204" pitchFamily="34" charset="-128"/>
              </a:rPr>
              <a:t> ra </a:t>
            </a:r>
            <a:r>
              <a:rPr kumimoji="1" lang="en-US" altLang="ja-JP" dirty="0" err="1">
                <a:latin typeface="Linh AvantGarde" panose="02000603030000020004"/>
                <a:ea typeface="ＭＳ Ｐゴシック" panose="020B0600070205080204" pitchFamily="34" charset="-128"/>
              </a:rPr>
              <a:t>và</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các</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bước</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xử</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lý</a:t>
            </a:r>
            <a:endParaRPr kumimoji="1" lang="en-US" altLang="ja-JP" dirty="0">
              <a:latin typeface="Linh AvantGarde" panose="02000603030000020004"/>
              <a:ea typeface="ＭＳ Ｐゴシック" panose="020B0600070205080204" pitchFamily="34" charset="-128"/>
            </a:endParaRPr>
          </a:p>
        </p:txBody>
      </p:sp>
      <p:pic>
        <p:nvPicPr>
          <p:cNvPr id="68621" name="Picture 13">
            <a:extLst>
              <a:ext uri="{FF2B5EF4-FFF2-40B4-BE49-F238E27FC236}">
                <a16:creationId xmlns="" xmlns:a16="http://schemas.microsoft.com/office/drawing/2014/main" id="{1B78EA0B-EC2A-44BD-BC35-2035563BA93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3886200" y="3124200"/>
            <a:ext cx="5048250" cy="226536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0676" name="Group 20">
            <a:extLst>
              <a:ext uri="{FF2B5EF4-FFF2-40B4-BE49-F238E27FC236}">
                <a16:creationId xmlns="" xmlns:a16="http://schemas.microsoft.com/office/drawing/2014/main" id="{751D63FD-AFCC-457D-BE60-5222A7663771}"/>
              </a:ext>
            </a:extLst>
          </p:cNvPr>
          <p:cNvGrpSpPr>
            <a:grpSpLocks/>
          </p:cNvGrpSpPr>
          <p:nvPr/>
        </p:nvGrpSpPr>
        <p:grpSpPr bwMode="auto">
          <a:xfrm>
            <a:off x="5240338" y="4495800"/>
            <a:ext cx="2455862" cy="1752600"/>
            <a:chOff x="4069" y="2640"/>
            <a:chExt cx="1547" cy="1104"/>
          </a:xfrm>
        </p:grpSpPr>
        <p:sp>
          <p:nvSpPr>
            <p:cNvPr id="70674" name="Line 18">
              <a:extLst>
                <a:ext uri="{FF2B5EF4-FFF2-40B4-BE49-F238E27FC236}">
                  <a16:creationId xmlns="" xmlns:a16="http://schemas.microsoft.com/office/drawing/2014/main" id="{5C0237A4-7FAB-41A6-BFC1-9CC2576BCFDD}"/>
                </a:ext>
              </a:extLst>
            </p:cNvPr>
            <p:cNvSpPr>
              <a:spLocks noChangeShapeType="1"/>
            </p:cNvSpPr>
            <p:nvPr/>
          </p:nvSpPr>
          <p:spPr bwMode="auto">
            <a:xfrm>
              <a:off x="4800" y="2640"/>
              <a:ext cx="0" cy="432"/>
            </a:xfrm>
            <a:prstGeom prst="line">
              <a:avLst/>
            </a:prstGeom>
            <a:noFill/>
            <a:ln w="762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5" name="Oval 19">
              <a:extLst>
                <a:ext uri="{FF2B5EF4-FFF2-40B4-BE49-F238E27FC236}">
                  <a16:creationId xmlns="" xmlns:a16="http://schemas.microsoft.com/office/drawing/2014/main" id="{51F7680D-5009-40F2-AD4E-4587DE57ED0A}"/>
                </a:ext>
              </a:extLst>
            </p:cNvPr>
            <p:cNvSpPr>
              <a:spLocks noChangeArrowheads="1"/>
            </p:cNvSpPr>
            <p:nvPr/>
          </p:nvSpPr>
          <p:spPr bwMode="auto">
            <a:xfrm>
              <a:off x="4069" y="2880"/>
              <a:ext cx="1547" cy="864"/>
            </a:xfrm>
            <a:prstGeom prst="ellipse">
              <a:avLst/>
            </a:prstGeom>
            <a:solidFill>
              <a:srgbClr val="808000"/>
            </a:solidFill>
            <a:ln>
              <a:noFill/>
            </a:ln>
            <a:effectLst/>
            <a:scene3d>
              <a:camera prst="legacyObliqueBottomLeft"/>
              <a:lightRig rig="legacyFlat4" dir="b"/>
            </a:scene3d>
            <a:sp3d extrusionH="176200" prstMaterial="legacyMatte">
              <a:bevelT w="13500" h="13500" prst="angle"/>
              <a:bevelB w="13500" h="13500" prst="angle"/>
              <a:extrusionClr>
                <a:srgbClr val="808000"/>
              </a:extrusionClr>
              <a:contourClr>
                <a:srgbClr val="808000"/>
              </a:contourClr>
            </a:sp3d>
            <a:extLst>
              <a:ext uri="{91240B29-F687-4F45-9708-019B960494DF}">
                <a14:hiddenLine xmlns="" xmlns:a14="http://schemas.microsoft.com/office/drawing/2010/main" w="9525">
                  <a:no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nchorCtr="1">
              <a:flatTx/>
            </a:bodyPr>
            <a:lstStyle/>
            <a:p>
              <a:pPr algn="ctr">
                <a:spcBef>
                  <a:spcPct val="20000"/>
                </a:spcBef>
              </a:pPr>
              <a:r>
                <a:rPr kumimoji="1" lang="en-US" altLang="ja-JP" sz="1600" b="1">
                  <a:solidFill>
                    <a:srgbClr val="FFFFCC"/>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t>LTV bắt đầu với</a:t>
              </a:r>
            </a:p>
            <a:p>
              <a:pPr algn="ctr">
                <a:spcBef>
                  <a:spcPct val="20000"/>
                </a:spcBef>
              </a:pPr>
              <a:r>
                <a:rPr kumimoji="1" lang="en-US" altLang="ja-JP" sz="1600" b="1">
                  <a:solidFill>
                    <a:srgbClr val="FFFFCC"/>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t> thiết kế Tổng thể </a:t>
              </a:r>
              <a:br>
                <a:rPr kumimoji="1" lang="en-US" altLang="ja-JP" sz="1600" b="1">
                  <a:solidFill>
                    <a:srgbClr val="FFFFCC"/>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br>
              <a:r>
                <a:rPr kumimoji="1" lang="en-US" altLang="ja-JP" sz="1600" b="1">
                  <a:solidFill>
                    <a:srgbClr val="FFFFCC"/>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t>rồi đi đến  </a:t>
              </a:r>
              <a:br>
                <a:rPr kumimoji="1" lang="en-US" altLang="ja-JP" sz="1600" b="1">
                  <a:solidFill>
                    <a:srgbClr val="FFFFCC"/>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br>
              <a:r>
                <a:rPr kumimoji="1" lang="en-US" altLang="ja-JP" sz="1600" b="1">
                  <a:solidFill>
                    <a:srgbClr val="FFFFCC"/>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t>thiết kế chi tiết</a:t>
              </a:r>
            </a:p>
          </p:txBody>
        </p:sp>
      </p:grpSp>
      <p:sp>
        <p:nvSpPr>
          <p:cNvPr id="70658" name="Rectangle 2">
            <a:extLst>
              <a:ext uri="{FF2B5EF4-FFF2-40B4-BE49-F238E27FC236}">
                <a16:creationId xmlns="" xmlns:a16="http://schemas.microsoft.com/office/drawing/2014/main" id="{80DB8950-594C-409C-94DA-02A1CCDC5958}"/>
              </a:ext>
            </a:extLst>
          </p:cNvPr>
          <p:cNvSpPr>
            <a:spLocks noGrp="1" noChangeArrowheads="1"/>
          </p:cNvSpPr>
          <p:nvPr>
            <p:ph type="title"/>
          </p:nvPr>
        </p:nvSpPr>
        <p:spPr/>
        <p:txBody>
          <a:bodyPr/>
          <a:lstStyle/>
          <a:p>
            <a:r>
              <a:rPr lang="en-US" altLang="ja-JP"/>
              <a:t>Step 2 — Design Solution</a:t>
            </a:r>
          </a:p>
        </p:txBody>
      </p:sp>
      <p:sp>
        <p:nvSpPr>
          <p:cNvPr id="70659" name="Rectangle 3">
            <a:extLst>
              <a:ext uri="{FF2B5EF4-FFF2-40B4-BE49-F238E27FC236}">
                <a16:creationId xmlns="" xmlns:a16="http://schemas.microsoft.com/office/drawing/2014/main" id="{D3FB5415-427A-4761-8283-792B0A53DFF0}"/>
              </a:ext>
            </a:extLst>
          </p:cNvPr>
          <p:cNvSpPr>
            <a:spLocks noGrp="1" noChangeArrowheads="1"/>
          </p:cNvSpPr>
          <p:nvPr>
            <p:ph idx="1"/>
          </p:nvPr>
        </p:nvSpPr>
        <p:spPr/>
        <p:txBody>
          <a:bodyPr/>
          <a:lstStyle/>
          <a:p>
            <a:r>
              <a:rPr lang="en-US" altLang="ja-JP" dirty="0" err="1"/>
              <a:t>Những</a:t>
            </a:r>
            <a:r>
              <a:rPr lang="en-US" altLang="ja-JP" dirty="0"/>
              <a:t> </a:t>
            </a:r>
            <a:r>
              <a:rPr lang="en-US" altLang="ja-JP" dirty="0" err="1"/>
              <a:t>việc</a:t>
            </a:r>
            <a:r>
              <a:rPr lang="en-US" altLang="ja-JP" dirty="0"/>
              <a:t> </a:t>
            </a:r>
            <a:r>
              <a:rPr lang="en-US" altLang="ja-JP" dirty="0" err="1"/>
              <a:t>cần</a:t>
            </a:r>
            <a:r>
              <a:rPr lang="en-US" altLang="ja-JP" dirty="0"/>
              <a:t> </a:t>
            </a:r>
            <a:r>
              <a:rPr lang="en-US" altLang="ja-JP" dirty="0" err="1"/>
              <a:t>làm</a:t>
            </a:r>
            <a:r>
              <a:rPr lang="en-US" altLang="ja-JP" dirty="0"/>
              <a:t> </a:t>
            </a:r>
            <a:r>
              <a:rPr lang="en-US" altLang="ja-JP" dirty="0" err="1"/>
              <a:t>trong</a:t>
            </a:r>
            <a:r>
              <a:rPr lang="en-US" altLang="ja-JP" dirty="0"/>
              <a:t> </a:t>
            </a:r>
            <a:r>
              <a:rPr lang="en-US" altLang="ja-JP" dirty="0" err="1"/>
              <a:t>bước</a:t>
            </a:r>
            <a:r>
              <a:rPr lang="en-US" altLang="ja-JP" dirty="0"/>
              <a:t> </a:t>
            </a:r>
            <a:r>
              <a:rPr lang="en-US" altLang="ja-JP" dirty="0" err="1"/>
              <a:t>thiết</a:t>
            </a:r>
            <a:r>
              <a:rPr lang="en-US" altLang="ja-JP" dirty="0"/>
              <a:t> </a:t>
            </a:r>
            <a:r>
              <a:rPr lang="en-US" altLang="ja-JP" dirty="0" err="1"/>
              <a:t>kế</a:t>
            </a:r>
            <a:r>
              <a:rPr lang="en-US" altLang="ja-JP" dirty="0"/>
              <a:t> </a:t>
            </a:r>
            <a:r>
              <a:rPr lang="en-US" altLang="ja-JP" dirty="0" err="1"/>
              <a:t>giải</a:t>
            </a:r>
            <a:r>
              <a:rPr lang="en-US" altLang="ja-JP" dirty="0"/>
              <a:t> </a:t>
            </a:r>
            <a:r>
              <a:rPr lang="en-US" altLang="ja-JP" dirty="0" err="1"/>
              <a:t>pháp</a:t>
            </a:r>
            <a:r>
              <a:rPr lang="en-US" altLang="ja-JP" dirty="0"/>
              <a:t>?</a:t>
            </a:r>
          </a:p>
        </p:txBody>
      </p:sp>
      <p:sp>
        <p:nvSpPr>
          <p:cNvPr id="21" name="Slide Number Placeholder 3">
            <a:extLst>
              <a:ext uri="{FF2B5EF4-FFF2-40B4-BE49-F238E27FC236}">
                <a16:creationId xmlns="" xmlns:a16="http://schemas.microsoft.com/office/drawing/2014/main" id="{9D41105D-CDE9-49B0-9A8F-E67F81C28F7F}"/>
              </a:ext>
            </a:extLst>
          </p:cNvPr>
          <p:cNvSpPr>
            <a:spLocks noGrp="1"/>
          </p:cNvSpPr>
          <p:nvPr>
            <p:ph type="sldNum" sz="quarter" idx="12"/>
          </p:nvPr>
        </p:nvSpPr>
        <p:spPr/>
        <p:txBody>
          <a:bodyPr/>
          <a:lstStyle/>
          <a:p>
            <a:fld id="{8C13379D-D487-4446-85FC-E9ED5B8B80F6}" type="slidenum">
              <a:rPr lang="en-US"/>
              <a:pPr/>
              <a:t>48</a:t>
            </a:fld>
            <a:endParaRPr lang="en-US" dirty="0"/>
          </a:p>
        </p:txBody>
      </p:sp>
      <p:grpSp>
        <p:nvGrpSpPr>
          <p:cNvPr id="70665" name="Group 9">
            <a:extLst>
              <a:ext uri="{FF2B5EF4-FFF2-40B4-BE49-F238E27FC236}">
                <a16:creationId xmlns="" xmlns:a16="http://schemas.microsoft.com/office/drawing/2014/main" id="{AD8E24EE-E75D-4359-83E8-4E90281C7F55}"/>
              </a:ext>
            </a:extLst>
          </p:cNvPr>
          <p:cNvGrpSpPr>
            <a:grpSpLocks/>
          </p:cNvGrpSpPr>
          <p:nvPr/>
        </p:nvGrpSpPr>
        <p:grpSpPr bwMode="auto">
          <a:xfrm>
            <a:off x="4572000" y="1752600"/>
            <a:ext cx="3124200" cy="1371600"/>
            <a:chOff x="3792" y="1200"/>
            <a:chExt cx="1344" cy="1056"/>
          </a:xfrm>
        </p:grpSpPr>
        <p:sp>
          <p:nvSpPr>
            <p:cNvPr id="70666" name="Line 10">
              <a:extLst>
                <a:ext uri="{FF2B5EF4-FFF2-40B4-BE49-F238E27FC236}">
                  <a16:creationId xmlns="" xmlns:a16="http://schemas.microsoft.com/office/drawing/2014/main" id="{13CC3C6E-A96C-423C-A42E-F8C64FBE76DE}"/>
                </a:ext>
              </a:extLst>
            </p:cNvPr>
            <p:cNvSpPr>
              <a:spLocks noChangeShapeType="1"/>
            </p:cNvSpPr>
            <p:nvPr/>
          </p:nvSpPr>
          <p:spPr bwMode="auto">
            <a:xfrm flipV="1">
              <a:off x="3792" y="1728"/>
              <a:ext cx="384" cy="0"/>
            </a:xfrm>
            <a:prstGeom prst="line">
              <a:avLst/>
            </a:prstGeom>
            <a:noFill/>
            <a:ln w="762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7" name="Oval 11">
              <a:extLst>
                <a:ext uri="{FF2B5EF4-FFF2-40B4-BE49-F238E27FC236}">
                  <a16:creationId xmlns="" xmlns:a16="http://schemas.microsoft.com/office/drawing/2014/main" id="{ADC18CE4-4B46-42F3-9474-63FCABBA496E}"/>
                </a:ext>
              </a:extLst>
            </p:cNvPr>
            <p:cNvSpPr>
              <a:spLocks noChangeArrowheads="1"/>
            </p:cNvSpPr>
            <p:nvPr/>
          </p:nvSpPr>
          <p:spPr bwMode="auto">
            <a:xfrm>
              <a:off x="4080" y="1200"/>
              <a:ext cx="1056" cy="1056"/>
            </a:xfrm>
            <a:prstGeom prst="ellipse">
              <a:avLst/>
            </a:prstGeom>
            <a:solidFill>
              <a:srgbClr val="993366"/>
            </a:solidFill>
            <a:ln>
              <a:noFill/>
            </a:ln>
            <a:effectLst/>
            <a:scene3d>
              <a:camera prst="legacyObliqueBottomLeft"/>
              <a:lightRig rig="legacyFlat4" dir="b"/>
            </a:scene3d>
            <a:sp3d extrusionH="176200" prstMaterial="legacyMatte">
              <a:bevelT w="13500" h="13500" prst="angle"/>
              <a:bevelB w="13500" h="13500" prst="angle"/>
              <a:extrusionClr>
                <a:srgbClr val="993366"/>
              </a:extrusionClr>
              <a:contourClr>
                <a:srgbClr val="993366"/>
              </a:contourClr>
            </a:sp3d>
            <a:extLst>
              <a:ext uri="{91240B29-F687-4F45-9708-019B960494DF}">
                <a14:hiddenLine xmlns="" xmlns:a14="http://schemas.microsoft.com/office/drawing/2010/main" w="9525">
                  <a:no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nchorCtr="1">
              <a:flatTx/>
            </a:bodyPr>
            <a:lstStyle/>
            <a:p>
              <a:pPr algn="ctr">
                <a:spcBef>
                  <a:spcPct val="50000"/>
                </a:spcBef>
                <a:buClr>
                  <a:schemeClr val="accent1"/>
                </a:buClr>
                <a:buSzPct val="80000"/>
                <a:buFont typeface="Monotype Sorts" pitchFamily="2" charset="2"/>
                <a:buNone/>
              </a:pPr>
              <a:r>
                <a:rPr kumimoji="1" lang="en-US" altLang="ja-JP" sz="1600" b="1">
                  <a:solidFill>
                    <a:srgbClr val="FFFFCC"/>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t>Object-oriented </a:t>
              </a:r>
              <a:br>
                <a:rPr kumimoji="1" lang="en-US" altLang="ja-JP" sz="1600" b="1">
                  <a:solidFill>
                    <a:srgbClr val="FFFFCC"/>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br>
              <a:r>
                <a:rPr kumimoji="1" lang="en-US" altLang="ja-JP" sz="1600" b="1">
                  <a:solidFill>
                    <a:srgbClr val="FFFFCC"/>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t>design</a:t>
              </a:r>
            </a:p>
          </p:txBody>
        </p:sp>
      </p:grpSp>
      <p:grpSp>
        <p:nvGrpSpPr>
          <p:cNvPr id="70680" name="Group 24">
            <a:extLst>
              <a:ext uri="{FF2B5EF4-FFF2-40B4-BE49-F238E27FC236}">
                <a16:creationId xmlns="" xmlns:a16="http://schemas.microsoft.com/office/drawing/2014/main" id="{9E98D84D-D42A-49EF-8E4E-05F75BE4B002}"/>
              </a:ext>
            </a:extLst>
          </p:cNvPr>
          <p:cNvGrpSpPr>
            <a:grpSpLocks/>
          </p:cNvGrpSpPr>
          <p:nvPr/>
        </p:nvGrpSpPr>
        <p:grpSpPr bwMode="auto">
          <a:xfrm>
            <a:off x="4459288" y="3276600"/>
            <a:ext cx="3236912" cy="1371600"/>
            <a:chOff x="2809" y="2064"/>
            <a:chExt cx="2039" cy="864"/>
          </a:xfrm>
        </p:grpSpPr>
        <p:sp>
          <p:nvSpPr>
            <p:cNvPr id="70669" name="Line 13">
              <a:extLst>
                <a:ext uri="{FF2B5EF4-FFF2-40B4-BE49-F238E27FC236}">
                  <a16:creationId xmlns="" xmlns:a16="http://schemas.microsoft.com/office/drawing/2014/main" id="{8CF67221-F20F-4DDF-B415-61DF44BB68E4}"/>
                </a:ext>
              </a:extLst>
            </p:cNvPr>
            <p:cNvSpPr>
              <a:spLocks noChangeShapeType="1"/>
            </p:cNvSpPr>
            <p:nvPr/>
          </p:nvSpPr>
          <p:spPr bwMode="auto">
            <a:xfrm flipV="1">
              <a:off x="2809" y="2535"/>
              <a:ext cx="562" cy="0"/>
            </a:xfrm>
            <a:prstGeom prst="line">
              <a:avLst/>
            </a:prstGeom>
            <a:noFill/>
            <a:ln w="76200">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70" name="Oval 14">
              <a:extLst>
                <a:ext uri="{FF2B5EF4-FFF2-40B4-BE49-F238E27FC236}">
                  <a16:creationId xmlns="" xmlns:a16="http://schemas.microsoft.com/office/drawing/2014/main" id="{60DDF0A9-9C67-4977-A96E-FF210BA3EE60}"/>
                </a:ext>
              </a:extLst>
            </p:cNvPr>
            <p:cNvSpPr>
              <a:spLocks noChangeArrowheads="1"/>
            </p:cNvSpPr>
            <p:nvPr/>
          </p:nvSpPr>
          <p:spPr bwMode="auto">
            <a:xfrm>
              <a:off x="3301" y="2064"/>
              <a:ext cx="1547" cy="864"/>
            </a:xfrm>
            <a:prstGeom prst="ellipse">
              <a:avLst/>
            </a:prstGeom>
            <a:solidFill>
              <a:schemeClr val="hlink"/>
            </a:solidFill>
            <a:ln>
              <a:noFill/>
            </a:ln>
            <a:effectLst/>
            <a:scene3d>
              <a:camera prst="legacyObliqueBottomLeft"/>
              <a:lightRig rig="legacyFlat4" dir="b"/>
            </a:scene3d>
            <a:sp3d extrusionH="176200" prstMaterial="legacyMatte">
              <a:bevelT w="13500" h="13500" prst="angle"/>
              <a:bevelB w="13500" h="13500" prst="angle"/>
              <a:extrusionClr>
                <a:schemeClr val="hlink"/>
              </a:extrusionClr>
              <a:contourClr>
                <a:schemeClr val="hlink"/>
              </a:contourClr>
            </a:sp3d>
            <a:extLst>
              <a:ext uri="{91240B29-F687-4F45-9708-019B960494DF}">
                <a14:hiddenLine xmlns="" xmlns:a14="http://schemas.microsoft.com/office/drawing/2010/main" w="9525">
                  <a:no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nchorCtr="1">
              <a:flatTx/>
            </a:bodyPr>
            <a:lstStyle/>
            <a:p>
              <a:pPr algn="ctr">
                <a:spcBef>
                  <a:spcPct val="50000"/>
                </a:spcBef>
                <a:buClr>
                  <a:schemeClr val="accent1"/>
                </a:buClr>
                <a:buSzPct val="80000"/>
                <a:buFont typeface="Monotype Sorts" pitchFamily="2" charset="2"/>
                <a:buNone/>
              </a:pPr>
              <a:r>
                <a:rPr kumimoji="1" lang="en-US" altLang="ja-JP" sz="1600" b="1">
                  <a:solidFill>
                    <a:schemeClr val="accent2"/>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t>Structured </a:t>
              </a:r>
              <a:br>
                <a:rPr kumimoji="1" lang="en-US" altLang="ja-JP" sz="1600" b="1">
                  <a:solidFill>
                    <a:schemeClr val="accent2"/>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br>
              <a:r>
                <a:rPr kumimoji="1" lang="en-US" altLang="ja-JP" sz="1600" b="1">
                  <a:solidFill>
                    <a:schemeClr val="accent2"/>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t>design</a:t>
              </a:r>
              <a:r>
                <a:rPr kumimoji="1" lang="en-US" altLang="ja-JP" sz="1600" b="1">
                  <a:solidFill>
                    <a:srgbClr val="FFFFCC"/>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t>, còn gọi là </a:t>
              </a:r>
              <a:br>
                <a:rPr kumimoji="1" lang="en-US" altLang="ja-JP" sz="1600" b="1">
                  <a:solidFill>
                    <a:srgbClr val="FFFFCC"/>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br>
              <a:r>
                <a:rPr kumimoji="1" lang="en-US" altLang="ja-JP" sz="1600" b="1">
                  <a:solidFill>
                    <a:srgbClr val="FFFFCC"/>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t> </a:t>
              </a:r>
              <a:r>
                <a:rPr kumimoji="1" lang="en-US" altLang="ja-JP" sz="1600" b="1">
                  <a:solidFill>
                    <a:schemeClr val="accent2"/>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t>top-down design</a:t>
              </a:r>
            </a:p>
          </p:txBody>
        </p:sp>
      </p:grpSp>
      <p:sp>
        <p:nvSpPr>
          <p:cNvPr id="70671" name="AutoShape 15">
            <a:extLst>
              <a:ext uri="{FF2B5EF4-FFF2-40B4-BE49-F238E27FC236}">
                <a16:creationId xmlns="" xmlns:a16="http://schemas.microsoft.com/office/drawing/2014/main" id="{9A0644FF-BA44-4CE7-9046-AF51D56DEAE7}"/>
              </a:ext>
            </a:extLst>
          </p:cNvPr>
          <p:cNvSpPr>
            <a:spLocks noChangeArrowheads="1"/>
          </p:cNvSpPr>
          <p:nvPr/>
        </p:nvSpPr>
        <p:spPr bwMode="auto">
          <a:xfrm rot="10800000">
            <a:off x="1790700" y="2133600"/>
            <a:ext cx="3124200" cy="3276600"/>
          </a:xfrm>
          <a:prstGeom prst="rtTriangle">
            <a:avLst/>
          </a:prstGeom>
          <a:solidFill>
            <a:srgbClr val="008080"/>
          </a:solidFill>
          <a:ln>
            <a:noFill/>
          </a:ln>
          <a:effectLst/>
          <a:scene3d>
            <a:camera prst="legacyObliqueBottomLeft"/>
            <a:lightRig rig="legacyFlat3" dir="t"/>
          </a:scene3d>
          <a:sp3d extrusionH="430200" prstMaterial="legacyMatte">
            <a:bevelT w="13500" h="13500" prst="angle"/>
            <a:bevelB w="13500" h="13500" prst="angle"/>
            <a:extrusionClr>
              <a:srgbClr val="008080"/>
            </a:extrusionClr>
            <a:contourClr>
              <a:srgbClr val="008080"/>
            </a:contourClr>
          </a:sp3d>
          <a:extLst>
            <a:ext uri="{91240B29-F687-4F45-9708-019B960494DF}">
              <a14:hiddenLine xmlns="" xmlns:a14="http://schemas.microsoft.com/office/drawing/2010/main" w="9525">
                <a:no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lIns="0" tIns="0" rIns="914400" bIns="0">
            <a:flatTx/>
          </a:bodyPr>
          <a:lstStyle/>
          <a:p>
            <a:pPr lvl="1" algn="r">
              <a:spcBef>
                <a:spcPct val="5000"/>
              </a:spcBef>
              <a:buClr>
                <a:srgbClr val="D94439"/>
              </a:buClr>
              <a:buSzPct val="75000"/>
              <a:buFont typeface="Wingdings" panose="05000000000000000000" pitchFamily="2" charset="2"/>
              <a:buNone/>
            </a:pPr>
            <a:r>
              <a:rPr kumimoji="1" lang="en-US" altLang="ja-JP" sz="2000" b="1">
                <a:solidFill>
                  <a:srgbClr val="FFFFCC"/>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t>Hai hướng </a:t>
            </a:r>
            <a:br>
              <a:rPr kumimoji="1" lang="en-US" altLang="ja-JP" sz="2000" b="1">
                <a:solidFill>
                  <a:srgbClr val="FFFFCC"/>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br>
            <a:r>
              <a:rPr kumimoji="1" lang="en-US" altLang="ja-JP" sz="2000" b="1">
                <a:solidFill>
                  <a:srgbClr val="FFFFCC"/>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t>tiếp cận</a:t>
            </a:r>
          </a:p>
        </p:txBody>
      </p:sp>
      <p:sp>
        <p:nvSpPr>
          <p:cNvPr id="70672" name="AutoShape 16">
            <a:extLst>
              <a:ext uri="{FF2B5EF4-FFF2-40B4-BE49-F238E27FC236}">
                <a16:creationId xmlns="" xmlns:a16="http://schemas.microsoft.com/office/drawing/2014/main" id="{CAD08BF0-468F-4A07-AF6D-992CF338E8E6}"/>
              </a:ext>
            </a:extLst>
          </p:cNvPr>
          <p:cNvSpPr>
            <a:spLocks noChangeArrowheads="1"/>
          </p:cNvSpPr>
          <p:nvPr/>
        </p:nvSpPr>
        <p:spPr bwMode="auto">
          <a:xfrm>
            <a:off x="1752600" y="2133600"/>
            <a:ext cx="3124200" cy="3276600"/>
          </a:xfrm>
          <a:prstGeom prst="rtTriangle">
            <a:avLst/>
          </a:prstGeom>
          <a:solidFill>
            <a:srgbClr val="0099CC"/>
          </a:solidFill>
          <a:ln>
            <a:noFill/>
          </a:ln>
          <a:effectLst/>
          <a:scene3d>
            <a:camera prst="legacyObliqueBottomLeft"/>
            <a:lightRig rig="legacyFlat3" dir="t"/>
          </a:scene3d>
          <a:sp3d extrusionH="430200" prstMaterial="legacyMatte">
            <a:bevelT w="13500" h="13500" prst="angle"/>
            <a:bevelB w="13500" h="13500" prst="angle"/>
            <a:extrusionClr>
              <a:srgbClr val="0099CC"/>
            </a:extrusionClr>
            <a:contourClr>
              <a:srgbClr val="0099CC"/>
            </a:contourClr>
          </a:sp3d>
          <a:extLst>
            <a:ext uri="{91240B29-F687-4F45-9708-019B960494DF}">
              <a14:hiddenLine xmlns="" xmlns:a14="http://schemas.microsoft.com/office/drawing/2010/main" w="9525">
                <a:no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457200" anchor="ctr">
            <a:flatTx/>
          </a:bodyPr>
          <a:lstStyle/>
          <a:p>
            <a:r>
              <a:rPr kumimoji="1" lang="en-US" altLang="ja-JP" sz="2000" b="1">
                <a:solidFill>
                  <a:srgbClr val="FFFFCC"/>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t>Phân chia </a:t>
            </a:r>
          </a:p>
          <a:p>
            <a:r>
              <a:rPr kumimoji="1" lang="en-US" altLang="ja-JP" sz="2000" b="1">
                <a:solidFill>
                  <a:schemeClr val="accent2"/>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rPr>
              <a:t>hệ thống từng bước thành các thủ tục để giải quyết vấn đề</a:t>
            </a:r>
            <a:endParaRPr kumimoji="1" lang="en-US" altLang="ja-JP" sz="2000" b="1">
              <a:solidFill>
                <a:srgbClr val="FFFFCC"/>
              </a:solidFill>
              <a:effectLst>
                <a:outerShdw blurRad="38100" dist="38100" dir="2700000" algn="tl">
                  <a:srgbClr val="000000"/>
                </a:outerShdw>
              </a:effectLst>
              <a:latin typeface="Times New Roman" panose="02020603050405020304" pitchFamily="18" charset="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a:extLst>
              <a:ext uri="{FF2B5EF4-FFF2-40B4-BE49-F238E27FC236}">
                <a16:creationId xmlns="" xmlns:a16="http://schemas.microsoft.com/office/drawing/2014/main" id="{399349B7-B316-4A51-B37E-EE5AA618F93F}"/>
              </a:ext>
            </a:extLst>
          </p:cNvPr>
          <p:cNvSpPr>
            <a:spLocks noGrp="1" noChangeArrowheads="1"/>
          </p:cNvSpPr>
          <p:nvPr>
            <p:ph type="title"/>
          </p:nvPr>
        </p:nvSpPr>
        <p:spPr/>
        <p:txBody>
          <a:bodyPr/>
          <a:lstStyle/>
          <a:p>
            <a:r>
              <a:rPr lang="en-US" altLang="ja-JP"/>
              <a:t>Step 2 — Design Solution</a:t>
            </a:r>
          </a:p>
        </p:txBody>
      </p:sp>
      <p:sp>
        <p:nvSpPr>
          <p:cNvPr id="72707" name="Rectangle 3">
            <a:extLst>
              <a:ext uri="{FF2B5EF4-FFF2-40B4-BE49-F238E27FC236}">
                <a16:creationId xmlns="" xmlns:a16="http://schemas.microsoft.com/office/drawing/2014/main" id="{6C3A6164-ACBD-46A1-900B-28DA498E3564}"/>
              </a:ext>
            </a:extLst>
          </p:cNvPr>
          <p:cNvSpPr>
            <a:spLocks noGrp="1" noChangeArrowheads="1"/>
          </p:cNvSpPr>
          <p:nvPr>
            <p:ph idx="1"/>
          </p:nvPr>
        </p:nvSpPr>
        <p:spPr/>
        <p:txBody>
          <a:bodyPr/>
          <a:lstStyle/>
          <a:p>
            <a:r>
              <a:rPr lang="en-US" altLang="ja-JP"/>
              <a:t>Sơ đồ phân cấp chức năng- hierarchy chart?</a:t>
            </a:r>
          </a:p>
        </p:txBody>
      </p:sp>
      <p:sp>
        <p:nvSpPr>
          <p:cNvPr id="12" name="Slide Number Placeholder 3">
            <a:extLst>
              <a:ext uri="{FF2B5EF4-FFF2-40B4-BE49-F238E27FC236}">
                <a16:creationId xmlns="" xmlns:a16="http://schemas.microsoft.com/office/drawing/2014/main" id="{BBE74102-AE94-4D7C-BE8A-5F54543D28DE}"/>
              </a:ext>
            </a:extLst>
          </p:cNvPr>
          <p:cNvSpPr>
            <a:spLocks noGrp="1"/>
          </p:cNvSpPr>
          <p:nvPr>
            <p:ph type="sldNum" sz="quarter" idx="12"/>
          </p:nvPr>
        </p:nvSpPr>
        <p:spPr/>
        <p:txBody>
          <a:bodyPr/>
          <a:lstStyle/>
          <a:p>
            <a:fld id="{8C13379D-D487-4446-85FC-E9ED5B8B80F6}" type="slidenum">
              <a:rPr lang="en-US"/>
              <a:pPr/>
              <a:t>49</a:t>
            </a:fld>
            <a:endParaRPr lang="en-US" dirty="0"/>
          </a:p>
        </p:txBody>
      </p:sp>
      <p:sp>
        <p:nvSpPr>
          <p:cNvPr id="72712" name="Rectangle 8">
            <a:extLst>
              <a:ext uri="{FF2B5EF4-FFF2-40B4-BE49-F238E27FC236}">
                <a16:creationId xmlns="" xmlns:a16="http://schemas.microsoft.com/office/drawing/2014/main" id="{19A24F2D-3022-4FB6-AF9A-9B15B8A64A75}"/>
              </a:ext>
            </a:extLst>
          </p:cNvPr>
          <p:cNvSpPr>
            <a:spLocks noChangeArrowheads="1"/>
          </p:cNvSpPr>
          <p:nvPr/>
        </p:nvSpPr>
        <p:spPr bwMode="auto">
          <a:xfrm>
            <a:off x="304800" y="1547813"/>
            <a:ext cx="8585200" cy="10429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anose="02020603050405020304" pitchFamily="18" charset="0"/>
              </a:defRPr>
            </a:lvl1pPr>
            <a:lvl2pPr marL="609600" indent="-495300">
              <a:defRPr sz="2400">
                <a:solidFill>
                  <a:schemeClr val="tx1"/>
                </a:solidFill>
                <a:latin typeface="Times New Roman" panose="02020603050405020304" pitchFamily="18" charset="0"/>
              </a:defRPr>
            </a:lvl2pPr>
            <a:lvl3pPr marL="1028700" indent="-457200">
              <a:defRPr sz="2400">
                <a:solidFill>
                  <a:schemeClr val="tx1"/>
                </a:solidFill>
                <a:latin typeface="Times New Roman" panose="02020603050405020304" pitchFamily="18" charset="0"/>
              </a:defRPr>
            </a:lvl3pPr>
            <a:lvl4pPr marL="1358900" indent="-381000">
              <a:defRPr sz="2400">
                <a:solidFill>
                  <a:schemeClr val="tx1"/>
                </a:solidFill>
                <a:latin typeface="Times New Roman" panose="02020603050405020304" pitchFamily="18" charset="0"/>
              </a:defRPr>
            </a:lvl4pPr>
            <a:lvl5pPr marL="1752600" indent="-381000">
              <a:defRPr sz="2400">
                <a:solidFill>
                  <a:schemeClr val="tx1"/>
                </a:solidFill>
                <a:latin typeface="Times New Roman" panose="02020603050405020304" pitchFamily="18" charset="0"/>
              </a:defRPr>
            </a:lvl5pPr>
            <a:lvl6pPr marL="2209800" indent="-381000" fontAlgn="base">
              <a:spcBef>
                <a:spcPct val="0"/>
              </a:spcBef>
              <a:spcAft>
                <a:spcPct val="0"/>
              </a:spcAft>
              <a:defRPr sz="2400">
                <a:solidFill>
                  <a:schemeClr val="tx1"/>
                </a:solidFill>
                <a:latin typeface="Times New Roman" panose="02020603050405020304" pitchFamily="18" charset="0"/>
              </a:defRPr>
            </a:lvl6pPr>
            <a:lvl7pPr marL="2667000" indent="-381000" fontAlgn="base">
              <a:spcBef>
                <a:spcPct val="0"/>
              </a:spcBef>
              <a:spcAft>
                <a:spcPct val="0"/>
              </a:spcAft>
              <a:defRPr sz="2400">
                <a:solidFill>
                  <a:schemeClr val="tx1"/>
                </a:solidFill>
                <a:latin typeface="Times New Roman" panose="02020603050405020304" pitchFamily="18" charset="0"/>
              </a:defRPr>
            </a:lvl7pPr>
            <a:lvl8pPr marL="3124200" indent="-381000" fontAlgn="base">
              <a:spcBef>
                <a:spcPct val="0"/>
              </a:spcBef>
              <a:spcAft>
                <a:spcPct val="0"/>
              </a:spcAft>
              <a:defRPr sz="2400">
                <a:solidFill>
                  <a:schemeClr val="tx1"/>
                </a:solidFill>
                <a:latin typeface="Times New Roman" panose="02020603050405020304" pitchFamily="18" charset="0"/>
              </a:defRPr>
            </a:lvl8pPr>
            <a:lvl9pPr marL="3581400" indent="-381000" fontAlgn="base">
              <a:spcBef>
                <a:spcPct val="0"/>
              </a:spcBef>
              <a:spcAft>
                <a:spcPct val="0"/>
              </a:spcAft>
              <a:defRPr sz="2400">
                <a:solidFill>
                  <a:schemeClr val="tx1"/>
                </a:solidFill>
                <a:latin typeface="Times New Roman" panose="02020603050405020304" pitchFamily="18" charset="0"/>
              </a:defRPr>
            </a:lvl9pPr>
          </a:lstStyle>
          <a:p>
            <a:pPr lvl="1">
              <a:spcBef>
                <a:spcPct val="5000"/>
              </a:spcBef>
              <a:buClr>
                <a:srgbClr val="D94439"/>
              </a:buClr>
              <a:buSzPct val="75000"/>
              <a:buFont typeface="Wingdings" panose="05000000000000000000" pitchFamily="2" charset="2"/>
              <a:buChar char="Ø"/>
            </a:pPr>
            <a:r>
              <a:rPr kumimoji="1" lang="en-US" altLang="ja-JP" sz="2600" b="1" dirty="0" err="1">
                <a:solidFill>
                  <a:srgbClr val="000000"/>
                </a:solidFill>
                <a:latin typeface="Linh AvantGarde" panose="02000603030000020004"/>
                <a:ea typeface="ＭＳ Ｐゴシック" panose="020B0600070205080204" pitchFamily="34" charset="-128"/>
              </a:rPr>
              <a:t>Trực</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quan</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hóa</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các</a:t>
            </a:r>
            <a:r>
              <a:rPr kumimoji="1" lang="en-US" altLang="ja-JP" sz="2600" b="1" dirty="0">
                <a:solidFill>
                  <a:srgbClr val="000000"/>
                </a:solidFill>
                <a:latin typeface="Linh AvantGarde" panose="02000603030000020004"/>
                <a:ea typeface="ＭＳ Ｐゴシック" panose="020B0600070205080204" pitchFamily="34" charset="-128"/>
              </a:rPr>
              <a:t> modules </a:t>
            </a:r>
            <a:r>
              <a:rPr kumimoji="1" lang="en-US" altLang="ja-JP" sz="2600" b="1" dirty="0" err="1">
                <a:solidFill>
                  <a:srgbClr val="000000"/>
                </a:solidFill>
                <a:latin typeface="Linh AvantGarde" panose="02000603030000020004"/>
                <a:ea typeface="ＭＳ Ｐゴシック" panose="020B0600070205080204" pitchFamily="34" charset="-128"/>
              </a:rPr>
              <a:t>chương</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trình</a:t>
            </a:r>
            <a:endParaRPr kumimoji="1" lang="en-US" altLang="ja-JP" sz="2600" b="1" dirty="0">
              <a:solidFill>
                <a:srgbClr val="000000"/>
              </a:solidFill>
              <a:latin typeface="Linh AvantGarde" panose="02000603030000020004"/>
              <a:ea typeface="Arial Unicode MS" pitchFamily="34" charset="-128"/>
            </a:endParaRPr>
          </a:p>
          <a:p>
            <a:pPr lvl="1">
              <a:spcBef>
                <a:spcPct val="5000"/>
              </a:spcBef>
              <a:buClr>
                <a:srgbClr val="D94439"/>
              </a:buClr>
              <a:buSzPct val="75000"/>
              <a:buFont typeface="Wingdings" panose="05000000000000000000" pitchFamily="2" charset="2"/>
              <a:buChar char="Ø"/>
            </a:pPr>
            <a:r>
              <a:rPr kumimoji="1" lang="en-US" altLang="ja-JP" sz="2600" b="1" dirty="0" err="1">
                <a:solidFill>
                  <a:srgbClr val="000000"/>
                </a:solidFill>
                <a:latin typeface="Linh AvantGarde" panose="02000603030000020004"/>
                <a:ea typeface="ＭＳ Ｐゴシック" panose="020B0600070205080204" pitchFamily="34" charset="-128"/>
              </a:rPr>
              <a:t>Còn</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gọi</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là</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sơ</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đồ</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cấu</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trúc</a:t>
            </a:r>
            <a:endParaRPr kumimoji="1" lang="en-US" altLang="ja-JP" sz="2600" b="1" dirty="0">
              <a:solidFill>
                <a:schemeClr val="bg2"/>
              </a:solidFill>
              <a:latin typeface="Linh AvantGarde" panose="02000603030000020004"/>
              <a:ea typeface="Arial Unicode MS" pitchFamily="34" charset="-128"/>
            </a:endParaRPr>
          </a:p>
        </p:txBody>
      </p:sp>
      <p:pic>
        <p:nvPicPr>
          <p:cNvPr id="72714" name="Picture 10">
            <a:extLst>
              <a:ext uri="{FF2B5EF4-FFF2-40B4-BE49-F238E27FC236}">
                <a16:creationId xmlns="" xmlns:a16="http://schemas.microsoft.com/office/drawing/2014/main" id="{1A8E3817-C355-4EEA-8518-20B0DD31F2FC}"/>
              </a:ext>
            </a:extLst>
          </p:cNvPr>
          <p:cNvPicPr>
            <a:picLocks noChangeAspect="1" noChangeArrowheads="1"/>
          </p:cNvPicPr>
          <p:nvPr/>
        </p:nvPicPr>
        <p:blipFill>
          <a:blip r:embed="rId2">
            <a:clrChange>
              <a:clrFrom>
                <a:srgbClr val="7C8991"/>
              </a:clrFrom>
              <a:clrTo>
                <a:srgbClr val="7C8991">
                  <a:alpha val="0"/>
                </a:srgbClr>
              </a:clrTo>
            </a:clrChange>
            <a:extLst>
              <a:ext uri="{28A0092B-C50C-407E-A947-70E740481C1C}">
                <a14:useLocalDpi xmlns="" xmlns:a14="http://schemas.microsoft.com/office/drawing/2010/main" val="0"/>
              </a:ext>
            </a:extLst>
          </a:blip>
          <a:srcRect/>
          <a:stretch>
            <a:fillRect/>
          </a:stretch>
        </p:blipFill>
        <p:spPr bwMode="auto">
          <a:xfrm>
            <a:off x="952500" y="2590800"/>
            <a:ext cx="7239000" cy="3881438"/>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t>Mot so khai niem </a:t>
            </a:r>
          </a:p>
        </p:txBody>
      </p:sp>
      <p:sp>
        <p:nvSpPr>
          <p:cNvPr id="7171" name="Rectangle 3"/>
          <p:cNvSpPr>
            <a:spLocks noGrp="1" noChangeArrowheads="1"/>
          </p:cNvSpPr>
          <p:nvPr>
            <p:ph type="body" idx="1"/>
          </p:nvPr>
        </p:nvSpPr>
        <p:spPr>
          <a:xfrm>
            <a:off x="0" y="1090613"/>
            <a:ext cx="9144000" cy="5386387"/>
          </a:xfrm>
        </p:spPr>
        <p:txBody>
          <a:bodyPr>
            <a:normAutofit fontScale="92500"/>
          </a:bodyPr>
          <a:lstStyle/>
          <a:p>
            <a:pPr>
              <a:lnSpc>
                <a:spcPct val="80000"/>
              </a:lnSpc>
              <a:buFont typeface="Monotype Sorts" pitchFamily="2" charset="2"/>
              <a:buNone/>
            </a:pPr>
            <a:r>
              <a:rPr lang="en-US" altLang="en-US" sz="2400" b="0" smtClean="0"/>
              <a:t>·  </a:t>
            </a:r>
            <a:r>
              <a:rPr lang="en-US" altLang="en-US" b="0" smtClean="0">
                <a:solidFill>
                  <a:srgbClr val="DD554B"/>
                </a:solidFill>
              </a:rPr>
              <a:t>Programming paradigm</a:t>
            </a:r>
          </a:p>
          <a:p>
            <a:pPr lvl="1">
              <a:lnSpc>
                <a:spcPct val="80000"/>
              </a:lnSpc>
            </a:pPr>
            <a:r>
              <a:rPr lang="en-US" altLang="en-US" sz="2200" b="0" smtClean="0"/>
              <a:t>·  Là 1 khuôn mẫu - pattern dùng như một Mô hình lập trình máy tính</a:t>
            </a:r>
          </a:p>
          <a:p>
            <a:pPr lvl="1">
              <a:lnSpc>
                <a:spcPct val="80000"/>
              </a:lnSpc>
            </a:pPr>
            <a:r>
              <a:rPr lang="en-US" altLang="en-US" sz="2200" b="0" smtClean="0"/>
              <a:t>.  Là 1 mô hình cho 1 lớp các NNLT có cùng những đặc trưng cơ bản</a:t>
            </a:r>
            <a:r>
              <a:rPr lang="en-US" altLang="en-US" sz="2200" smtClean="0"/>
              <a:t> </a:t>
            </a:r>
            <a:endParaRPr lang="en-US" altLang="en-US" sz="2200" b="0" smtClean="0"/>
          </a:p>
          <a:p>
            <a:pPr>
              <a:lnSpc>
                <a:spcPct val="80000"/>
              </a:lnSpc>
              <a:buFont typeface="Monotype Sorts" pitchFamily="2" charset="2"/>
              <a:buNone/>
            </a:pPr>
            <a:r>
              <a:rPr lang="en-US" altLang="en-US" sz="2400" b="0" smtClean="0"/>
              <a:t>·  </a:t>
            </a:r>
            <a:r>
              <a:rPr lang="en-US" altLang="en-US" b="0" smtClean="0">
                <a:solidFill>
                  <a:srgbClr val="DD554B"/>
                </a:solidFill>
              </a:rPr>
              <a:t>Programming technique</a:t>
            </a:r>
          </a:p>
          <a:p>
            <a:pPr lvl="1">
              <a:lnSpc>
                <a:spcPct val="80000"/>
              </a:lnSpc>
            </a:pPr>
            <a:r>
              <a:rPr lang="en-US" altLang="en-US" sz="2200" b="0" smtClean="0"/>
              <a:t>·  Liên quan đến các ý tưởng thuật toán để giải quyết một lớp vấn đề tương ứng</a:t>
            </a:r>
          </a:p>
          <a:p>
            <a:pPr lvl="1">
              <a:lnSpc>
                <a:spcPct val="80000"/>
              </a:lnSpc>
            </a:pPr>
            <a:r>
              <a:rPr lang="en-US" altLang="en-US" sz="2200" b="0" smtClean="0"/>
              <a:t>·  Ví dụ: 'Divide and conquer' và 'program development by stepwise refinement'</a:t>
            </a:r>
          </a:p>
          <a:p>
            <a:pPr>
              <a:lnSpc>
                <a:spcPct val="80000"/>
              </a:lnSpc>
              <a:buFont typeface="Monotype Sorts" pitchFamily="2" charset="2"/>
              <a:buNone/>
            </a:pPr>
            <a:r>
              <a:rPr lang="en-US" altLang="en-US" sz="2400" b="0" smtClean="0"/>
              <a:t>·  </a:t>
            </a:r>
            <a:r>
              <a:rPr lang="en-US" altLang="en-US" b="0" smtClean="0">
                <a:solidFill>
                  <a:srgbClr val="DD554B"/>
                </a:solidFill>
              </a:rPr>
              <a:t>Programming style</a:t>
            </a:r>
          </a:p>
          <a:p>
            <a:pPr lvl="1">
              <a:lnSpc>
                <a:spcPct val="80000"/>
              </a:lnSpc>
            </a:pPr>
            <a:r>
              <a:rPr lang="en-US" altLang="en-US" sz="2200" b="0" smtClean="0"/>
              <a:t>.  Là cách chúng ta trình bày trong 1 computer program</a:t>
            </a:r>
          </a:p>
          <a:p>
            <a:pPr lvl="1">
              <a:lnSpc>
                <a:spcPct val="80000"/>
              </a:lnSpc>
            </a:pPr>
            <a:r>
              <a:rPr lang="en-US" altLang="en-US" sz="2200" b="0" smtClean="0"/>
              <a:t>·  Phong cách tốt giúp cho chương trình dễ hiểu, dễ đọc, dễ kiểm tra -&gt; dễ bảo trì, cập nhật, gỡ rối, tránh bị lỗi</a:t>
            </a:r>
          </a:p>
          <a:p>
            <a:pPr>
              <a:lnSpc>
                <a:spcPct val="80000"/>
              </a:lnSpc>
              <a:buFont typeface="Monotype Sorts" pitchFamily="2" charset="2"/>
              <a:buNone/>
            </a:pPr>
            <a:r>
              <a:rPr lang="en-US" altLang="en-US" sz="2400" b="0" smtClean="0"/>
              <a:t>·  </a:t>
            </a:r>
            <a:r>
              <a:rPr lang="en-US" altLang="en-US" b="0" smtClean="0">
                <a:solidFill>
                  <a:srgbClr val="DD554B"/>
                </a:solidFill>
              </a:rPr>
              <a:t>Programming culture</a:t>
            </a:r>
          </a:p>
          <a:p>
            <a:pPr lvl="1">
              <a:lnSpc>
                <a:spcPct val="80000"/>
              </a:lnSpc>
            </a:pPr>
            <a:r>
              <a:rPr lang="en-US" altLang="en-US" sz="2200" b="0" smtClean="0"/>
              <a:t>·  Tổng hợp các hành vi lập trình, thường liên qua đến các dòng ngôn ngữ lập trình</a:t>
            </a:r>
          </a:p>
          <a:p>
            <a:pPr lvl="1">
              <a:lnSpc>
                <a:spcPct val="80000"/>
              </a:lnSpc>
            </a:pPr>
            <a:r>
              <a:rPr lang="en-US" altLang="en-US" sz="2200" b="0" smtClean="0"/>
              <a:t>·  Là tổng thể của Mô hình chính, phong cách và kỹ thuật lập trình</a:t>
            </a:r>
          </a:p>
          <a:p>
            <a:pPr lvl="1">
              <a:lnSpc>
                <a:spcPct val="80000"/>
              </a:lnSpc>
            </a:pPr>
            <a:r>
              <a:rPr lang="en-US" altLang="en-US" sz="2200" b="0" smtClean="0"/>
              <a:t>.  Là nhân cách đạo đức trong lập trình cũng như khai thác các CT</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a:extLst>
              <a:ext uri="{FF2B5EF4-FFF2-40B4-BE49-F238E27FC236}">
                <a16:creationId xmlns="" xmlns:a16="http://schemas.microsoft.com/office/drawing/2014/main" id="{7C9E9EE0-5909-4403-B5D1-76369EC8BBC3}"/>
              </a:ext>
            </a:extLst>
          </p:cNvPr>
          <p:cNvSpPr>
            <a:spLocks noGrp="1" noChangeArrowheads="1"/>
          </p:cNvSpPr>
          <p:nvPr>
            <p:ph type="title"/>
          </p:nvPr>
        </p:nvSpPr>
        <p:spPr/>
        <p:txBody>
          <a:bodyPr/>
          <a:lstStyle/>
          <a:p>
            <a:r>
              <a:rPr lang="en-US" altLang="ja-JP"/>
              <a:t>Step 2 — Design Solution</a:t>
            </a:r>
          </a:p>
        </p:txBody>
      </p:sp>
      <p:sp>
        <p:nvSpPr>
          <p:cNvPr id="74755" name="Rectangle 3">
            <a:extLst>
              <a:ext uri="{FF2B5EF4-FFF2-40B4-BE49-F238E27FC236}">
                <a16:creationId xmlns="" xmlns:a16="http://schemas.microsoft.com/office/drawing/2014/main" id="{7EE465B5-2266-483F-8596-ED828C60D743}"/>
              </a:ext>
            </a:extLst>
          </p:cNvPr>
          <p:cNvSpPr>
            <a:spLocks noGrp="1" noChangeArrowheads="1"/>
          </p:cNvSpPr>
          <p:nvPr>
            <p:ph idx="1"/>
          </p:nvPr>
        </p:nvSpPr>
        <p:spPr/>
        <p:txBody>
          <a:bodyPr/>
          <a:lstStyle/>
          <a:p>
            <a:r>
              <a:rPr lang="en-US" altLang="ja-JP" dirty="0"/>
              <a:t>Object-oriented (OO) design </a:t>
            </a:r>
            <a:r>
              <a:rPr lang="en-US" altLang="ja-JP" dirty="0" err="1"/>
              <a:t>là</a:t>
            </a:r>
            <a:r>
              <a:rPr lang="en-US" altLang="ja-JP" dirty="0"/>
              <a:t> </a:t>
            </a:r>
            <a:r>
              <a:rPr lang="en-US" altLang="ja-JP" dirty="0" err="1"/>
              <a:t>gì</a:t>
            </a:r>
            <a:r>
              <a:rPr lang="en-US" altLang="ja-JP" dirty="0"/>
              <a:t>?</a:t>
            </a:r>
          </a:p>
        </p:txBody>
      </p:sp>
      <p:sp>
        <p:nvSpPr>
          <p:cNvPr id="13" name="Slide Number Placeholder 3">
            <a:extLst>
              <a:ext uri="{FF2B5EF4-FFF2-40B4-BE49-F238E27FC236}">
                <a16:creationId xmlns="" xmlns:a16="http://schemas.microsoft.com/office/drawing/2014/main" id="{8CEE03E6-8DBB-451C-AAB6-624984707C44}"/>
              </a:ext>
            </a:extLst>
          </p:cNvPr>
          <p:cNvSpPr>
            <a:spLocks noGrp="1"/>
          </p:cNvSpPr>
          <p:nvPr>
            <p:ph type="sldNum" sz="quarter" idx="12"/>
          </p:nvPr>
        </p:nvSpPr>
        <p:spPr/>
        <p:txBody>
          <a:bodyPr/>
          <a:lstStyle/>
          <a:p>
            <a:fld id="{8C13379D-D487-4446-85FC-E9ED5B8B80F6}" type="slidenum">
              <a:rPr lang="en-US"/>
              <a:pPr/>
              <a:t>50</a:t>
            </a:fld>
            <a:endParaRPr lang="en-US" dirty="0"/>
          </a:p>
        </p:txBody>
      </p:sp>
      <p:sp>
        <p:nvSpPr>
          <p:cNvPr id="74776" name="Rectangle 24">
            <a:extLst>
              <a:ext uri="{FF2B5EF4-FFF2-40B4-BE49-F238E27FC236}">
                <a16:creationId xmlns="" xmlns:a16="http://schemas.microsoft.com/office/drawing/2014/main" id="{7B8958F4-CEAB-4857-9182-A3FE000B57CE}"/>
              </a:ext>
            </a:extLst>
          </p:cNvPr>
          <p:cNvSpPr>
            <a:spLocks noChangeArrowheads="1"/>
          </p:cNvSpPr>
          <p:nvPr/>
        </p:nvSpPr>
        <p:spPr bwMode="auto">
          <a:xfrm>
            <a:off x="304800" y="1547813"/>
            <a:ext cx="5943600" cy="32527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anose="02020603050405020304" pitchFamily="18" charset="0"/>
              </a:defRPr>
            </a:lvl1pPr>
            <a:lvl2pPr marL="609600" indent="-495300">
              <a:defRPr sz="2400">
                <a:solidFill>
                  <a:schemeClr val="tx1"/>
                </a:solidFill>
                <a:latin typeface="Times New Roman" panose="02020603050405020304" pitchFamily="18" charset="0"/>
              </a:defRPr>
            </a:lvl2pPr>
            <a:lvl3pPr marL="1028700" indent="-457200">
              <a:defRPr sz="2400">
                <a:solidFill>
                  <a:schemeClr val="tx1"/>
                </a:solidFill>
                <a:latin typeface="Times New Roman" panose="02020603050405020304" pitchFamily="18" charset="0"/>
              </a:defRPr>
            </a:lvl3pPr>
            <a:lvl4pPr marL="1358900" indent="-381000">
              <a:defRPr sz="2400">
                <a:solidFill>
                  <a:schemeClr val="tx1"/>
                </a:solidFill>
                <a:latin typeface="Times New Roman" panose="02020603050405020304" pitchFamily="18" charset="0"/>
              </a:defRPr>
            </a:lvl4pPr>
            <a:lvl5pPr marL="1752600" indent="-381000">
              <a:defRPr sz="2400">
                <a:solidFill>
                  <a:schemeClr val="tx1"/>
                </a:solidFill>
                <a:latin typeface="Times New Roman" panose="02020603050405020304" pitchFamily="18" charset="0"/>
              </a:defRPr>
            </a:lvl5pPr>
            <a:lvl6pPr marL="2209800" indent="-381000" fontAlgn="base">
              <a:spcBef>
                <a:spcPct val="0"/>
              </a:spcBef>
              <a:spcAft>
                <a:spcPct val="0"/>
              </a:spcAft>
              <a:defRPr sz="2400">
                <a:solidFill>
                  <a:schemeClr val="tx1"/>
                </a:solidFill>
                <a:latin typeface="Times New Roman" panose="02020603050405020304" pitchFamily="18" charset="0"/>
              </a:defRPr>
            </a:lvl6pPr>
            <a:lvl7pPr marL="2667000" indent="-381000" fontAlgn="base">
              <a:spcBef>
                <a:spcPct val="0"/>
              </a:spcBef>
              <a:spcAft>
                <a:spcPct val="0"/>
              </a:spcAft>
              <a:defRPr sz="2400">
                <a:solidFill>
                  <a:schemeClr val="tx1"/>
                </a:solidFill>
                <a:latin typeface="Times New Roman" panose="02020603050405020304" pitchFamily="18" charset="0"/>
              </a:defRPr>
            </a:lvl7pPr>
            <a:lvl8pPr marL="3124200" indent="-381000" fontAlgn="base">
              <a:spcBef>
                <a:spcPct val="0"/>
              </a:spcBef>
              <a:spcAft>
                <a:spcPct val="0"/>
              </a:spcAft>
              <a:defRPr sz="2400">
                <a:solidFill>
                  <a:schemeClr val="tx1"/>
                </a:solidFill>
                <a:latin typeface="Times New Roman" panose="02020603050405020304" pitchFamily="18" charset="0"/>
              </a:defRPr>
            </a:lvl8pPr>
            <a:lvl9pPr marL="3581400" indent="-381000" fontAlgn="base">
              <a:spcBef>
                <a:spcPct val="0"/>
              </a:spcBef>
              <a:spcAft>
                <a:spcPct val="0"/>
              </a:spcAft>
              <a:defRPr sz="2400">
                <a:solidFill>
                  <a:schemeClr val="tx1"/>
                </a:solidFill>
                <a:latin typeface="Times New Roman" panose="02020603050405020304" pitchFamily="18" charset="0"/>
              </a:defRPr>
            </a:lvl9pPr>
          </a:lstStyle>
          <a:p>
            <a:pPr lvl="1">
              <a:spcBef>
                <a:spcPct val="5000"/>
              </a:spcBef>
              <a:buClr>
                <a:srgbClr val="D94439"/>
              </a:buClr>
              <a:buSzPct val="75000"/>
              <a:buFont typeface="Wingdings" panose="05000000000000000000" pitchFamily="2" charset="2"/>
              <a:buChar char="Ø"/>
            </a:pPr>
            <a:r>
              <a:rPr kumimoji="1" lang="en-US" altLang="ja-JP" sz="2600" b="1" dirty="0">
                <a:latin typeface="Linh AvantGarde" panose="02000603030000020004"/>
                <a:ea typeface="ＭＳ Ｐゴシック" panose="020B0600070205080204" pitchFamily="34" charset="-128"/>
              </a:rPr>
              <a:t>LTV </a:t>
            </a:r>
            <a:r>
              <a:rPr kumimoji="1" lang="en-US" altLang="ja-JP" sz="2600" b="1" dirty="0" err="1">
                <a:latin typeface="Linh AvantGarde" panose="02000603030000020004"/>
                <a:ea typeface="ＭＳ Ｐゴシック" panose="020B0600070205080204" pitchFamily="34" charset="-128"/>
              </a:rPr>
              <a:t>đóng</a:t>
            </a:r>
            <a:r>
              <a:rPr kumimoji="1" lang="en-US" altLang="ja-JP" sz="2600" b="1" dirty="0">
                <a:latin typeface="Linh AvantGarde" panose="02000603030000020004"/>
                <a:ea typeface="ＭＳ Ｐゴシック" panose="020B0600070205080204" pitchFamily="34" charset="-128"/>
              </a:rPr>
              <a:t> </a:t>
            </a:r>
            <a:r>
              <a:rPr kumimoji="1" lang="en-US" altLang="ja-JP" sz="2600" b="1" dirty="0" err="1">
                <a:latin typeface="Linh AvantGarde" panose="02000603030000020004"/>
                <a:ea typeface="ＭＳ Ｐゴシック" panose="020B0600070205080204" pitchFamily="34" charset="-128"/>
              </a:rPr>
              <a:t>gói</a:t>
            </a:r>
            <a:r>
              <a:rPr kumimoji="1" lang="en-US" altLang="ja-JP" sz="2600" b="1" dirty="0">
                <a:latin typeface="Linh AvantGarde" panose="02000603030000020004"/>
                <a:ea typeface="ＭＳ Ｐゴシック" panose="020B0600070205080204" pitchFamily="34" charset="-128"/>
              </a:rPr>
              <a:t> </a:t>
            </a:r>
            <a:r>
              <a:rPr kumimoji="1" lang="en-US" altLang="ja-JP" sz="2600" b="1" dirty="0" err="1">
                <a:latin typeface="Linh AvantGarde" panose="02000603030000020004"/>
                <a:ea typeface="ＭＳ Ｐゴシック" panose="020B0600070205080204" pitchFamily="34" charset="-128"/>
              </a:rPr>
              <a:t>dữ</a:t>
            </a:r>
            <a:r>
              <a:rPr kumimoji="1" lang="en-US" altLang="ja-JP" sz="2600" b="1" dirty="0">
                <a:latin typeface="Linh AvantGarde" panose="02000603030000020004"/>
                <a:ea typeface="ＭＳ Ｐゴシック" panose="020B0600070205080204" pitchFamily="34" charset="-128"/>
              </a:rPr>
              <a:t> </a:t>
            </a:r>
            <a:r>
              <a:rPr kumimoji="1" lang="en-US" altLang="ja-JP" sz="2600" b="1" dirty="0" err="1">
                <a:latin typeface="Linh AvantGarde" panose="02000603030000020004"/>
                <a:ea typeface="ＭＳ Ｐゴシック" panose="020B0600070205080204" pitchFamily="34" charset="-128"/>
              </a:rPr>
              <a:t>liệu</a:t>
            </a:r>
            <a:r>
              <a:rPr kumimoji="1" lang="en-US" altLang="ja-JP" sz="2600" b="1" dirty="0">
                <a:latin typeface="Linh AvantGarde" panose="02000603030000020004"/>
                <a:ea typeface="ＭＳ Ｐゴシック" panose="020B0600070205080204" pitchFamily="34" charset="-128"/>
              </a:rPr>
              <a:t> </a:t>
            </a:r>
            <a:r>
              <a:rPr kumimoji="1" lang="en-US" altLang="ja-JP" sz="2600" b="1" dirty="0" err="1">
                <a:latin typeface="Linh AvantGarde" panose="02000603030000020004"/>
                <a:ea typeface="ＭＳ Ｐゴシック" panose="020B0600070205080204" pitchFamily="34" charset="-128"/>
              </a:rPr>
              <a:t>và</a:t>
            </a:r>
            <a:r>
              <a:rPr kumimoji="1" lang="en-US" altLang="ja-JP" sz="2600" b="1" dirty="0">
                <a:latin typeface="Linh AvantGarde" panose="02000603030000020004"/>
                <a:ea typeface="ＭＳ Ｐゴシック" panose="020B0600070205080204" pitchFamily="34" charset="-128"/>
              </a:rPr>
              <a:t> </a:t>
            </a:r>
            <a:r>
              <a:rPr kumimoji="1" lang="en-US" altLang="ja-JP" sz="2600" b="1" dirty="0" err="1">
                <a:latin typeface="Linh AvantGarde" panose="02000603030000020004"/>
                <a:ea typeface="ＭＳ Ｐゴシック" panose="020B0600070205080204" pitchFamily="34" charset="-128"/>
              </a:rPr>
              <a:t>các</a:t>
            </a:r>
            <a:r>
              <a:rPr kumimoji="1" lang="en-US" altLang="ja-JP" sz="2600" b="1" dirty="0">
                <a:latin typeface="Linh AvantGarde" panose="02000603030000020004"/>
                <a:ea typeface="ＭＳ Ｐゴシック" panose="020B0600070205080204" pitchFamily="34" charset="-128"/>
              </a:rPr>
              <a:t> </a:t>
            </a:r>
            <a:r>
              <a:rPr kumimoji="1" lang="en-US" altLang="ja-JP" sz="2600" b="1" dirty="0" err="1">
                <a:latin typeface="Linh AvantGarde" panose="02000603030000020004"/>
                <a:ea typeface="ＭＳ Ｐゴシック" panose="020B0600070205080204" pitchFamily="34" charset="-128"/>
              </a:rPr>
              <a:t>thủ</a:t>
            </a:r>
            <a:r>
              <a:rPr kumimoji="1" lang="en-US" altLang="ja-JP" sz="2600" b="1" dirty="0">
                <a:latin typeface="Linh AvantGarde" panose="02000603030000020004"/>
                <a:ea typeface="ＭＳ Ｐゴシック" panose="020B0600070205080204" pitchFamily="34" charset="-128"/>
              </a:rPr>
              <a:t> </a:t>
            </a:r>
            <a:r>
              <a:rPr kumimoji="1" lang="en-US" altLang="ja-JP" sz="2600" b="1" dirty="0" err="1">
                <a:latin typeface="Linh AvantGarde" panose="02000603030000020004"/>
                <a:ea typeface="ＭＳ Ｐゴシック" panose="020B0600070205080204" pitchFamily="34" charset="-128"/>
              </a:rPr>
              <a:t>tục</a:t>
            </a:r>
            <a:r>
              <a:rPr kumimoji="1" lang="en-US" altLang="ja-JP" sz="2600" b="1" dirty="0">
                <a:latin typeface="Linh AvantGarde" panose="02000603030000020004"/>
                <a:ea typeface="ＭＳ Ｐゴシック" panose="020B0600070205080204" pitchFamily="34" charset="-128"/>
              </a:rPr>
              <a:t> </a:t>
            </a:r>
            <a:r>
              <a:rPr kumimoji="1" lang="en-US" altLang="ja-JP" sz="2600" b="1" dirty="0" err="1">
                <a:latin typeface="Linh AvantGarde" panose="02000603030000020004"/>
                <a:ea typeface="ＭＳ Ｐゴシック" panose="020B0600070205080204" pitchFamily="34" charset="-128"/>
              </a:rPr>
              <a:t>xử</a:t>
            </a:r>
            <a:r>
              <a:rPr kumimoji="1" lang="en-US" altLang="ja-JP" sz="2600" b="1" dirty="0">
                <a:latin typeface="Linh AvantGarde" panose="02000603030000020004"/>
                <a:ea typeface="ＭＳ Ｐゴシック" panose="020B0600070205080204" pitchFamily="34" charset="-128"/>
              </a:rPr>
              <a:t> </a:t>
            </a:r>
            <a:r>
              <a:rPr kumimoji="1" lang="en-US" altLang="ja-JP" sz="2600" b="1" dirty="0" err="1">
                <a:latin typeface="Linh AvantGarde" panose="02000603030000020004"/>
                <a:ea typeface="ＭＳ Ｐゴシック" panose="020B0600070205080204" pitchFamily="34" charset="-128"/>
              </a:rPr>
              <a:t>lý</a:t>
            </a:r>
            <a:r>
              <a:rPr kumimoji="1" lang="en-US" altLang="ja-JP" sz="2600" b="1" dirty="0">
                <a:latin typeface="Linh AvantGarde" panose="02000603030000020004"/>
                <a:ea typeface="ＭＳ Ｐゴシック" panose="020B0600070205080204" pitchFamily="34" charset="-128"/>
              </a:rPr>
              <a:t> </a:t>
            </a:r>
            <a:r>
              <a:rPr kumimoji="1" lang="en-US" altLang="ja-JP" sz="2600" b="1" dirty="0" err="1">
                <a:latin typeface="Linh AvantGarde" panose="02000603030000020004"/>
                <a:ea typeface="ＭＳ Ｐゴシック" panose="020B0600070205080204" pitchFamily="34" charset="-128"/>
              </a:rPr>
              <a:t>dữ</a:t>
            </a:r>
            <a:r>
              <a:rPr kumimoji="1" lang="en-US" altLang="ja-JP" sz="2600" b="1" dirty="0">
                <a:latin typeface="Linh AvantGarde" panose="02000603030000020004"/>
                <a:ea typeface="ＭＳ Ｐゴシック" panose="020B0600070205080204" pitchFamily="34" charset="-128"/>
              </a:rPr>
              <a:t> </a:t>
            </a:r>
            <a:r>
              <a:rPr kumimoji="1" lang="en-US" altLang="ja-JP" sz="2600" b="1" dirty="0" err="1">
                <a:latin typeface="Linh AvantGarde" panose="02000603030000020004"/>
                <a:ea typeface="ＭＳ Ｐゴシック" panose="020B0600070205080204" pitchFamily="34" charset="-128"/>
              </a:rPr>
              <a:t>liệu</a:t>
            </a:r>
            <a:r>
              <a:rPr kumimoji="1" lang="en-US" altLang="ja-JP" sz="2600" b="1" dirty="0">
                <a:latin typeface="Linh AvantGarde" panose="02000603030000020004"/>
                <a:ea typeface="ＭＳ Ｐゴシック" panose="020B0600070205080204" pitchFamily="34" charset="-128"/>
              </a:rPr>
              <a:t> </a:t>
            </a:r>
            <a:r>
              <a:rPr kumimoji="1" lang="en-US" altLang="ja-JP" sz="2600" b="1" dirty="0" err="1">
                <a:latin typeface="Linh AvantGarde" panose="02000603030000020004"/>
                <a:ea typeface="ＭＳ Ｐゴシック" panose="020B0600070205080204" pitchFamily="34" charset="-128"/>
              </a:rPr>
              <a:t>trong</a:t>
            </a:r>
            <a:r>
              <a:rPr kumimoji="1" lang="en-US" altLang="ja-JP" sz="2600" b="1" dirty="0">
                <a:latin typeface="Linh AvantGarde" panose="02000603030000020004"/>
                <a:ea typeface="ＭＳ Ｐゴシック" panose="020B0600070205080204" pitchFamily="34" charset="-128"/>
              </a:rPr>
              <a:t> 1 object</a:t>
            </a:r>
            <a:endParaRPr kumimoji="1" lang="en-US" altLang="ja-JP" sz="2600" b="1" dirty="0">
              <a:latin typeface="Linh AvantGarde" panose="02000603030000020004"/>
              <a:ea typeface="Arial Unicode MS" pitchFamily="34" charset="-128"/>
            </a:endParaRPr>
          </a:p>
        </p:txBody>
      </p:sp>
      <p:sp>
        <p:nvSpPr>
          <p:cNvPr id="74779" name="Rectangle 27">
            <a:extLst>
              <a:ext uri="{FF2B5EF4-FFF2-40B4-BE49-F238E27FC236}">
                <a16:creationId xmlns="" xmlns:a16="http://schemas.microsoft.com/office/drawing/2014/main" id="{5C0C1D28-AE21-443D-9D6E-7461CF6AD399}"/>
              </a:ext>
            </a:extLst>
          </p:cNvPr>
          <p:cNvSpPr>
            <a:spLocks noChangeArrowheads="1"/>
          </p:cNvSpPr>
          <p:nvPr/>
        </p:nvSpPr>
        <p:spPr bwMode="auto">
          <a:xfrm>
            <a:off x="355600" y="2424113"/>
            <a:ext cx="5943600" cy="13096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anose="02020603050405020304" pitchFamily="18" charset="0"/>
              </a:defRPr>
            </a:lvl1pPr>
            <a:lvl2pPr marL="609600" indent="-495300">
              <a:defRPr sz="2400">
                <a:solidFill>
                  <a:schemeClr val="tx1"/>
                </a:solidFill>
                <a:latin typeface="Times New Roman" panose="02020603050405020304" pitchFamily="18" charset="0"/>
              </a:defRPr>
            </a:lvl2pPr>
            <a:lvl3pPr marL="1028700" indent="-457200">
              <a:defRPr sz="2400">
                <a:solidFill>
                  <a:schemeClr val="tx1"/>
                </a:solidFill>
                <a:latin typeface="Times New Roman" panose="02020603050405020304" pitchFamily="18" charset="0"/>
              </a:defRPr>
            </a:lvl3pPr>
            <a:lvl4pPr marL="1358900" indent="-381000">
              <a:defRPr sz="2400">
                <a:solidFill>
                  <a:schemeClr val="tx1"/>
                </a:solidFill>
                <a:latin typeface="Times New Roman" panose="02020603050405020304" pitchFamily="18" charset="0"/>
              </a:defRPr>
            </a:lvl4pPr>
            <a:lvl5pPr marL="1752600" indent="-381000">
              <a:defRPr sz="2400">
                <a:solidFill>
                  <a:schemeClr val="tx1"/>
                </a:solidFill>
                <a:latin typeface="Times New Roman" panose="02020603050405020304" pitchFamily="18" charset="0"/>
              </a:defRPr>
            </a:lvl5pPr>
            <a:lvl6pPr marL="2209800" indent="-381000" fontAlgn="base">
              <a:spcBef>
                <a:spcPct val="0"/>
              </a:spcBef>
              <a:spcAft>
                <a:spcPct val="0"/>
              </a:spcAft>
              <a:defRPr sz="2400">
                <a:solidFill>
                  <a:schemeClr val="tx1"/>
                </a:solidFill>
                <a:latin typeface="Times New Roman" panose="02020603050405020304" pitchFamily="18" charset="0"/>
              </a:defRPr>
            </a:lvl6pPr>
            <a:lvl7pPr marL="2667000" indent="-381000" fontAlgn="base">
              <a:spcBef>
                <a:spcPct val="0"/>
              </a:spcBef>
              <a:spcAft>
                <a:spcPct val="0"/>
              </a:spcAft>
              <a:defRPr sz="2400">
                <a:solidFill>
                  <a:schemeClr val="tx1"/>
                </a:solidFill>
                <a:latin typeface="Times New Roman" panose="02020603050405020304" pitchFamily="18" charset="0"/>
              </a:defRPr>
            </a:lvl7pPr>
            <a:lvl8pPr marL="3124200" indent="-381000" fontAlgn="base">
              <a:spcBef>
                <a:spcPct val="0"/>
              </a:spcBef>
              <a:spcAft>
                <a:spcPct val="0"/>
              </a:spcAft>
              <a:defRPr sz="2400">
                <a:solidFill>
                  <a:schemeClr val="tx1"/>
                </a:solidFill>
                <a:latin typeface="Times New Roman" panose="02020603050405020304" pitchFamily="18" charset="0"/>
              </a:defRPr>
            </a:lvl8pPr>
            <a:lvl9pPr marL="3581400" indent="-381000" fontAlgn="base">
              <a:spcBef>
                <a:spcPct val="0"/>
              </a:spcBef>
              <a:spcAft>
                <a:spcPct val="0"/>
              </a:spcAft>
              <a:defRPr sz="2400">
                <a:solidFill>
                  <a:schemeClr val="tx1"/>
                </a:solidFill>
                <a:latin typeface="Times New Roman" panose="02020603050405020304" pitchFamily="18" charset="0"/>
              </a:defRPr>
            </a:lvl9pPr>
          </a:lstStyle>
          <a:p>
            <a:pPr lvl="2">
              <a:spcBef>
                <a:spcPct val="20000"/>
              </a:spcBef>
              <a:buClr>
                <a:srgbClr val="D94439"/>
              </a:buClr>
              <a:buFont typeface="Wingdings" panose="05000000000000000000" pitchFamily="2" charset="2"/>
              <a:buChar char="§"/>
            </a:pPr>
            <a:r>
              <a:rPr kumimoji="1" lang="en-US" altLang="ja-JP" dirty="0" err="1">
                <a:latin typeface="Linh AvantGarde" panose="02000603030000020004"/>
                <a:ea typeface="ＭＳ Ｐゴシック" panose="020B0600070205080204" pitchFamily="34" charset="-128"/>
              </a:rPr>
              <a:t>Các</a:t>
            </a:r>
            <a:r>
              <a:rPr kumimoji="1" lang="en-US" altLang="ja-JP" dirty="0">
                <a:latin typeface="Linh AvantGarde" panose="02000603030000020004"/>
                <a:ea typeface="ＭＳ Ｐゴシック" panose="020B0600070205080204" pitchFamily="34" charset="-128"/>
              </a:rPr>
              <a:t> objects </a:t>
            </a:r>
            <a:r>
              <a:rPr kumimoji="1" lang="en-US" altLang="ja-JP" dirty="0" err="1">
                <a:latin typeface="Linh AvantGarde" panose="02000603030000020004"/>
                <a:ea typeface="ＭＳ Ｐゴシック" panose="020B0600070205080204" pitchFamily="34" charset="-128"/>
              </a:rPr>
              <a:t>được</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nhóm</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lại</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thành</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các</a:t>
            </a:r>
            <a:r>
              <a:rPr kumimoji="1" lang="en-US" altLang="ja-JP" dirty="0">
                <a:latin typeface="Linh AvantGarde" panose="02000603030000020004"/>
                <a:ea typeface="ＭＳ Ｐゴシック" panose="020B0600070205080204" pitchFamily="34" charset="-128"/>
              </a:rPr>
              <a:t> classes</a:t>
            </a:r>
          </a:p>
          <a:p>
            <a:pPr lvl="2">
              <a:spcBef>
                <a:spcPct val="20000"/>
              </a:spcBef>
              <a:buClr>
                <a:srgbClr val="D94439"/>
              </a:buClr>
              <a:buFont typeface="Wingdings" panose="05000000000000000000" pitchFamily="2" charset="2"/>
              <a:buChar char="§"/>
            </a:pPr>
            <a:r>
              <a:rPr kumimoji="1" lang="en-US" altLang="ja-JP" dirty="0" err="1">
                <a:latin typeface="Linh AvantGarde" panose="02000603030000020004"/>
                <a:ea typeface="ＭＳ Ｐゴシック" panose="020B0600070205080204" pitchFamily="34" charset="-128"/>
              </a:rPr>
              <a:t>Biểu</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đồ</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lớp</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thể</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hiện</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trực</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quan</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các</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quan</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hệ</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phân</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cấp</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quan</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hệ</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của</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các</a:t>
            </a:r>
            <a:r>
              <a:rPr kumimoji="1" lang="en-US" altLang="ja-JP" dirty="0">
                <a:latin typeface="Linh AvantGarde" panose="02000603030000020004"/>
                <a:ea typeface="ＭＳ Ｐゴシック" panose="020B0600070205080204" pitchFamily="34" charset="-128"/>
              </a:rPr>
              <a:t>  classes </a:t>
            </a:r>
            <a:endParaRPr kumimoji="1" lang="en-US" altLang="ja-JP" dirty="0">
              <a:latin typeface="Linh AvantGarde" panose="02000603030000020004"/>
              <a:ea typeface="Arial Unicode MS" pitchFamily="34" charset="-128"/>
            </a:endParaRPr>
          </a:p>
        </p:txBody>
      </p:sp>
      <p:pic>
        <p:nvPicPr>
          <p:cNvPr id="74780" name="Picture 28">
            <a:extLst>
              <a:ext uri="{FF2B5EF4-FFF2-40B4-BE49-F238E27FC236}">
                <a16:creationId xmlns="" xmlns:a16="http://schemas.microsoft.com/office/drawing/2014/main" id="{BBA4818E-61B9-4376-A291-CFF255649926}"/>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705600" y="685800"/>
            <a:ext cx="1581150" cy="517207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8857" name="Picture 9">
            <a:extLst>
              <a:ext uri="{FF2B5EF4-FFF2-40B4-BE49-F238E27FC236}">
                <a16:creationId xmlns="" xmlns:a16="http://schemas.microsoft.com/office/drawing/2014/main" id="{8E400478-6542-47AE-B92F-63EA2561A76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1625600"/>
            <a:ext cx="4495800" cy="4410075"/>
          </a:xfrm>
          <a:prstGeom prst="rect">
            <a:avLst/>
          </a:prstGeom>
          <a:noFill/>
          <a:extLst>
            <a:ext uri="{909E8E84-426E-40DD-AFC4-6F175D3DCCD1}">
              <a14:hiddenFill xmlns="" xmlns:a14="http://schemas.microsoft.com/office/drawing/2010/main">
                <a:solidFill>
                  <a:srgbClr val="FFFFFF"/>
                </a:solidFill>
              </a14:hiddenFill>
            </a:ext>
          </a:extLst>
        </p:spPr>
      </p:pic>
      <p:sp>
        <p:nvSpPr>
          <p:cNvPr id="78850" name="Rectangle 2">
            <a:extLst>
              <a:ext uri="{FF2B5EF4-FFF2-40B4-BE49-F238E27FC236}">
                <a16:creationId xmlns="" xmlns:a16="http://schemas.microsoft.com/office/drawing/2014/main" id="{2962A936-266E-46FA-93ED-2FCB19C0ACDB}"/>
              </a:ext>
            </a:extLst>
          </p:cNvPr>
          <p:cNvSpPr>
            <a:spLocks noGrp="1" noChangeArrowheads="1"/>
          </p:cNvSpPr>
          <p:nvPr>
            <p:ph type="title"/>
          </p:nvPr>
        </p:nvSpPr>
        <p:spPr/>
        <p:txBody>
          <a:bodyPr/>
          <a:lstStyle/>
          <a:p>
            <a:r>
              <a:rPr lang="en-US" altLang="ja-JP"/>
              <a:t>Step 2 — Design Solution</a:t>
            </a:r>
          </a:p>
        </p:txBody>
      </p:sp>
      <p:sp>
        <p:nvSpPr>
          <p:cNvPr id="78851" name="Rectangle 3">
            <a:extLst>
              <a:ext uri="{FF2B5EF4-FFF2-40B4-BE49-F238E27FC236}">
                <a16:creationId xmlns="" xmlns:a16="http://schemas.microsoft.com/office/drawing/2014/main" id="{B01F55A1-BB30-432C-B7F4-EBC8F5CF5695}"/>
              </a:ext>
            </a:extLst>
          </p:cNvPr>
          <p:cNvSpPr>
            <a:spLocks noGrp="1" noChangeArrowheads="1"/>
          </p:cNvSpPr>
          <p:nvPr>
            <p:ph idx="1"/>
          </p:nvPr>
        </p:nvSpPr>
        <p:spPr/>
        <p:txBody>
          <a:bodyPr/>
          <a:lstStyle/>
          <a:p>
            <a:r>
              <a:rPr lang="en-US" altLang="ja-JP" dirty="0" err="1"/>
              <a:t>Cấu</a:t>
            </a:r>
            <a:r>
              <a:rPr lang="en-US" altLang="ja-JP" dirty="0"/>
              <a:t> </a:t>
            </a:r>
            <a:r>
              <a:rPr lang="en-US" altLang="ja-JP" dirty="0" err="1"/>
              <a:t>trúc</a:t>
            </a:r>
            <a:r>
              <a:rPr lang="en-US" altLang="ja-JP" dirty="0"/>
              <a:t> </a:t>
            </a:r>
            <a:r>
              <a:rPr lang="en-US" altLang="ja-JP" dirty="0" err="1"/>
              <a:t>rẽ</a:t>
            </a:r>
            <a:r>
              <a:rPr lang="en-US" altLang="ja-JP" dirty="0"/>
              <a:t> </a:t>
            </a:r>
            <a:r>
              <a:rPr lang="en-US" altLang="ja-JP" dirty="0" err="1"/>
              <a:t>nhánh</a:t>
            </a:r>
            <a:endParaRPr lang="en-US" altLang="ja-JP" dirty="0"/>
          </a:p>
        </p:txBody>
      </p:sp>
      <p:sp>
        <p:nvSpPr>
          <p:cNvPr id="13" name="Slide Number Placeholder 3">
            <a:extLst>
              <a:ext uri="{FF2B5EF4-FFF2-40B4-BE49-F238E27FC236}">
                <a16:creationId xmlns="" xmlns:a16="http://schemas.microsoft.com/office/drawing/2014/main" id="{C10CAC95-54F5-4561-B3F1-81C35EDA6739}"/>
              </a:ext>
            </a:extLst>
          </p:cNvPr>
          <p:cNvSpPr>
            <a:spLocks noGrp="1"/>
          </p:cNvSpPr>
          <p:nvPr>
            <p:ph type="sldNum" sz="quarter" idx="12"/>
          </p:nvPr>
        </p:nvSpPr>
        <p:spPr/>
        <p:txBody>
          <a:bodyPr/>
          <a:lstStyle/>
          <a:p>
            <a:fld id="{8C13379D-D487-4446-85FC-E9ED5B8B80F6}" type="slidenum">
              <a:rPr lang="en-US"/>
              <a:pPr/>
              <a:t>51</a:t>
            </a:fld>
            <a:endParaRPr lang="en-US" dirty="0"/>
          </a:p>
        </p:txBody>
      </p:sp>
      <p:sp>
        <p:nvSpPr>
          <p:cNvPr id="78856" name="Rectangle 8">
            <a:extLst>
              <a:ext uri="{FF2B5EF4-FFF2-40B4-BE49-F238E27FC236}">
                <a16:creationId xmlns="" xmlns:a16="http://schemas.microsoft.com/office/drawing/2014/main" id="{285E11B6-4F7F-453F-A7A5-918DD5ADFB0C}"/>
              </a:ext>
            </a:extLst>
          </p:cNvPr>
          <p:cNvSpPr>
            <a:spLocks noChangeArrowheads="1"/>
          </p:cNvSpPr>
          <p:nvPr/>
        </p:nvSpPr>
        <p:spPr bwMode="auto">
          <a:xfrm>
            <a:off x="4876800" y="1547813"/>
            <a:ext cx="4013200" cy="24145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anose="02020603050405020304" pitchFamily="18" charset="0"/>
              </a:defRPr>
            </a:lvl1pPr>
            <a:lvl2pPr marL="609600" indent="-495300">
              <a:defRPr sz="2400">
                <a:solidFill>
                  <a:schemeClr val="tx1"/>
                </a:solidFill>
                <a:latin typeface="Times New Roman" panose="02020603050405020304" pitchFamily="18" charset="0"/>
              </a:defRPr>
            </a:lvl2pPr>
            <a:lvl3pPr marL="1028700" indent="-457200">
              <a:defRPr sz="2400">
                <a:solidFill>
                  <a:schemeClr val="tx1"/>
                </a:solidFill>
                <a:latin typeface="Times New Roman" panose="02020603050405020304" pitchFamily="18" charset="0"/>
              </a:defRPr>
            </a:lvl3pPr>
            <a:lvl4pPr marL="1358900" indent="-381000">
              <a:defRPr sz="2400">
                <a:solidFill>
                  <a:schemeClr val="tx1"/>
                </a:solidFill>
                <a:latin typeface="Times New Roman" panose="02020603050405020304" pitchFamily="18" charset="0"/>
              </a:defRPr>
            </a:lvl4pPr>
            <a:lvl5pPr marL="1752600" indent="-381000">
              <a:defRPr sz="2400">
                <a:solidFill>
                  <a:schemeClr val="tx1"/>
                </a:solidFill>
                <a:latin typeface="Times New Roman" panose="02020603050405020304" pitchFamily="18" charset="0"/>
              </a:defRPr>
            </a:lvl5pPr>
            <a:lvl6pPr marL="2209800" indent="-381000" fontAlgn="base">
              <a:spcBef>
                <a:spcPct val="0"/>
              </a:spcBef>
              <a:spcAft>
                <a:spcPct val="0"/>
              </a:spcAft>
              <a:defRPr sz="2400">
                <a:solidFill>
                  <a:schemeClr val="tx1"/>
                </a:solidFill>
                <a:latin typeface="Times New Roman" panose="02020603050405020304" pitchFamily="18" charset="0"/>
              </a:defRPr>
            </a:lvl6pPr>
            <a:lvl7pPr marL="2667000" indent="-381000" fontAlgn="base">
              <a:spcBef>
                <a:spcPct val="0"/>
              </a:spcBef>
              <a:spcAft>
                <a:spcPct val="0"/>
              </a:spcAft>
              <a:defRPr sz="2400">
                <a:solidFill>
                  <a:schemeClr val="tx1"/>
                </a:solidFill>
                <a:latin typeface="Times New Roman" panose="02020603050405020304" pitchFamily="18" charset="0"/>
              </a:defRPr>
            </a:lvl7pPr>
            <a:lvl8pPr marL="3124200" indent="-381000" fontAlgn="base">
              <a:spcBef>
                <a:spcPct val="0"/>
              </a:spcBef>
              <a:spcAft>
                <a:spcPct val="0"/>
              </a:spcAft>
              <a:defRPr sz="2400">
                <a:solidFill>
                  <a:schemeClr val="tx1"/>
                </a:solidFill>
                <a:latin typeface="Times New Roman" panose="02020603050405020304" pitchFamily="18" charset="0"/>
              </a:defRPr>
            </a:lvl8pPr>
            <a:lvl9pPr marL="3581400" indent="-381000" fontAlgn="base">
              <a:spcBef>
                <a:spcPct val="0"/>
              </a:spcBef>
              <a:spcAft>
                <a:spcPct val="0"/>
              </a:spcAft>
              <a:defRPr sz="2400">
                <a:solidFill>
                  <a:schemeClr val="tx1"/>
                </a:solidFill>
                <a:latin typeface="Times New Roman" panose="02020603050405020304" pitchFamily="18" charset="0"/>
              </a:defRPr>
            </a:lvl9pPr>
          </a:lstStyle>
          <a:p>
            <a:pPr lvl="1">
              <a:spcBef>
                <a:spcPct val="5000"/>
              </a:spcBef>
              <a:buClr>
                <a:srgbClr val="D94439"/>
              </a:buClr>
              <a:buSzPct val="75000"/>
              <a:buFont typeface="Wingdings" panose="05000000000000000000" pitchFamily="2" charset="2"/>
              <a:buChar char="Ø"/>
            </a:pPr>
            <a:r>
              <a:rPr kumimoji="1" lang="en-US" altLang="ja-JP" sz="2800" b="1" dirty="0" err="1">
                <a:solidFill>
                  <a:srgbClr val="000000"/>
                </a:solidFill>
                <a:latin typeface="Linh AvantGarde" panose="02000603030000020004"/>
                <a:ea typeface="ＭＳ Ｐゴシック" panose="020B0600070205080204" pitchFamily="34" charset="-128"/>
              </a:rPr>
              <a:t>Chỉ</a:t>
            </a:r>
            <a:r>
              <a:rPr kumimoji="1" lang="en-US" altLang="ja-JP" sz="2800" b="1" dirty="0">
                <a:solidFill>
                  <a:srgbClr val="000000"/>
                </a:solidFill>
                <a:latin typeface="Linh AvantGarde" panose="02000603030000020004"/>
                <a:ea typeface="ＭＳ Ｐゴシック" panose="020B0600070205080204" pitchFamily="34" charset="-128"/>
              </a:rPr>
              <a:t> ra action </a:t>
            </a:r>
            <a:r>
              <a:rPr kumimoji="1" lang="en-US" altLang="ja-JP" sz="2800" b="1" dirty="0" err="1">
                <a:solidFill>
                  <a:srgbClr val="000000"/>
                </a:solidFill>
                <a:latin typeface="Linh AvantGarde" panose="02000603030000020004"/>
                <a:ea typeface="ＭＳ Ｐゴシック" panose="020B0600070205080204" pitchFamily="34" charset="-128"/>
              </a:rPr>
              <a:t>tương</a:t>
            </a:r>
            <a:r>
              <a:rPr kumimoji="1" lang="en-US" altLang="ja-JP" sz="2800" b="1" dirty="0">
                <a:solidFill>
                  <a:srgbClr val="000000"/>
                </a:solidFill>
                <a:latin typeface="Linh AvantGarde" panose="02000603030000020004"/>
                <a:ea typeface="ＭＳ Ｐゴシック" panose="020B0600070205080204" pitchFamily="34" charset="-128"/>
              </a:rPr>
              <a:t> </a:t>
            </a:r>
            <a:r>
              <a:rPr kumimoji="1" lang="en-US" altLang="ja-JP" sz="2800" b="1" dirty="0" err="1">
                <a:solidFill>
                  <a:srgbClr val="000000"/>
                </a:solidFill>
                <a:latin typeface="Linh AvantGarde" panose="02000603030000020004"/>
                <a:ea typeface="ＭＳ Ｐゴシック" panose="020B0600070205080204" pitchFamily="34" charset="-128"/>
              </a:rPr>
              <a:t>ứng</a:t>
            </a:r>
            <a:r>
              <a:rPr kumimoji="1" lang="en-US" altLang="ja-JP" sz="2800" b="1" dirty="0">
                <a:solidFill>
                  <a:srgbClr val="000000"/>
                </a:solidFill>
                <a:latin typeface="Linh AvantGarde" panose="02000603030000020004"/>
                <a:ea typeface="ＭＳ Ｐゴシック" panose="020B0600070205080204" pitchFamily="34" charset="-128"/>
              </a:rPr>
              <a:t> </a:t>
            </a:r>
            <a:r>
              <a:rPr kumimoji="1" lang="en-US" altLang="ja-JP" sz="2800" b="1" dirty="0" err="1">
                <a:solidFill>
                  <a:srgbClr val="000000"/>
                </a:solidFill>
                <a:latin typeface="Linh AvantGarde" panose="02000603030000020004"/>
                <a:ea typeface="ＭＳ Ｐゴシック" panose="020B0600070205080204" pitchFamily="34" charset="-128"/>
              </a:rPr>
              <a:t>điều</a:t>
            </a:r>
            <a:r>
              <a:rPr kumimoji="1" lang="en-US" altLang="ja-JP" sz="2800" b="1" dirty="0">
                <a:solidFill>
                  <a:srgbClr val="000000"/>
                </a:solidFill>
                <a:latin typeface="Linh AvantGarde" panose="02000603030000020004"/>
                <a:ea typeface="ＭＳ Ｐゴシック" panose="020B0600070205080204" pitchFamily="34" charset="-128"/>
              </a:rPr>
              <a:t> </a:t>
            </a:r>
            <a:r>
              <a:rPr kumimoji="1" lang="en-US" altLang="ja-JP" sz="2800" b="1" dirty="0" err="1">
                <a:solidFill>
                  <a:srgbClr val="000000"/>
                </a:solidFill>
                <a:latin typeface="Linh AvantGarde" panose="02000603030000020004"/>
                <a:ea typeface="ＭＳ Ｐゴシック" panose="020B0600070205080204" pitchFamily="34" charset="-128"/>
              </a:rPr>
              <a:t>kiện</a:t>
            </a:r>
            <a:endParaRPr kumimoji="1" lang="en-US" altLang="ja-JP" sz="2800" b="1" dirty="0">
              <a:solidFill>
                <a:srgbClr val="000000"/>
              </a:solidFill>
              <a:latin typeface="Linh AvantGarde" panose="02000603030000020004"/>
              <a:ea typeface="ＭＳ Ｐゴシック" panose="020B0600070205080204" pitchFamily="34" charset="-128"/>
            </a:endParaRPr>
          </a:p>
          <a:p>
            <a:pPr lvl="1">
              <a:spcBef>
                <a:spcPct val="5000"/>
              </a:spcBef>
              <a:buClr>
                <a:srgbClr val="D94439"/>
              </a:buClr>
              <a:buSzPct val="75000"/>
              <a:buFont typeface="Wingdings" panose="05000000000000000000" pitchFamily="2" charset="2"/>
              <a:buChar char="Ø"/>
            </a:pPr>
            <a:r>
              <a:rPr kumimoji="1" lang="en-US" altLang="ja-JP" sz="2800" b="1" dirty="0">
                <a:solidFill>
                  <a:srgbClr val="000000"/>
                </a:solidFill>
                <a:latin typeface="Linh AvantGarde" panose="02000603030000020004"/>
                <a:ea typeface="ＭＳ Ｐゴシック" panose="020B0600070205080204" pitchFamily="34" charset="-128"/>
              </a:rPr>
              <a:t>2 </a:t>
            </a:r>
            <a:r>
              <a:rPr kumimoji="1" lang="en-US" altLang="ja-JP" sz="2800" b="1" dirty="0" err="1">
                <a:solidFill>
                  <a:srgbClr val="000000"/>
                </a:solidFill>
                <a:latin typeface="Linh AvantGarde" panose="02000603030000020004"/>
                <a:ea typeface="ＭＳ Ｐゴシック" panose="020B0600070205080204" pitchFamily="34" charset="-128"/>
              </a:rPr>
              <a:t>kiểu</a:t>
            </a:r>
            <a:endParaRPr kumimoji="1" lang="en-US" altLang="ja-JP" sz="2800" b="1" dirty="0">
              <a:solidFill>
                <a:srgbClr val="000000"/>
              </a:solidFill>
              <a:latin typeface="Linh AvantGarde" panose="02000603030000020004"/>
              <a:ea typeface="Arial Unicode MS" pitchFamily="34" charset="-128"/>
            </a:endParaRPr>
          </a:p>
        </p:txBody>
      </p:sp>
      <p:sp>
        <p:nvSpPr>
          <p:cNvPr id="78858" name="Rectangle 10">
            <a:extLst>
              <a:ext uri="{FF2B5EF4-FFF2-40B4-BE49-F238E27FC236}">
                <a16:creationId xmlns="" xmlns:a16="http://schemas.microsoft.com/office/drawing/2014/main" id="{1E929A47-207C-4221-8ECE-ED6B802AA0D4}"/>
              </a:ext>
            </a:extLst>
          </p:cNvPr>
          <p:cNvSpPr>
            <a:spLocks noChangeArrowheads="1"/>
          </p:cNvSpPr>
          <p:nvPr/>
        </p:nvSpPr>
        <p:spPr bwMode="auto">
          <a:xfrm>
            <a:off x="4953000" y="2971800"/>
            <a:ext cx="4013200" cy="191928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anose="02020603050405020304" pitchFamily="18" charset="0"/>
              </a:defRPr>
            </a:lvl1pPr>
            <a:lvl2pPr marL="609600" indent="-495300">
              <a:defRPr sz="2400">
                <a:solidFill>
                  <a:schemeClr val="tx1"/>
                </a:solidFill>
                <a:latin typeface="Times New Roman" panose="02020603050405020304" pitchFamily="18" charset="0"/>
              </a:defRPr>
            </a:lvl2pPr>
            <a:lvl3pPr marL="1028700" indent="-457200">
              <a:defRPr sz="2400">
                <a:solidFill>
                  <a:schemeClr val="tx1"/>
                </a:solidFill>
                <a:latin typeface="Times New Roman" panose="02020603050405020304" pitchFamily="18" charset="0"/>
              </a:defRPr>
            </a:lvl3pPr>
            <a:lvl4pPr marL="1358900" indent="-381000">
              <a:defRPr sz="2400">
                <a:solidFill>
                  <a:schemeClr val="tx1"/>
                </a:solidFill>
                <a:latin typeface="Times New Roman" panose="02020603050405020304" pitchFamily="18" charset="0"/>
              </a:defRPr>
            </a:lvl4pPr>
            <a:lvl5pPr marL="1752600" indent="-381000">
              <a:defRPr sz="2400">
                <a:solidFill>
                  <a:schemeClr val="tx1"/>
                </a:solidFill>
                <a:latin typeface="Times New Roman" panose="02020603050405020304" pitchFamily="18" charset="0"/>
              </a:defRPr>
            </a:lvl5pPr>
            <a:lvl6pPr marL="2209800" indent="-381000" fontAlgn="base">
              <a:spcBef>
                <a:spcPct val="0"/>
              </a:spcBef>
              <a:spcAft>
                <a:spcPct val="0"/>
              </a:spcAft>
              <a:defRPr sz="2400">
                <a:solidFill>
                  <a:schemeClr val="tx1"/>
                </a:solidFill>
                <a:latin typeface="Times New Roman" panose="02020603050405020304" pitchFamily="18" charset="0"/>
              </a:defRPr>
            </a:lvl6pPr>
            <a:lvl7pPr marL="2667000" indent="-381000" fontAlgn="base">
              <a:spcBef>
                <a:spcPct val="0"/>
              </a:spcBef>
              <a:spcAft>
                <a:spcPct val="0"/>
              </a:spcAft>
              <a:defRPr sz="2400">
                <a:solidFill>
                  <a:schemeClr val="tx1"/>
                </a:solidFill>
                <a:latin typeface="Times New Roman" panose="02020603050405020304" pitchFamily="18" charset="0"/>
              </a:defRPr>
            </a:lvl7pPr>
            <a:lvl8pPr marL="3124200" indent="-381000" fontAlgn="base">
              <a:spcBef>
                <a:spcPct val="0"/>
              </a:spcBef>
              <a:spcAft>
                <a:spcPct val="0"/>
              </a:spcAft>
              <a:defRPr sz="2400">
                <a:solidFill>
                  <a:schemeClr val="tx1"/>
                </a:solidFill>
                <a:latin typeface="Times New Roman" panose="02020603050405020304" pitchFamily="18" charset="0"/>
              </a:defRPr>
            </a:lvl8pPr>
            <a:lvl9pPr marL="3581400" indent="-381000" fontAlgn="base">
              <a:spcBef>
                <a:spcPct val="0"/>
              </a:spcBef>
              <a:spcAft>
                <a:spcPct val="0"/>
              </a:spcAft>
              <a:defRPr sz="2400">
                <a:solidFill>
                  <a:schemeClr val="tx1"/>
                </a:solidFill>
                <a:latin typeface="Times New Roman" panose="02020603050405020304" pitchFamily="18" charset="0"/>
              </a:defRPr>
            </a:lvl9pPr>
          </a:lstStyle>
          <a:p>
            <a:pPr lvl="2">
              <a:spcBef>
                <a:spcPct val="20000"/>
              </a:spcBef>
              <a:buClr>
                <a:srgbClr val="D94439"/>
              </a:buClr>
              <a:buFont typeface="Wingdings" panose="05000000000000000000" pitchFamily="2" charset="2"/>
              <a:buChar char="§"/>
            </a:pPr>
            <a:r>
              <a:rPr kumimoji="1" lang="en-US" altLang="ja-JP" dirty="0">
                <a:latin typeface="Linh AvantGarde" panose="02000603030000020004"/>
                <a:ea typeface="ＭＳ Ｐゴシック" panose="020B0600070205080204" pitchFamily="34" charset="-128"/>
              </a:rPr>
              <a:t>Case control structure</a:t>
            </a:r>
          </a:p>
          <a:p>
            <a:pPr lvl="2">
              <a:spcBef>
                <a:spcPct val="20000"/>
              </a:spcBef>
              <a:buClr>
                <a:srgbClr val="D94439"/>
              </a:buClr>
              <a:buFont typeface="Wingdings" panose="05000000000000000000" pitchFamily="2" charset="2"/>
              <a:buChar char="§"/>
            </a:pPr>
            <a:r>
              <a:rPr kumimoji="1" lang="en-US" altLang="ja-JP" b="1" dirty="0">
                <a:latin typeface="Linh AvantGarde" panose="02000603030000020004"/>
                <a:ea typeface="ＭＳ Ｐゴシック" panose="020B0600070205080204" pitchFamily="34" charset="-128"/>
              </a:rPr>
              <a:t>If-then-else control structure</a:t>
            </a:r>
            <a:r>
              <a:rPr kumimoji="1" lang="en-US" altLang="ja-JP" dirty="0">
                <a:latin typeface="Linh AvantGarde" panose="02000603030000020004"/>
                <a:ea typeface="ＭＳ Ｐゴシック" panose="020B0600070205080204" pitchFamily="34" charset="-128"/>
              </a:rPr>
              <a:t>—</a:t>
            </a:r>
            <a:r>
              <a:rPr kumimoji="1" lang="en-US" altLang="ja-JP" dirty="0" err="1">
                <a:latin typeface="Linh AvantGarde" panose="02000603030000020004"/>
                <a:ea typeface="ＭＳ Ｐゴシック" panose="020B0600070205080204" pitchFamily="34" charset="-128"/>
              </a:rPr>
              <a:t>dựa</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theo</a:t>
            </a:r>
            <a:r>
              <a:rPr kumimoji="1" lang="en-US" altLang="ja-JP" dirty="0">
                <a:latin typeface="Linh AvantGarde" panose="02000603030000020004"/>
                <a:ea typeface="ＭＳ Ｐゴシック" panose="020B0600070205080204" pitchFamily="34" charset="-128"/>
              </a:rPr>
              <a:t> 2 </a:t>
            </a:r>
            <a:r>
              <a:rPr kumimoji="1" lang="en-US" altLang="ja-JP" dirty="0" err="1">
                <a:latin typeface="Linh AvantGarde" panose="02000603030000020004"/>
                <a:ea typeface="ＭＳ Ｐゴシック" panose="020B0600070205080204" pitchFamily="34" charset="-128"/>
              </a:rPr>
              <a:t>khả</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năng</a:t>
            </a:r>
            <a:r>
              <a:rPr kumimoji="1" lang="en-US" altLang="ja-JP" dirty="0">
                <a:latin typeface="Linh AvantGarde" panose="02000603030000020004"/>
                <a:ea typeface="ＭＳ Ｐゴシック" panose="020B0600070205080204" pitchFamily="34" charset="-128"/>
              </a:rPr>
              <a:t>: true or false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a:extLst>
              <a:ext uri="{FF2B5EF4-FFF2-40B4-BE49-F238E27FC236}">
                <a16:creationId xmlns="" xmlns:a16="http://schemas.microsoft.com/office/drawing/2014/main" id="{CE7423A2-DA7D-412B-92F8-603A9C5899DD}"/>
              </a:ext>
            </a:extLst>
          </p:cNvPr>
          <p:cNvSpPr>
            <a:spLocks noGrp="1" noChangeArrowheads="1"/>
          </p:cNvSpPr>
          <p:nvPr>
            <p:ph type="title"/>
          </p:nvPr>
        </p:nvSpPr>
        <p:spPr/>
        <p:txBody>
          <a:bodyPr/>
          <a:lstStyle/>
          <a:p>
            <a:r>
              <a:rPr lang="en-US" altLang="ja-JP"/>
              <a:t>Step 2 — Design Solution</a:t>
            </a:r>
          </a:p>
        </p:txBody>
      </p:sp>
      <p:sp>
        <p:nvSpPr>
          <p:cNvPr id="80899" name="Rectangle 3">
            <a:extLst>
              <a:ext uri="{FF2B5EF4-FFF2-40B4-BE49-F238E27FC236}">
                <a16:creationId xmlns="" xmlns:a16="http://schemas.microsoft.com/office/drawing/2014/main" id="{2AC4DAF5-01AA-478B-8CCC-BB0F3244DA9F}"/>
              </a:ext>
            </a:extLst>
          </p:cNvPr>
          <p:cNvSpPr>
            <a:spLocks noGrp="1" noChangeArrowheads="1"/>
          </p:cNvSpPr>
          <p:nvPr>
            <p:ph idx="1"/>
          </p:nvPr>
        </p:nvSpPr>
        <p:spPr/>
        <p:txBody>
          <a:bodyPr/>
          <a:lstStyle/>
          <a:p>
            <a:r>
              <a:rPr lang="en-US" altLang="ja-JP"/>
              <a:t>Case control structure</a:t>
            </a:r>
          </a:p>
        </p:txBody>
      </p:sp>
      <p:sp>
        <p:nvSpPr>
          <p:cNvPr id="12" name="Slide Number Placeholder 3">
            <a:extLst>
              <a:ext uri="{FF2B5EF4-FFF2-40B4-BE49-F238E27FC236}">
                <a16:creationId xmlns="" xmlns:a16="http://schemas.microsoft.com/office/drawing/2014/main" id="{58B02E8F-0E17-4AAB-897E-215195F1B8B0}"/>
              </a:ext>
            </a:extLst>
          </p:cNvPr>
          <p:cNvSpPr>
            <a:spLocks noGrp="1"/>
          </p:cNvSpPr>
          <p:nvPr>
            <p:ph type="sldNum" sz="quarter" idx="12"/>
          </p:nvPr>
        </p:nvSpPr>
        <p:spPr/>
        <p:txBody>
          <a:bodyPr/>
          <a:lstStyle/>
          <a:p>
            <a:fld id="{8C13379D-D487-4446-85FC-E9ED5B8B80F6}" type="slidenum">
              <a:rPr lang="en-US"/>
              <a:pPr/>
              <a:t>52</a:t>
            </a:fld>
            <a:endParaRPr lang="en-US" dirty="0"/>
          </a:p>
        </p:txBody>
      </p:sp>
      <p:sp>
        <p:nvSpPr>
          <p:cNvPr id="80904" name="Rectangle 8">
            <a:extLst>
              <a:ext uri="{FF2B5EF4-FFF2-40B4-BE49-F238E27FC236}">
                <a16:creationId xmlns="" xmlns:a16="http://schemas.microsoft.com/office/drawing/2014/main" id="{2A37FC43-E5C0-474B-ABCC-2AB28436F13A}"/>
              </a:ext>
            </a:extLst>
          </p:cNvPr>
          <p:cNvSpPr>
            <a:spLocks noChangeArrowheads="1"/>
          </p:cNvSpPr>
          <p:nvPr/>
        </p:nvSpPr>
        <p:spPr bwMode="auto">
          <a:xfrm>
            <a:off x="304800" y="1547813"/>
            <a:ext cx="8585200" cy="5857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anose="02020603050405020304" pitchFamily="18" charset="0"/>
              </a:defRPr>
            </a:lvl1pPr>
            <a:lvl2pPr marL="609600" indent="-495300">
              <a:defRPr sz="2400">
                <a:solidFill>
                  <a:schemeClr val="tx1"/>
                </a:solidFill>
                <a:latin typeface="Times New Roman" panose="02020603050405020304" pitchFamily="18" charset="0"/>
              </a:defRPr>
            </a:lvl2pPr>
            <a:lvl3pPr marL="1028700" indent="-457200">
              <a:defRPr sz="2400">
                <a:solidFill>
                  <a:schemeClr val="tx1"/>
                </a:solidFill>
                <a:latin typeface="Times New Roman" panose="02020603050405020304" pitchFamily="18" charset="0"/>
              </a:defRPr>
            </a:lvl3pPr>
            <a:lvl4pPr marL="1358900" indent="-381000">
              <a:defRPr sz="2400">
                <a:solidFill>
                  <a:schemeClr val="tx1"/>
                </a:solidFill>
                <a:latin typeface="Times New Roman" panose="02020603050405020304" pitchFamily="18" charset="0"/>
              </a:defRPr>
            </a:lvl4pPr>
            <a:lvl5pPr marL="1752600" indent="-381000">
              <a:defRPr sz="2400">
                <a:solidFill>
                  <a:schemeClr val="tx1"/>
                </a:solidFill>
                <a:latin typeface="Times New Roman" panose="02020603050405020304" pitchFamily="18" charset="0"/>
              </a:defRPr>
            </a:lvl5pPr>
            <a:lvl6pPr marL="2209800" indent="-381000" fontAlgn="base">
              <a:spcBef>
                <a:spcPct val="0"/>
              </a:spcBef>
              <a:spcAft>
                <a:spcPct val="0"/>
              </a:spcAft>
              <a:defRPr sz="2400">
                <a:solidFill>
                  <a:schemeClr val="tx1"/>
                </a:solidFill>
                <a:latin typeface="Times New Roman" panose="02020603050405020304" pitchFamily="18" charset="0"/>
              </a:defRPr>
            </a:lvl6pPr>
            <a:lvl7pPr marL="2667000" indent="-381000" fontAlgn="base">
              <a:spcBef>
                <a:spcPct val="0"/>
              </a:spcBef>
              <a:spcAft>
                <a:spcPct val="0"/>
              </a:spcAft>
              <a:defRPr sz="2400">
                <a:solidFill>
                  <a:schemeClr val="tx1"/>
                </a:solidFill>
                <a:latin typeface="Times New Roman" panose="02020603050405020304" pitchFamily="18" charset="0"/>
              </a:defRPr>
            </a:lvl7pPr>
            <a:lvl8pPr marL="3124200" indent="-381000" fontAlgn="base">
              <a:spcBef>
                <a:spcPct val="0"/>
              </a:spcBef>
              <a:spcAft>
                <a:spcPct val="0"/>
              </a:spcAft>
              <a:defRPr sz="2400">
                <a:solidFill>
                  <a:schemeClr val="tx1"/>
                </a:solidFill>
                <a:latin typeface="Times New Roman" panose="02020603050405020304" pitchFamily="18" charset="0"/>
              </a:defRPr>
            </a:lvl8pPr>
            <a:lvl9pPr marL="3581400" indent="-381000" fontAlgn="base">
              <a:spcBef>
                <a:spcPct val="0"/>
              </a:spcBef>
              <a:spcAft>
                <a:spcPct val="0"/>
              </a:spcAft>
              <a:defRPr sz="2400">
                <a:solidFill>
                  <a:schemeClr val="tx1"/>
                </a:solidFill>
                <a:latin typeface="Times New Roman" panose="02020603050405020304" pitchFamily="18" charset="0"/>
              </a:defRPr>
            </a:lvl9pPr>
          </a:lstStyle>
          <a:p>
            <a:pPr lvl="1">
              <a:spcBef>
                <a:spcPct val="5000"/>
              </a:spcBef>
              <a:buClr>
                <a:srgbClr val="D94439"/>
              </a:buClr>
              <a:buSzPct val="75000"/>
              <a:buFont typeface="Wingdings" panose="05000000000000000000" pitchFamily="2" charset="2"/>
              <a:buChar char="Ø"/>
            </a:pPr>
            <a:r>
              <a:rPr kumimoji="1" lang="en-US" altLang="ja-JP" sz="2600" b="1" dirty="0" err="1">
                <a:solidFill>
                  <a:srgbClr val="000000"/>
                </a:solidFill>
                <a:latin typeface="Linh AvantGarde" panose="02000603030000020004"/>
                <a:ea typeface="ＭＳ Ｐゴシック" panose="020B0600070205080204" pitchFamily="34" charset="-128"/>
              </a:rPr>
              <a:t>Dựa</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theo</a:t>
            </a:r>
            <a:r>
              <a:rPr kumimoji="1" lang="en-US" altLang="ja-JP" sz="2600" b="1" dirty="0">
                <a:solidFill>
                  <a:srgbClr val="000000"/>
                </a:solidFill>
                <a:latin typeface="Linh AvantGarde" panose="02000603030000020004"/>
                <a:ea typeface="ＭＳ Ｐゴシック" panose="020B0600070205080204" pitchFamily="34" charset="-128"/>
              </a:rPr>
              <a:t> 3 </a:t>
            </a:r>
            <a:r>
              <a:rPr kumimoji="1" lang="en-US" altLang="ja-JP" sz="2600" b="1" dirty="0" err="1">
                <a:solidFill>
                  <a:srgbClr val="000000"/>
                </a:solidFill>
                <a:latin typeface="Linh AvantGarde" panose="02000603030000020004"/>
                <a:ea typeface="ＭＳ Ｐゴシック" panose="020B0600070205080204" pitchFamily="34" charset="-128"/>
              </a:rPr>
              <a:t>hoặc</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nhiều</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hơn</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các</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khả</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năng</a:t>
            </a:r>
            <a:endParaRPr kumimoji="1" lang="en-US" altLang="ja-JP" sz="2600" b="1" dirty="0">
              <a:solidFill>
                <a:srgbClr val="000000"/>
              </a:solidFill>
              <a:latin typeface="Linh AvantGarde" panose="02000603030000020004"/>
              <a:ea typeface="ＭＳ Ｐゴシック" panose="020B0600070205080204" pitchFamily="34" charset="-128"/>
            </a:endParaRPr>
          </a:p>
        </p:txBody>
      </p:sp>
      <p:pic>
        <p:nvPicPr>
          <p:cNvPr id="80905" name="Picture 9">
            <a:extLst>
              <a:ext uri="{FF2B5EF4-FFF2-40B4-BE49-F238E27FC236}">
                <a16:creationId xmlns="" xmlns:a16="http://schemas.microsoft.com/office/drawing/2014/main" id="{FB4F72D8-4CD7-465F-A786-B7B5567189A8}"/>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09762" y="2219325"/>
            <a:ext cx="5375275" cy="398621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a:extLst>
              <a:ext uri="{FF2B5EF4-FFF2-40B4-BE49-F238E27FC236}">
                <a16:creationId xmlns="" xmlns:a16="http://schemas.microsoft.com/office/drawing/2014/main" id="{3529B0A1-4793-4DB3-A0A3-EF0763A22EB8}"/>
              </a:ext>
            </a:extLst>
          </p:cNvPr>
          <p:cNvSpPr>
            <a:spLocks noGrp="1" noChangeArrowheads="1"/>
          </p:cNvSpPr>
          <p:nvPr>
            <p:ph type="title"/>
          </p:nvPr>
        </p:nvSpPr>
        <p:spPr/>
        <p:txBody>
          <a:bodyPr/>
          <a:lstStyle/>
          <a:p>
            <a:r>
              <a:rPr lang="en-US" altLang="ja-JP"/>
              <a:t>Step 2 — Design Solution</a:t>
            </a:r>
          </a:p>
        </p:txBody>
      </p:sp>
      <p:sp>
        <p:nvSpPr>
          <p:cNvPr id="82947" name="Rectangle 3">
            <a:extLst>
              <a:ext uri="{FF2B5EF4-FFF2-40B4-BE49-F238E27FC236}">
                <a16:creationId xmlns="" xmlns:a16="http://schemas.microsoft.com/office/drawing/2014/main" id="{18631860-4C70-4894-B8AA-72115B19DD04}"/>
              </a:ext>
            </a:extLst>
          </p:cNvPr>
          <p:cNvSpPr>
            <a:spLocks noGrp="1" noChangeArrowheads="1"/>
          </p:cNvSpPr>
          <p:nvPr>
            <p:ph idx="1"/>
          </p:nvPr>
        </p:nvSpPr>
        <p:spPr/>
        <p:txBody>
          <a:bodyPr/>
          <a:lstStyle/>
          <a:p>
            <a:r>
              <a:rPr lang="en-US" altLang="ja-JP"/>
              <a:t>Cấu trúc lặp</a:t>
            </a:r>
          </a:p>
        </p:txBody>
      </p:sp>
      <p:sp>
        <p:nvSpPr>
          <p:cNvPr id="19" name="Slide Number Placeholder 3">
            <a:extLst>
              <a:ext uri="{FF2B5EF4-FFF2-40B4-BE49-F238E27FC236}">
                <a16:creationId xmlns="" xmlns:a16="http://schemas.microsoft.com/office/drawing/2014/main" id="{DBB1E474-3B80-493A-B1D6-E0944E8A109C}"/>
              </a:ext>
            </a:extLst>
          </p:cNvPr>
          <p:cNvSpPr>
            <a:spLocks noGrp="1"/>
          </p:cNvSpPr>
          <p:nvPr>
            <p:ph type="sldNum" sz="quarter" idx="12"/>
          </p:nvPr>
        </p:nvSpPr>
        <p:spPr/>
        <p:txBody>
          <a:bodyPr/>
          <a:lstStyle/>
          <a:p>
            <a:fld id="{8C13379D-D487-4446-85FC-E9ED5B8B80F6}" type="slidenum">
              <a:rPr lang="en-US"/>
              <a:pPr/>
              <a:t>53</a:t>
            </a:fld>
            <a:endParaRPr lang="en-US" dirty="0"/>
          </a:p>
        </p:txBody>
      </p:sp>
      <p:sp>
        <p:nvSpPr>
          <p:cNvPr id="82952" name="Rectangle 8">
            <a:extLst>
              <a:ext uri="{FF2B5EF4-FFF2-40B4-BE49-F238E27FC236}">
                <a16:creationId xmlns="" xmlns:a16="http://schemas.microsoft.com/office/drawing/2014/main" id="{FC6AACDF-3421-4DA2-870F-7F3164D74B0C}"/>
              </a:ext>
            </a:extLst>
          </p:cNvPr>
          <p:cNvSpPr>
            <a:spLocks noChangeArrowheads="1"/>
          </p:cNvSpPr>
          <p:nvPr/>
        </p:nvSpPr>
        <p:spPr bwMode="auto">
          <a:xfrm>
            <a:off x="304800" y="1547813"/>
            <a:ext cx="8585200" cy="10429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anose="02020603050405020304" pitchFamily="18" charset="0"/>
              </a:defRPr>
            </a:lvl1pPr>
            <a:lvl2pPr marL="609600" indent="-495300">
              <a:defRPr sz="2400">
                <a:solidFill>
                  <a:schemeClr val="tx1"/>
                </a:solidFill>
                <a:latin typeface="Times New Roman" panose="02020603050405020304" pitchFamily="18" charset="0"/>
              </a:defRPr>
            </a:lvl2pPr>
            <a:lvl3pPr marL="1028700" indent="-457200">
              <a:defRPr sz="2400">
                <a:solidFill>
                  <a:schemeClr val="tx1"/>
                </a:solidFill>
                <a:latin typeface="Times New Roman" panose="02020603050405020304" pitchFamily="18" charset="0"/>
              </a:defRPr>
            </a:lvl3pPr>
            <a:lvl4pPr marL="1358900" indent="-381000">
              <a:defRPr sz="2400">
                <a:solidFill>
                  <a:schemeClr val="tx1"/>
                </a:solidFill>
                <a:latin typeface="Times New Roman" panose="02020603050405020304" pitchFamily="18" charset="0"/>
              </a:defRPr>
            </a:lvl4pPr>
            <a:lvl5pPr marL="1752600" indent="-381000">
              <a:defRPr sz="2400">
                <a:solidFill>
                  <a:schemeClr val="tx1"/>
                </a:solidFill>
                <a:latin typeface="Times New Roman" panose="02020603050405020304" pitchFamily="18" charset="0"/>
              </a:defRPr>
            </a:lvl5pPr>
            <a:lvl6pPr marL="2209800" indent="-381000" fontAlgn="base">
              <a:spcBef>
                <a:spcPct val="0"/>
              </a:spcBef>
              <a:spcAft>
                <a:spcPct val="0"/>
              </a:spcAft>
              <a:defRPr sz="2400">
                <a:solidFill>
                  <a:schemeClr val="tx1"/>
                </a:solidFill>
                <a:latin typeface="Times New Roman" panose="02020603050405020304" pitchFamily="18" charset="0"/>
              </a:defRPr>
            </a:lvl6pPr>
            <a:lvl7pPr marL="2667000" indent="-381000" fontAlgn="base">
              <a:spcBef>
                <a:spcPct val="0"/>
              </a:spcBef>
              <a:spcAft>
                <a:spcPct val="0"/>
              </a:spcAft>
              <a:defRPr sz="2400">
                <a:solidFill>
                  <a:schemeClr val="tx1"/>
                </a:solidFill>
                <a:latin typeface="Times New Roman" panose="02020603050405020304" pitchFamily="18" charset="0"/>
              </a:defRPr>
            </a:lvl7pPr>
            <a:lvl8pPr marL="3124200" indent="-381000" fontAlgn="base">
              <a:spcBef>
                <a:spcPct val="0"/>
              </a:spcBef>
              <a:spcAft>
                <a:spcPct val="0"/>
              </a:spcAft>
              <a:defRPr sz="2400">
                <a:solidFill>
                  <a:schemeClr val="tx1"/>
                </a:solidFill>
                <a:latin typeface="Times New Roman" panose="02020603050405020304" pitchFamily="18" charset="0"/>
              </a:defRPr>
            </a:lvl8pPr>
            <a:lvl9pPr marL="3581400" indent="-381000" fontAlgn="base">
              <a:spcBef>
                <a:spcPct val="0"/>
              </a:spcBef>
              <a:spcAft>
                <a:spcPct val="0"/>
              </a:spcAft>
              <a:defRPr sz="2400">
                <a:solidFill>
                  <a:schemeClr val="tx1"/>
                </a:solidFill>
                <a:latin typeface="Times New Roman" panose="02020603050405020304" pitchFamily="18" charset="0"/>
              </a:defRPr>
            </a:lvl9pPr>
          </a:lstStyle>
          <a:p>
            <a:pPr lvl="1">
              <a:spcBef>
                <a:spcPct val="5000"/>
              </a:spcBef>
              <a:buClr>
                <a:srgbClr val="D94439"/>
              </a:buClr>
              <a:buSzPct val="75000"/>
              <a:buFont typeface="Wingdings" panose="05000000000000000000" pitchFamily="2" charset="2"/>
              <a:buChar char="Ø"/>
            </a:pPr>
            <a:r>
              <a:rPr kumimoji="1" lang="en-US" altLang="ja-JP" sz="2600" b="1" dirty="0">
                <a:solidFill>
                  <a:srgbClr val="000000"/>
                </a:solidFill>
                <a:latin typeface="Linh AvantGarde" panose="02000603030000020004"/>
                <a:ea typeface="ＭＳ Ｐゴシック" panose="020B0600070205080204" pitchFamily="34" charset="-128"/>
              </a:rPr>
              <a:t>Cho </a:t>
            </a:r>
            <a:r>
              <a:rPr kumimoji="1" lang="en-US" altLang="ja-JP" sz="2600" b="1" dirty="0" err="1">
                <a:solidFill>
                  <a:srgbClr val="000000"/>
                </a:solidFill>
                <a:latin typeface="Linh AvantGarde" panose="02000603030000020004"/>
                <a:ea typeface="ＭＳ Ｐゴシック" panose="020B0600070205080204" pitchFamily="34" charset="-128"/>
              </a:rPr>
              <a:t>phép</a:t>
            </a:r>
            <a:r>
              <a:rPr kumimoji="1" lang="en-US" altLang="ja-JP" sz="2600" b="1" dirty="0">
                <a:solidFill>
                  <a:srgbClr val="000000"/>
                </a:solidFill>
                <a:latin typeface="Linh AvantGarde" panose="02000603030000020004"/>
                <a:ea typeface="ＭＳ Ｐゴシック" panose="020B0600070205080204" pitchFamily="34" charset="-128"/>
              </a:rPr>
              <a:t> CT </a:t>
            </a:r>
            <a:r>
              <a:rPr kumimoji="1" lang="en-US" altLang="ja-JP" sz="2600" b="1" dirty="0" err="1">
                <a:solidFill>
                  <a:srgbClr val="000000"/>
                </a:solidFill>
                <a:latin typeface="Linh AvantGarde" panose="02000603030000020004"/>
                <a:ea typeface="ＭＳ Ｐゴシック" panose="020B0600070205080204" pitchFamily="34" charset="-128"/>
              </a:rPr>
              <a:t>thực</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hiện</a:t>
            </a:r>
            <a:r>
              <a:rPr kumimoji="1" lang="en-US" altLang="ja-JP" sz="2600" b="1" dirty="0">
                <a:solidFill>
                  <a:srgbClr val="000000"/>
                </a:solidFill>
                <a:latin typeface="Linh AvantGarde" panose="02000603030000020004"/>
                <a:ea typeface="ＭＳ Ｐゴシック" panose="020B0600070205080204" pitchFamily="34" charset="-128"/>
              </a:rPr>
              <a:t> 1 hay </a:t>
            </a:r>
            <a:r>
              <a:rPr kumimoji="1" lang="en-US" altLang="ja-JP" sz="2600" b="1" dirty="0" err="1">
                <a:solidFill>
                  <a:srgbClr val="000000"/>
                </a:solidFill>
                <a:latin typeface="Linh AvantGarde" panose="02000603030000020004"/>
                <a:ea typeface="ＭＳ Ｐゴシック" panose="020B0600070205080204" pitchFamily="34" charset="-128"/>
              </a:rPr>
              <a:t>nhiều</a:t>
            </a:r>
            <a:r>
              <a:rPr kumimoji="1" lang="en-US" altLang="ja-JP" sz="2600" b="1" dirty="0">
                <a:solidFill>
                  <a:srgbClr val="000000"/>
                </a:solidFill>
                <a:latin typeface="Linh AvantGarde" panose="02000603030000020004"/>
                <a:ea typeface="ＭＳ Ｐゴシック" panose="020B0600070205080204" pitchFamily="34" charset="-128"/>
              </a:rPr>
              <a:t> actions </a:t>
            </a:r>
            <a:r>
              <a:rPr kumimoji="1" lang="en-US" altLang="ja-JP" sz="2600" b="1" dirty="0" err="1">
                <a:solidFill>
                  <a:srgbClr val="000000"/>
                </a:solidFill>
                <a:latin typeface="Linh AvantGarde" panose="02000603030000020004"/>
                <a:ea typeface="ＭＳ Ｐゴシック" panose="020B0600070205080204" pitchFamily="34" charset="-128"/>
              </a:rPr>
              <a:t>lặp</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đi</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lặp</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lại</a:t>
            </a:r>
            <a:endParaRPr kumimoji="1" lang="en-US" altLang="ja-JP" sz="2600" b="1" dirty="0">
              <a:solidFill>
                <a:srgbClr val="000000"/>
              </a:solidFill>
              <a:latin typeface="Linh AvantGarde" panose="02000603030000020004"/>
              <a:ea typeface="ＭＳ Ｐゴシック" panose="020B0600070205080204" pitchFamily="34" charset="-128"/>
            </a:endParaRPr>
          </a:p>
        </p:txBody>
      </p:sp>
      <p:sp>
        <p:nvSpPr>
          <p:cNvPr id="82953" name="Rectangle 9">
            <a:extLst>
              <a:ext uri="{FF2B5EF4-FFF2-40B4-BE49-F238E27FC236}">
                <a16:creationId xmlns="" xmlns:a16="http://schemas.microsoft.com/office/drawing/2014/main" id="{7DA02EC0-FC30-4A36-A8DC-93E6FB7329DE}"/>
              </a:ext>
            </a:extLst>
          </p:cNvPr>
          <p:cNvSpPr>
            <a:spLocks noChangeArrowheads="1"/>
          </p:cNvSpPr>
          <p:nvPr/>
        </p:nvSpPr>
        <p:spPr bwMode="auto">
          <a:xfrm>
            <a:off x="-1" y="2443730"/>
            <a:ext cx="3879669" cy="191926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anose="02020603050405020304" pitchFamily="18" charset="0"/>
              </a:defRPr>
            </a:lvl1pPr>
            <a:lvl2pPr marL="609600" indent="-495300">
              <a:defRPr sz="2400">
                <a:solidFill>
                  <a:schemeClr val="tx1"/>
                </a:solidFill>
                <a:latin typeface="Times New Roman" panose="02020603050405020304" pitchFamily="18" charset="0"/>
              </a:defRPr>
            </a:lvl2pPr>
            <a:lvl3pPr marL="1028700" indent="-457200">
              <a:defRPr sz="2400">
                <a:solidFill>
                  <a:schemeClr val="tx1"/>
                </a:solidFill>
                <a:latin typeface="Times New Roman" panose="02020603050405020304" pitchFamily="18" charset="0"/>
              </a:defRPr>
            </a:lvl3pPr>
            <a:lvl4pPr marL="1358900" indent="-381000">
              <a:defRPr sz="2400">
                <a:solidFill>
                  <a:schemeClr val="tx1"/>
                </a:solidFill>
                <a:latin typeface="Times New Roman" panose="02020603050405020304" pitchFamily="18" charset="0"/>
              </a:defRPr>
            </a:lvl4pPr>
            <a:lvl5pPr marL="1752600" indent="-381000">
              <a:defRPr sz="2400">
                <a:solidFill>
                  <a:schemeClr val="tx1"/>
                </a:solidFill>
                <a:latin typeface="Times New Roman" panose="02020603050405020304" pitchFamily="18" charset="0"/>
              </a:defRPr>
            </a:lvl5pPr>
            <a:lvl6pPr marL="2209800" indent="-381000" fontAlgn="base">
              <a:spcBef>
                <a:spcPct val="0"/>
              </a:spcBef>
              <a:spcAft>
                <a:spcPct val="0"/>
              </a:spcAft>
              <a:defRPr sz="2400">
                <a:solidFill>
                  <a:schemeClr val="tx1"/>
                </a:solidFill>
                <a:latin typeface="Times New Roman" panose="02020603050405020304" pitchFamily="18" charset="0"/>
              </a:defRPr>
            </a:lvl6pPr>
            <a:lvl7pPr marL="2667000" indent="-381000" fontAlgn="base">
              <a:spcBef>
                <a:spcPct val="0"/>
              </a:spcBef>
              <a:spcAft>
                <a:spcPct val="0"/>
              </a:spcAft>
              <a:defRPr sz="2400">
                <a:solidFill>
                  <a:schemeClr val="tx1"/>
                </a:solidFill>
                <a:latin typeface="Times New Roman" panose="02020603050405020304" pitchFamily="18" charset="0"/>
              </a:defRPr>
            </a:lvl7pPr>
            <a:lvl8pPr marL="3124200" indent="-381000" fontAlgn="base">
              <a:spcBef>
                <a:spcPct val="0"/>
              </a:spcBef>
              <a:spcAft>
                <a:spcPct val="0"/>
              </a:spcAft>
              <a:defRPr sz="2400">
                <a:solidFill>
                  <a:schemeClr val="tx1"/>
                </a:solidFill>
                <a:latin typeface="Times New Roman" panose="02020603050405020304" pitchFamily="18" charset="0"/>
              </a:defRPr>
            </a:lvl8pPr>
            <a:lvl9pPr marL="3581400" indent="-381000" fontAlgn="base">
              <a:spcBef>
                <a:spcPct val="0"/>
              </a:spcBef>
              <a:spcAft>
                <a:spcPct val="0"/>
              </a:spcAft>
              <a:defRPr sz="2400">
                <a:solidFill>
                  <a:schemeClr val="tx1"/>
                </a:solidFill>
                <a:latin typeface="Times New Roman" panose="02020603050405020304" pitchFamily="18" charset="0"/>
              </a:defRPr>
            </a:lvl9pPr>
          </a:lstStyle>
          <a:p>
            <a:pPr lvl="2">
              <a:spcBef>
                <a:spcPct val="20000"/>
              </a:spcBef>
              <a:buClr>
                <a:srgbClr val="D94439"/>
              </a:buClr>
              <a:buFont typeface="Wingdings" panose="05000000000000000000" pitchFamily="2" charset="2"/>
              <a:buChar char="§"/>
            </a:pPr>
            <a:r>
              <a:rPr kumimoji="1" lang="en-US" altLang="ja-JP" b="1" dirty="0">
                <a:latin typeface="Linh AvantGarde" panose="02000603030000020004"/>
                <a:ea typeface="ＭＳ Ｐゴシック" panose="020B0600070205080204" pitchFamily="34" charset="-128"/>
              </a:rPr>
              <a:t>Do-while control structure</a:t>
            </a:r>
            <a:r>
              <a:rPr kumimoji="1" lang="en-US" altLang="ja-JP" dirty="0">
                <a:latin typeface="Linh AvantGarde" panose="02000603030000020004"/>
                <a:ea typeface="ＭＳ Ｐゴシック" panose="020B0600070205080204" pitchFamily="34" charset="-128"/>
              </a:rPr>
              <a:t>—</a:t>
            </a:r>
            <a:r>
              <a:rPr kumimoji="1" lang="en-US" altLang="ja-JP" dirty="0" err="1">
                <a:latin typeface="Linh AvantGarde" panose="02000603030000020004"/>
                <a:ea typeface="ＭＳ Ｐゴシック" panose="020B0600070205080204" pitchFamily="34" charset="-128"/>
              </a:rPr>
              <a:t>lặp</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khi</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điều</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kiện</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còn</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đúng</a:t>
            </a:r>
            <a:endParaRPr kumimoji="1" lang="en-US" altLang="ja-JP" dirty="0">
              <a:latin typeface="Linh AvantGarde" panose="02000603030000020004"/>
              <a:ea typeface="ＭＳ Ｐゴシック" panose="020B0600070205080204" pitchFamily="34" charset="-128"/>
            </a:endParaRPr>
          </a:p>
        </p:txBody>
      </p:sp>
      <p:sp>
        <p:nvSpPr>
          <p:cNvPr id="82956" name="Rectangle 12">
            <a:extLst>
              <a:ext uri="{FF2B5EF4-FFF2-40B4-BE49-F238E27FC236}">
                <a16:creationId xmlns="" xmlns:a16="http://schemas.microsoft.com/office/drawing/2014/main" id="{897D206E-2E27-483D-B535-7B91551C45E3}"/>
              </a:ext>
            </a:extLst>
          </p:cNvPr>
          <p:cNvSpPr>
            <a:spLocks noChangeArrowheads="1"/>
          </p:cNvSpPr>
          <p:nvPr/>
        </p:nvSpPr>
        <p:spPr bwMode="auto">
          <a:xfrm>
            <a:off x="-1" y="4000386"/>
            <a:ext cx="3670663" cy="157745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anose="02020603050405020304" pitchFamily="18" charset="0"/>
              </a:defRPr>
            </a:lvl1pPr>
            <a:lvl2pPr marL="609600" indent="-495300">
              <a:defRPr sz="2400">
                <a:solidFill>
                  <a:schemeClr val="tx1"/>
                </a:solidFill>
                <a:latin typeface="Times New Roman" panose="02020603050405020304" pitchFamily="18" charset="0"/>
              </a:defRPr>
            </a:lvl2pPr>
            <a:lvl3pPr marL="1028700" indent="-457200">
              <a:defRPr sz="2400">
                <a:solidFill>
                  <a:schemeClr val="tx1"/>
                </a:solidFill>
                <a:latin typeface="Times New Roman" panose="02020603050405020304" pitchFamily="18" charset="0"/>
              </a:defRPr>
            </a:lvl3pPr>
            <a:lvl4pPr marL="1358900" indent="-381000">
              <a:defRPr sz="2400">
                <a:solidFill>
                  <a:schemeClr val="tx1"/>
                </a:solidFill>
                <a:latin typeface="Times New Roman" panose="02020603050405020304" pitchFamily="18" charset="0"/>
              </a:defRPr>
            </a:lvl4pPr>
            <a:lvl5pPr marL="1752600" indent="-381000">
              <a:defRPr sz="2400">
                <a:solidFill>
                  <a:schemeClr val="tx1"/>
                </a:solidFill>
                <a:latin typeface="Times New Roman" panose="02020603050405020304" pitchFamily="18" charset="0"/>
              </a:defRPr>
            </a:lvl5pPr>
            <a:lvl6pPr marL="2209800" indent="-381000" fontAlgn="base">
              <a:spcBef>
                <a:spcPct val="0"/>
              </a:spcBef>
              <a:spcAft>
                <a:spcPct val="0"/>
              </a:spcAft>
              <a:defRPr sz="2400">
                <a:solidFill>
                  <a:schemeClr val="tx1"/>
                </a:solidFill>
                <a:latin typeface="Times New Roman" panose="02020603050405020304" pitchFamily="18" charset="0"/>
              </a:defRPr>
            </a:lvl6pPr>
            <a:lvl7pPr marL="2667000" indent="-381000" fontAlgn="base">
              <a:spcBef>
                <a:spcPct val="0"/>
              </a:spcBef>
              <a:spcAft>
                <a:spcPct val="0"/>
              </a:spcAft>
              <a:defRPr sz="2400">
                <a:solidFill>
                  <a:schemeClr val="tx1"/>
                </a:solidFill>
                <a:latin typeface="Times New Roman" panose="02020603050405020304" pitchFamily="18" charset="0"/>
              </a:defRPr>
            </a:lvl7pPr>
            <a:lvl8pPr marL="3124200" indent="-381000" fontAlgn="base">
              <a:spcBef>
                <a:spcPct val="0"/>
              </a:spcBef>
              <a:spcAft>
                <a:spcPct val="0"/>
              </a:spcAft>
              <a:defRPr sz="2400">
                <a:solidFill>
                  <a:schemeClr val="tx1"/>
                </a:solidFill>
                <a:latin typeface="Times New Roman" panose="02020603050405020304" pitchFamily="18" charset="0"/>
              </a:defRPr>
            </a:lvl8pPr>
            <a:lvl9pPr marL="3581400" indent="-381000" fontAlgn="base">
              <a:spcBef>
                <a:spcPct val="0"/>
              </a:spcBef>
              <a:spcAft>
                <a:spcPct val="0"/>
              </a:spcAft>
              <a:defRPr sz="2400">
                <a:solidFill>
                  <a:schemeClr val="tx1"/>
                </a:solidFill>
                <a:latin typeface="Times New Roman" panose="02020603050405020304" pitchFamily="18" charset="0"/>
              </a:defRPr>
            </a:lvl9pPr>
          </a:lstStyle>
          <a:p>
            <a:pPr lvl="2">
              <a:spcBef>
                <a:spcPct val="20000"/>
              </a:spcBef>
              <a:buClr>
                <a:srgbClr val="D94439"/>
              </a:buClr>
              <a:buFont typeface="Wingdings" panose="05000000000000000000" pitchFamily="2" charset="2"/>
              <a:buChar char="§"/>
            </a:pPr>
            <a:r>
              <a:rPr kumimoji="1" lang="en-US" altLang="ja-JP" b="1" dirty="0">
                <a:latin typeface="Linh AvantGarde" panose="02000603030000020004"/>
                <a:ea typeface="ＭＳ Ｐゴシック" panose="020B0600070205080204" pitchFamily="34" charset="-128"/>
              </a:rPr>
              <a:t>Do-until control structure</a:t>
            </a:r>
            <a:r>
              <a:rPr kumimoji="1" lang="en-US" altLang="ja-JP" dirty="0">
                <a:latin typeface="Linh AvantGarde" panose="02000603030000020004"/>
                <a:ea typeface="ＭＳ Ｐゴシック" panose="020B0600070205080204" pitchFamily="34" charset="-128"/>
              </a:rPr>
              <a:t>—</a:t>
            </a:r>
            <a:r>
              <a:rPr kumimoji="1" lang="en-US" altLang="ja-JP" dirty="0" err="1">
                <a:latin typeface="Linh AvantGarde" panose="02000603030000020004"/>
                <a:ea typeface="ＭＳ Ｐゴシック" panose="020B0600070205080204" pitchFamily="34" charset="-128"/>
              </a:rPr>
              <a:t>Lặp</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cho</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đến</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khi</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điều</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kiện</a:t>
            </a:r>
            <a:r>
              <a:rPr kumimoji="1" lang="en-US" altLang="ja-JP" dirty="0">
                <a:latin typeface="Linh AvantGarde" panose="02000603030000020004"/>
                <a:ea typeface="ＭＳ Ｐゴシック" panose="020B0600070205080204" pitchFamily="34" charset="-128"/>
              </a:rPr>
              <a:t> </a:t>
            </a:r>
            <a:r>
              <a:rPr kumimoji="1" lang="en-US" altLang="ja-JP" dirty="0" err="1">
                <a:latin typeface="Linh AvantGarde" panose="02000603030000020004"/>
                <a:ea typeface="ＭＳ Ｐゴシック" panose="020B0600070205080204" pitchFamily="34" charset="-128"/>
              </a:rPr>
              <a:t>đúng</a:t>
            </a:r>
            <a:endParaRPr kumimoji="1" lang="en-US" altLang="ja-JP" dirty="0">
              <a:latin typeface="Linh AvantGarde" panose="02000603030000020004"/>
              <a:ea typeface="Arial Unicode MS" pitchFamily="34" charset="-128"/>
            </a:endParaRPr>
          </a:p>
        </p:txBody>
      </p:sp>
      <p:grpSp>
        <p:nvGrpSpPr>
          <p:cNvPr id="82961" name="Group 17">
            <a:extLst>
              <a:ext uri="{FF2B5EF4-FFF2-40B4-BE49-F238E27FC236}">
                <a16:creationId xmlns="" xmlns:a16="http://schemas.microsoft.com/office/drawing/2014/main" id="{C2ABE271-F5F0-4EA8-BF02-C91A8EF36C57}"/>
              </a:ext>
            </a:extLst>
          </p:cNvPr>
          <p:cNvGrpSpPr>
            <a:grpSpLocks/>
          </p:cNvGrpSpPr>
          <p:nvPr/>
        </p:nvGrpSpPr>
        <p:grpSpPr bwMode="auto">
          <a:xfrm>
            <a:off x="3863975" y="2565400"/>
            <a:ext cx="2260600" cy="3195638"/>
            <a:chOff x="2374" y="1616"/>
            <a:chExt cx="1424" cy="2013"/>
          </a:xfrm>
        </p:grpSpPr>
        <p:pic>
          <p:nvPicPr>
            <p:cNvPr id="82957" name="Picture 13">
              <a:extLst>
                <a:ext uri="{FF2B5EF4-FFF2-40B4-BE49-F238E27FC236}">
                  <a16:creationId xmlns="" xmlns:a16="http://schemas.microsoft.com/office/drawing/2014/main" id="{0D32EF76-514A-4950-AA6E-2733AB45D5F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48" y="1616"/>
              <a:ext cx="1350" cy="1833"/>
            </a:xfrm>
            <a:prstGeom prst="rect">
              <a:avLst/>
            </a:prstGeom>
            <a:noFill/>
            <a:extLst>
              <a:ext uri="{909E8E84-426E-40DD-AFC4-6F175D3DCCD1}">
                <a14:hiddenFill xmlns="" xmlns:a14="http://schemas.microsoft.com/office/drawing/2010/main">
                  <a:solidFill>
                    <a:srgbClr val="FFFFFF"/>
                  </a:solidFill>
                </a14:hiddenFill>
              </a:ext>
            </a:extLst>
          </p:spPr>
        </p:pic>
        <p:sp>
          <p:nvSpPr>
            <p:cNvPr id="82959" name="Rectangle 15">
              <a:extLst>
                <a:ext uri="{FF2B5EF4-FFF2-40B4-BE49-F238E27FC236}">
                  <a16:creationId xmlns="" xmlns:a16="http://schemas.microsoft.com/office/drawing/2014/main" id="{5D93608E-11F9-4FE8-93C6-C49410B01F1C}"/>
                </a:ext>
              </a:extLst>
            </p:cNvPr>
            <p:cNvSpPr>
              <a:spLocks noChangeArrowheads="1"/>
            </p:cNvSpPr>
            <p:nvPr/>
          </p:nvSpPr>
          <p:spPr bwMode="auto">
            <a:xfrm>
              <a:off x="2374" y="3456"/>
              <a:ext cx="1274"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ja-JP" sz="1200" b="1">
                  <a:solidFill>
                    <a:srgbClr val="656565"/>
                  </a:solidFill>
                  <a:latin typeface="Times New Roman" panose="02020603050405020304" pitchFamily="18" charset="0"/>
                  <a:ea typeface="ＭＳ Ｐゴシック" panose="020B0600070205080204" pitchFamily="34" charset="-128"/>
                </a:rPr>
                <a:t>Do-While Control Structure</a:t>
              </a:r>
            </a:p>
          </p:txBody>
        </p:sp>
      </p:grpSp>
      <p:grpSp>
        <p:nvGrpSpPr>
          <p:cNvPr id="82962" name="Group 18">
            <a:extLst>
              <a:ext uri="{FF2B5EF4-FFF2-40B4-BE49-F238E27FC236}">
                <a16:creationId xmlns="" xmlns:a16="http://schemas.microsoft.com/office/drawing/2014/main" id="{A490B5E5-472A-4A34-ABB8-FABBF6F71F56}"/>
              </a:ext>
            </a:extLst>
          </p:cNvPr>
          <p:cNvGrpSpPr>
            <a:grpSpLocks/>
          </p:cNvGrpSpPr>
          <p:nvPr/>
        </p:nvGrpSpPr>
        <p:grpSpPr bwMode="auto">
          <a:xfrm>
            <a:off x="6400800" y="2565400"/>
            <a:ext cx="2212975" cy="3195638"/>
            <a:chOff x="4032" y="1616"/>
            <a:chExt cx="1394" cy="2013"/>
          </a:xfrm>
        </p:grpSpPr>
        <p:pic>
          <p:nvPicPr>
            <p:cNvPr id="82958" name="Picture 14">
              <a:extLst>
                <a:ext uri="{FF2B5EF4-FFF2-40B4-BE49-F238E27FC236}">
                  <a16:creationId xmlns="" xmlns:a16="http://schemas.microsoft.com/office/drawing/2014/main" id="{482331CD-8DC5-4589-AAED-18B187421933}"/>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080" y="1616"/>
              <a:ext cx="1346" cy="1824"/>
            </a:xfrm>
            <a:prstGeom prst="rect">
              <a:avLst/>
            </a:prstGeom>
            <a:noFill/>
            <a:extLst>
              <a:ext uri="{909E8E84-426E-40DD-AFC4-6F175D3DCCD1}">
                <a14:hiddenFill xmlns="" xmlns:a14="http://schemas.microsoft.com/office/drawing/2010/main">
                  <a:solidFill>
                    <a:srgbClr val="FFFFFF"/>
                  </a:solidFill>
                </a14:hiddenFill>
              </a:ext>
            </a:extLst>
          </p:spPr>
        </p:pic>
        <p:sp>
          <p:nvSpPr>
            <p:cNvPr id="82960" name="Rectangle 16">
              <a:extLst>
                <a:ext uri="{FF2B5EF4-FFF2-40B4-BE49-F238E27FC236}">
                  <a16:creationId xmlns="" xmlns:a16="http://schemas.microsoft.com/office/drawing/2014/main" id="{1581232B-B230-4DD9-8340-EDAB0E0C28DB}"/>
                </a:ext>
              </a:extLst>
            </p:cNvPr>
            <p:cNvSpPr>
              <a:spLocks noChangeArrowheads="1"/>
            </p:cNvSpPr>
            <p:nvPr/>
          </p:nvSpPr>
          <p:spPr bwMode="auto">
            <a:xfrm>
              <a:off x="4032" y="3456"/>
              <a:ext cx="1236"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ja-JP" sz="1200" b="1">
                  <a:solidFill>
                    <a:srgbClr val="656565"/>
                  </a:solidFill>
                  <a:latin typeface="Times New Roman" panose="02020603050405020304" pitchFamily="18" charset="0"/>
                  <a:ea typeface="ＭＳ Ｐゴシック" panose="020B0600070205080204" pitchFamily="34" charset="-128"/>
                </a:rPr>
                <a:t>Do-Until Control Structure</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a:extLst>
              <a:ext uri="{FF2B5EF4-FFF2-40B4-BE49-F238E27FC236}">
                <a16:creationId xmlns="" xmlns:a16="http://schemas.microsoft.com/office/drawing/2014/main" id="{29945A15-5BFC-4E78-ACA1-30CEC3D719F5}"/>
              </a:ext>
            </a:extLst>
          </p:cNvPr>
          <p:cNvSpPr>
            <a:spLocks noGrp="1" noChangeArrowheads="1"/>
          </p:cNvSpPr>
          <p:nvPr>
            <p:ph type="title"/>
          </p:nvPr>
        </p:nvSpPr>
        <p:spPr/>
        <p:txBody>
          <a:bodyPr/>
          <a:lstStyle/>
          <a:p>
            <a:r>
              <a:rPr lang="en-US" altLang="ja-JP"/>
              <a:t>Step 3 — Validate Design</a:t>
            </a:r>
          </a:p>
        </p:txBody>
      </p:sp>
      <p:sp>
        <p:nvSpPr>
          <p:cNvPr id="93187" name="Rectangle 3">
            <a:extLst>
              <a:ext uri="{FF2B5EF4-FFF2-40B4-BE49-F238E27FC236}">
                <a16:creationId xmlns="" xmlns:a16="http://schemas.microsoft.com/office/drawing/2014/main" id="{A1B1C1FE-B131-4834-8B99-483D6A6346A6}"/>
              </a:ext>
            </a:extLst>
          </p:cNvPr>
          <p:cNvSpPr>
            <a:spLocks noGrp="1" noChangeArrowheads="1"/>
          </p:cNvSpPr>
          <p:nvPr>
            <p:ph idx="1"/>
          </p:nvPr>
        </p:nvSpPr>
        <p:spPr/>
        <p:txBody>
          <a:bodyPr/>
          <a:lstStyle/>
          <a:p>
            <a:r>
              <a:rPr lang="en-US" altLang="ja-JP"/>
              <a:t>Những điều cần làm trong giai đoạn này?</a:t>
            </a:r>
          </a:p>
        </p:txBody>
      </p:sp>
      <p:sp>
        <p:nvSpPr>
          <p:cNvPr id="16" name="Slide Number Placeholder 3">
            <a:extLst>
              <a:ext uri="{FF2B5EF4-FFF2-40B4-BE49-F238E27FC236}">
                <a16:creationId xmlns="" xmlns:a16="http://schemas.microsoft.com/office/drawing/2014/main" id="{D61ECE6B-D966-49A0-AB1C-ADAF14929293}"/>
              </a:ext>
            </a:extLst>
          </p:cNvPr>
          <p:cNvSpPr>
            <a:spLocks noGrp="1"/>
          </p:cNvSpPr>
          <p:nvPr>
            <p:ph type="sldNum" sz="quarter" idx="12"/>
          </p:nvPr>
        </p:nvSpPr>
        <p:spPr/>
        <p:txBody>
          <a:bodyPr/>
          <a:lstStyle/>
          <a:p>
            <a:fld id="{8C13379D-D487-4446-85FC-E9ED5B8B80F6}" type="slidenum">
              <a:rPr lang="en-US"/>
              <a:pPr/>
              <a:t>54</a:t>
            </a:fld>
            <a:endParaRPr lang="en-US" dirty="0"/>
          </a:p>
        </p:txBody>
      </p:sp>
      <p:sp>
        <p:nvSpPr>
          <p:cNvPr id="93194" name="AutoShape 10">
            <a:extLst>
              <a:ext uri="{FF2B5EF4-FFF2-40B4-BE49-F238E27FC236}">
                <a16:creationId xmlns="" xmlns:a16="http://schemas.microsoft.com/office/drawing/2014/main" id="{E8BB53B2-010B-43B9-B4F7-46AD269426C3}"/>
              </a:ext>
            </a:extLst>
          </p:cNvPr>
          <p:cNvSpPr>
            <a:spLocks noChangeArrowheads="1"/>
          </p:cNvSpPr>
          <p:nvPr/>
        </p:nvSpPr>
        <p:spPr bwMode="auto">
          <a:xfrm rot="5400000">
            <a:off x="1845468" y="821532"/>
            <a:ext cx="1566863" cy="3276600"/>
          </a:xfrm>
          <a:prstGeom prst="octagon">
            <a:avLst>
              <a:gd name="adj" fmla="val 29287"/>
            </a:avLst>
          </a:prstGeom>
          <a:solidFill>
            <a:schemeClr val="hlink"/>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vert="eaVert" lIns="0" tIns="0" rIns="0" anchor="ctr" anchorCtr="1"/>
          <a:lstStyle/>
          <a:p>
            <a:pPr algn="ctr">
              <a:lnSpc>
                <a:spcPct val="90000"/>
              </a:lnSpc>
              <a:spcBef>
                <a:spcPct val="50000"/>
              </a:spcBef>
              <a:buClr>
                <a:srgbClr val="D94439"/>
              </a:buClr>
              <a:buSzPct val="75000"/>
              <a:buFont typeface="Wingdings" panose="05000000000000000000" pitchFamily="2" charset="2"/>
              <a:buNone/>
            </a:pPr>
            <a:r>
              <a:rPr kumimoji="1" lang="en-US" altLang="ja-JP" sz="1700" b="1" dirty="0" err="1">
                <a:solidFill>
                  <a:srgbClr val="FFFFCC"/>
                </a:solidFill>
                <a:latin typeface="Linh AvantGarde" panose="02000603030000020004"/>
                <a:ea typeface="ＭＳ Ｐゴシック" panose="020B0600070205080204" pitchFamily="34" charset="-128"/>
              </a:rPr>
              <a:t>Kiểm</a:t>
            </a:r>
            <a:r>
              <a:rPr kumimoji="1" lang="en-US" altLang="ja-JP" sz="1700" b="1" dirty="0">
                <a:solidFill>
                  <a:srgbClr val="FFFFCC"/>
                </a:solidFill>
                <a:latin typeface="Linh AvantGarde" panose="02000603030000020004"/>
                <a:ea typeface="ＭＳ Ｐゴシック" panose="020B0600070205080204" pitchFamily="34" charset="-128"/>
              </a:rPr>
              <a:t> </a:t>
            </a:r>
            <a:r>
              <a:rPr kumimoji="1" lang="en-US" altLang="ja-JP" sz="1700" b="1" dirty="0" err="1">
                <a:solidFill>
                  <a:srgbClr val="FFFFCC"/>
                </a:solidFill>
                <a:latin typeface="Linh AvantGarde" panose="02000603030000020004"/>
                <a:ea typeface="ＭＳ Ｐゴシック" panose="020B0600070205080204" pitchFamily="34" charset="-128"/>
              </a:rPr>
              <a:t>tra</a:t>
            </a:r>
            <a:r>
              <a:rPr kumimoji="1" lang="en-US" altLang="ja-JP" sz="1700" b="1" dirty="0">
                <a:solidFill>
                  <a:srgbClr val="FFFFCC"/>
                </a:solidFill>
                <a:latin typeface="Linh AvantGarde" panose="02000603030000020004"/>
                <a:ea typeface="ＭＳ Ｐゴシック" panose="020B0600070205080204" pitchFamily="34" charset="-128"/>
              </a:rPr>
              <a:t> </a:t>
            </a:r>
          </a:p>
          <a:p>
            <a:pPr algn="ctr">
              <a:lnSpc>
                <a:spcPct val="90000"/>
              </a:lnSpc>
              <a:spcBef>
                <a:spcPct val="50000"/>
              </a:spcBef>
              <a:buClr>
                <a:srgbClr val="D94439"/>
              </a:buClr>
              <a:buSzPct val="75000"/>
              <a:buFont typeface="Wingdings" panose="05000000000000000000" pitchFamily="2" charset="2"/>
              <a:buNone/>
            </a:pPr>
            <a:r>
              <a:rPr kumimoji="1" lang="en-US" altLang="ja-JP" sz="1700" b="1" dirty="0" err="1">
                <a:solidFill>
                  <a:srgbClr val="FFFFCC"/>
                </a:solidFill>
                <a:latin typeface="Linh AvantGarde" panose="02000603030000020004"/>
                <a:ea typeface="ＭＳ Ｐゴシック" panose="020B0600070205080204" pitchFamily="34" charset="-128"/>
              </a:rPr>
              <a:t>độ</a:t>
            </a:r>
            <a:r>
              <a:rPr kumimoji="1" lang="en-US" altLang="ja-JP" sz="1700" b="1" dirty="0">
                <a:solidFill>
                  <a:srgbClr val="FFFFCC"/>
                </a:solidFill>
                <a:latin typeface="Linh AvantGarde" panose="02000603030000020004"/>
                <a:ea typeface="ＭＳ Ｐゴシック" panose="020B0600070205080204" pitchFamily="34" charset="-128"/>
              </a:rPr>
              <a:t> </a:t>
            </a:r>
            <a:r>
              <a:rPr kumimoji="1" lang="en-US" altLang="ja-JP" sz="1700" b="1" dirty="0" err="1">
                <a:solidFill>
                  <a:srgbClr val="FFFFCC"/>
                </a:solidFill>
                <a:latin typeface="Linh AvantGarde" panose="02000603030000020004"/>
                <a:ea typeface="ＭＳ Ｐゴシック" panose="020B0600070205080204" pitchFamily="34" charset="-128"/>
              </a:rPr>
              <a:t>chính</a:t>
            </a:r>
            <a:r>
              <a:rPr kumimoji="1" lang="en-US" altLang="ja-JP" sz="1700" b="1" dirty="0">
                <a:solidFill>
                  <a:srgbClr val="FFFFCC"/>
                </a:solidFill>
                <a:latin typeface="Linh AvantGarde" panose="02000603030000020004"/>
                <a:ea typeface="ＭＳ Ｐゴシック" panose="020B0600070205080204" pitchFamily="34" charset="-128"/>
              </a:rPr>
              <a:t> </a:t>
            </a:r>
            <a:r>
              <a:rPr kumimoji="1" lang="en-US" altLang="ja-JP" sz="1700" b="1" dirty="0" err="1">
                <a:solidFill>
                  <a:srgbClr val="FFFFCC"/>
                </a:solidFill>
                <a:latin typeface="Linh AvantGarde" panose="02000603030000020004"/>
                <a:ea typeface="ＭＳ Ｐゴシック" panose="020B0600070205080204" pitchFamily="34" charset="-128"/>
              </a:rPr>
              <a:t>xác</a:t>
            </a:r>
            <a:r>
              <a:rPr kumimoji="1" lang="en-US" altLang="ja-JP" sz="1700" b="1" dirty="0">
                <a:solidFill>
                  <a:srgbClr val="FFFFCC"/>
                </a:solidFill>
                <a:latin typeface="Linh AvantGarde" panose="02000603030000020004"/>
                <a:ea typeface="ＭＳ Ｐゴシック" panose="020B0600070205080204" pitchFamily="34" charset="-128"/>
              </a:rPr>
              <a:t> </a:t>
            </a:r>
          </a:p>
          <a:p>
            <a:pPr algn="ctr">
              <a:lnSpc>
                <a:spcPct val="90000"/>
              </a:lnSpc>
              <a:spcBef>
                <a:spcPct val="50000"/>
              </a:spcBef>
              <a:buClr>
                <a:srgbClr val="D94439"/>
              </a:buClr>
              <a:buSzPct val="75000"/>
              <a:buFont typeface="Wingdings" panose="05000000000000000000" pitchFamily="2" charset="2"/>
              <a:buNone/>
            </a:pPr>
            <a:r>
              <a:rPr kumimoji="1" lang="en-US" altLang="ja-JP" sz="1700" b="1" dirty="0" err="1">
                <a:solidFill>
                  <a:srgbClr val="FFFFCC"/>
                </a:solidFill>
                <a:latin typeface="Linh AvantGarde" panose="02000603030000020004"/>
                <a:ea typeface="ＭＳ Ｐゴシック" panose="020B0600070205080204" pitchFamily="34" charset="-128"/>
              </a:rPr>
              <a:t>của</a:t>
            </a:r>
            <a:r>
              <a:rPr kumimoji="1" lang="en-US" altLang="ja-JP" sz="1700" b="1" dirty="0">
                <a:solidFill>
                  <a:srgbClr val="FFFFCC"/>
                </a:solidFill>
                <a:latin typeface="Linh AvantGarde" panose="02000603030000020004"/>
                <a:ea typeface="ＭＳ Ｐゴシック" panose="020B0600070205080204" pitchFamily="34" charset="-128"/>
              </a:rPr>
              <a:t>  </a:t>
            </a:r>
            <a:r>
              <a:rPr kumimoji="1" lang="en-US" altLang="ja-JP" sz="1700" b="1" dirty="0" err="1">
                <a:solidFill>
                  <a:srgbClr val="FFFFCC"/>
                </a:solidFill>
                <a:latin typeface="Linh AvantGarde" panose="02000603030000020004"/>
                <a:ea typeface="ＭＳ Ｐゴシック" panose="020B0600070205080204" pitchFamily="34" charset="-128"/>
              </a:rPr>
              <a:t>chương</a:t>
            </a:r>
            <a:r>
              <a:rPr kumimoji="1" lang="en-US" altLang="ja-JP" sz="1700" b="1" dirty="0">
                <a:solidFill>
                  <a:srgbClr val="FFFFCC"/>
                </a:solidFill>
                <a:latin typeface="Linh AvantGarde" panose="02000603030000020004"/>
                <a:ea typeface="ＭＳ Ｐゴシック" panose="020B0600070205080204" pitchFamily="34" charset="-128"/>
              </a:rPr>
              <a:t> </a:t>
            </a:r>
            <a:r>
              <a:rPr kumimoji="1" lang="en-US" altLang="ja-JP" sz="1700" b="1" dirty="0" err="1">
                <a:solidFill>
                  <a:srgbClr val="FFFFCC"/>
                </a:solidFill>
                <a:latin typeface="Linh AvantGarde" panose="02000603030000020004"/>
                <a:ea typeface="ＭＳ Ｐゴシック" panose="020B0600070205080204" pitchFamily="34" charset="-128"/>
              </a:rPr>
              <a:t>trình</a:t>
            </a:r>
            <a:r>
              <a:rPr kumimoji="1" lang="en-US" altLang="ja-JP" sz="1700" b="1" dirty="0">
                <a:solidFill>
                  <a:srgbClr val="FFFFCC"/>
                </a:solidFill>
                <a:latin typeface="Linh AvantGarde" panose="02000603030000020004"/>
                <a:ea typeface="ＭＳ Ｐゴシック" panose="020B0600070205080204" pitchFamily="34" charset="-128"/>
              </a:rPr>
              <a:t> </a:t>
            </a:r>
            <a:br>
              <a:rPr kumimoji="1" lang="en-US" altLang="ja-JP" sz="1700" b="1" dirty="0">
                <a:solidFill>
                  <a:srgbClr val="FFFFCC"/>
                </a:solidFill>
                <a:latin typeface="Linh AvantGarde" panose="02000603030000020004"/>
                <a:ea typeface="ＭＳ Ｐゴシック" panose="020B0600070205080204" pitchFamily="34" charset="-128"/>
              </a:rPr>
            </a:br>
            <a:endParaRPr lang="en-US" altLang="ja-JP" sz="1700" dirty="0">
              <a:solidFill>
                <a:schemeClr val="hlink"/>
              </a:solidFill>
              <a:latin typeface="Linh AvantGarde" panose="02000603030000020004"/>
              <a:ea typeface="ＭＳ Ｐゴシック" panose="020B0600070205080204" pitchFamily="34" charset="-128"/>
            </a:endParaRPr>
          </a:p>
        </p:txBody>
      </p:sp>
      <p:sp>
        <p:nvSpPr>
          <p:cNvPr id="93203" name="Rectangle 19">
            <a:extLst>
              <a:ext uri="{FF2B5EF4-FFF2-40B4-BE49-F238E27FC236}">
                <a16:creationId xmlns="" xmlns:a16="http://schemas.microsoft.com/office/drawing/2014/main" id="{1CAB3B41-93B1-4BC2-84D8-A115658FFD7F}"/>
              </a:ext>
            </a:extLst>
          </p:cNvPr>
          <p:cNvSpPr>
            <a:spLocks noChangeArrowheads="1"/>
          </p:cNvSpPr>
          <p:nvPr/>
        </p:nvSpPr>
        <p:spPr bwMode="auto">
          <a:xfrm>
            <a:off x="5410200" y="3200400"/>
            <a:ext cx="2359025" cy="1096963"/>
          </a:xfrm>
          <a:prstGeom prst="rect">
            <a:avLst/>
          </a:prstGeom>
          <a:solidFill>
            <a:srgbClr val="8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ja-JP" sz="1600" b="1">
                <a:solidFill>
                  <a:schemeClr val="accent2"/>
                </a:solidFill>
                <a:latin typeface="Linh AvantGarde" panose="02000603030000020004"/>
                <a:ea typeface="ＭＳ Ｐゴシック" panose="020B0600070205080204" pitchFamily="34" charset="-128"/>
              </a:rPr>
              <a:t>Logic error</a:t>
            </a:r>
            <a:r>
              <a:rPr kumimoji="1" lang="en-US" altLang="ja-JP" sz="1600">
                <a:latin typeface="Linh AvantGarde" panose="02000603030000020004"/>
                <a:ea typeface="ＭＳ Ｐゴシック" panose="020B0600070205080204" pitchFamily="34" charset="-128"/>
              </a:rPr>
              <a:t/>
            </a:r>
            <a:br>
              <a:rPr kumimoji="1" lang="en-US" altLang="ja-JP" sz="1600">
                <a:latin typeface="Linh AvantGarde" panose="02000603030000020004"/>
                <a:ea typeface="ＭＳ Ｐゴシック" panose="020B0600070205080204" pitchFamily="34" charset="-128"/>
              </a:rPr>
            </a:br>
            <a:r>
              <a:rPr kumimoji="1" lang="en-US" altLang="ja-JP" sz="1600">
                <a:latin typeface="Linh AvantGarde" panose="02000603030000020004"/>
                <a:ea typeface="ＭＳ Ｐゴシック" panose="020B0600070205080204" pitchFamily="34" charset="-128"/>
              </a:rPr>
              <a:t>các sai sót khi thiết kế  </a:t>
            </a:r>
            <a:br>
              <a:rPr kumimoji="1" lang="en-US" altLang="ja-JP" sz="1600">
                <a:latin typeface="Linh AvantGarde" panose="02000603030000020004"/>
                <a:ea typeface="ＭＳ Ｐゴシック" panose="020B0600070205080204" pitchFamily="34" charset="-128"/>
              </a:rPr>
            </a:br>
            <a:r>
              <a:rPr kumimoji="1" lang="en-US" altLang="ja-JP" sz="1600">
                <a:latin typeface="Linh AvantGarde" panose="02000603030000020004"/>
                <a:ea typeface="ＭＳ Ｐゴシック" panose="020B0600070205080204" pitchFamily="34" charset="-128"/>
              </a:rPr>
              <a:t>gây ra những kết quả</a:t>
            </a:r>
            <a:br>
              <a:rPr kumimoji="1" lang="en-US" altLang="ja-JP" sz="1600">
                <a:latin typeface="Linh AvantGarde" panose="02000603030000020004"/>
                <a:ea typeface="ＭＳ Ｐゴシック" panose="020B0600070205080204" pitchFamily="34" charset="-128"/>
              </a:rPr>
            </a:br>
            <a:r>
              <a:rPr kumimoji="1" lang="en-US" altLang="ja-JP" sz="1600">
                <a:latin typeface="Linh AvantGarde" panose="02000603030000020004"/>
                <a:ea typeface="ＭＳ Ｐゴシック" panose="020B0600070205080204" pitchFamily="34" charset="-128"/>
              </a:rPr>
              <a:t> không chính xác</a:t>
            </a:r>
          </a:p>
        </p:txBody>
      </p:sp>
      <p:sp>
        <p:nvSpPr>
          <p:cNvPr id="93204" name="Rectangle 20">
            <a:extLst>
              <a:ext uri="{FF2B5EF4-FFF2-40B4-BE49-F238E27FC236}">
                <a16:creationId xmlns="" xmlns:a16="http://schemas.microsoft.com/office/drawing/2014/main" id="{0ED90B10-CEE0-4B27-9D4F-C2AADDB356AD}"/>
              </a:ext>
            </a:extLst>
          </p:cNvPr>
          <p:cNvSpPr>
            <a:spLocks noChangeArrowheads="1"/>
          </p:cNvSpPr>
          <p:nvPr/>
        </p:nvSpPr>
        <p:spPr bwMode="auto">
          <a:xfrm>
            <a:off x="1435100" y="4902200"/>
            <a:ext cx="2362200" cy="1096963"/>
          </a:xfrm>
          <a:prstGeom prst="rect">
            <a:avLst/>
          </a:prstGeom>
          <a:solidFill>
            <a:srgbClr val="8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ja-JP" sz="1600" b="1" dirty="0">
                <a:solidFill>
                  <a:schemeClr val="accent2"/>
                </a:solidFill>
                <a:latin typeface="Linh AvantGarde" panose="02000603030000020004"/>
                <a:ea typeface="ＭＳ Ｐゴシック" panose="020B0600070205080204" pitchFamily="34" charset="-128"/>
              </a:rPr>
              <a:t>Test data</a:t>
            </a:r>
            <a:r>
              <a:rPr kumimoji="1" lang="en-US" altLang="ja-JP" sz="1600" dirty="0">
                <a:latin typeface="Linh AvantGarde" panose="02000603030000020004"/>
                <a:ea typeface="ＭＳ Ｐゴシック" panose="020B0600070205080204" pitchFamily="34" charset="-128"/>
              </a:rPr>
              <a:t/>
            </a:r>
            <a:br>
              <a:rPr kumimoji="1" lang="en-US" altLang="ja-JP" sz="1600" dirty="0">
                <a:latin typeface="Linh AvantGarde" panose="02000603030000020004"/>
                <a:ea typeface="ＭＳ Ｐゴシック" panose="020B0600070205080204" pitchFamily="34" charset="-128"/>
              </a:rPr>
            </a:br>
            <a:r>
              <a:rPr kumimoji="1" lang="en-US" altLang="ja-JP" sz="1600" dirty="0" err="1">
                <a:latin typeface="Linh AvantGarde" panose="02000603030000020004"/>
                <a:ea typeface="ＭＳ Ｐゴシック" panose="020B0600070205080204" pitchFamily="34" charset="-128"/>
              </a:rPr>
              <a:t>các</a:t>
            </a:r>
            <a:r>
              <a:rPr kumimoji="1" lang="en-US" altLang="ja-JP" sz="1600" dirty="0">
                <a:latin typeface="Linh AvantGarde" panose="02000603030000020004"/>
                <a:ea typeface="ＭＳ Ｐゴシック" panose="020B0600070205080204" pitchFamily="34" charset="-128"/>
              </a:rPr>
              <a:t> </a:t>
            </a:r>
            <a:r>
              <a:rPr kumimoji="1" lang="en-US" altLang="ja-JP" sz="1600" dirty="0" err="1">
                <a:latin typeface="Linh AvantGarde" panose="02000603030000020004"/>
                <a:ea typeface="ＭＳ Ｐゴシック" panose="020B0600070205080204" pitchFamily="34" charset="-128"/>
              </a:rPr>
              <a:t>dữ</a:t>
            </a:r>
            <a:r>
              <a:rPr kumimoji="1" lang="en-US" altLang="ja-JP" sz="1600" dirty="0">
                <a:latin typeface="Linh AvantGarde" panose="02000603030000020004"/>
                <a:ea typeface="ＭＳ Ｐゴシック" panose="020B0600070205080204" pitchFamily="34" charset="-128"/>
              </a:rPr>
              <a:t> </a:t>
            </a:r>
            <a:r>
              <a:rPr kumimoji="1" lang="en-US" altLang="ja-JP" sz="1600" dirty="0" err="1">
                <a:latin typeface="Linh AvantGarde" panose="02000603030000020004"/>
                <a:ea typeface="ＭＳ Ｐゴシック" panose="020B0600070205080204" pitchFamily="34" charset="-128"/>
              </a:rPr>
              <a:t>liệu</a:t>
            </a:r>
            <a:r>
              <a:rPr kumimoji="1" lang="en-US" altLang="ja-JP" sz="1600" dirty="0">
                <a:latin typeface="Linh AvantGarde" panose="02000603030000020004"/>
                <a:ea typeface="ＭＳ Ｐゴシック" panose="020B0600070205080204" pitchFamily="34" charset="-128"/>
              </a:rPr>
              <a:t> </a:t>
            </a:r>
            <a:r>
              <a:rPr kumimoji="1" lang="en-US" altLang="ja-JP" sz="1600" dirty="0" err="1">
                <a:latin typeface="Linh AvantGarde" panose="02000603030000020004"/>
                <a:ea typeface="ＭＳ Ｐゴシック" panose="020B0600070205080204" pitchFamily="34" charset="-128"/>
              </a:rPr>
              <a:t>thử</a:t>
            </a:r>
            <a:r>
              <a:rPr kumimoji="1" lang="en-US" altLang="ja-JP" sz="1600" dirty="0">
                <a:latin typeface="Linh AvantGarde" panose="02000603030000020004"/>
                <a:ea typeface="ＭＳ Ｐゴシック" panose="020B0600070205080204" pitchFamily="34" charset="-128"/>
              </a:rPr>
              <a:t> </a:t>
            </a:r>
            <a:r>
              <a:rPr kumimoji="1" lang="en-US" altLang="ja-JP" sz="1600" dirty="0" err="1">
                <a:latin typeface="Linh AvantGarde" panose="02000603030000020004"/>
                <a:ea typeface="ＭＳ Ｐゴシック" panose="020B0600070205080204" pitchFamily="34" charset="-128"/>
              </a:rPr>
              <a:t>nghiệm</a:t>
            </a:r>
            <a:r>
              <a:rPr kumimoji="1" lang="en-US" altLang="ja-JP" sz="1600" dirty="0">
                <a:latin typeface="Linh AvantGarde" panose="02000603030000020004"/>
                <a:ea typeface="ＭＳ Ｐゴシック" panose="020B0600070205080204" pitchFamily="34" charset="-128"/>
              </a:rPr>
              <a:t> </a:t>
            </a:r>
            <a:br>
              <a:rPr kumimoji="1" lang="en-US" altLang="ja-JP" sz="1600" dirty="0">
                <a:latin typeface="Linh AvantGarde" panose="02000603030000020004"/>
                <a:ea typeface="ＭＳ Ｐゴシック" panose="020B0600070205080204" pitchFamily="34" charset="-128"/>
              </a:rPr>
            </a:br>
            <a:r>
              <a:rPr kumimoji="1" lang="en-US" altLang="ja-JP" sz="1600" dirty="0" err="1">
                <a:latin typeface="Linh AvantGarde" panose="02000603030000020004"/>
                <a:ea typeface="ＭＳ Ｐゴシック" panose="020B0600070205080204" pitchFamily="34" charset="-128"/>
              </a:rPr>
              <a:t>giống</a:t>
            </a:r>
            <a:r>
              <a:rPr kumimoji="1" lang="en-US" altLang="ja-JP" sz="1600" dirty="0">
                <a:latin typeface="Linh AvantGarde" panose="02000603030000020004"/>
                <a:ea typeface="ＭＳ Ｐゴシック" panose="020B0600070205080204" pitchFamily="34" charset="-128"/>
              </a:rPr>
              <a:t> </a:t>
            </a:r>
            <a:r>
              <a:rPr kumimoji="1" lang="en-US" altLang="ja-JP" sz="1600" dirty="0" err="1">
                <a:latin typeface="Linh AvantGarde" panose="02000603030000020004"/>
                <a:ea typeface="ＭＳ Ｐゴシック" panose="020B0600070205080204" pitchFamily="34" charset="-128"/>
              </a:rPr>
              <a:t>như</a:t>
            </a:r>
            <a:r>
              <a:rPr kumimoji="1" lang="en-US" altLang="ja-JP" sz="1600" dirty="0">
                <a:latin typeface="Linh AvantGarde" panose="02000603030000020004"/>
                <a:ea typeface="ＭＳ Ｐゴシック" panose="020B0600070205080204" pitchFamily="34" charset="-128"/>
              </a:rPr>
              <a:t> </a:t>
            </a:r>
            <a:r>
              <a:rPr kumimoji="1" lang="en-US" altLang="ja-JP" sz="1600" dirty="0" err="1">
                <a:latin typeface="Linh AvantGarde" panose="02000603030000020004"/>
                <a:ea typeface="ＭＳ Ｐゴシック" panose="020B0600070205080204" pitchFamily="34" charset="-128"/>
              </a:rPr>
              <a:t>số</a:t>
            </a:r>
            <a:r>
              <a:rPr kumimoji="1" lang="en-US" altLang="ja-JP" sz="1600" dirty="0">
                <a:latin typeface="Linh AvantGarde" panose="02000603030000020004"/>
                <a:ea typeface="ＭＳ Ｐゴシック" panose="020B0600070205080204" pitchFamily="34" charset="-128"/>
              </a:rPr>
              <a:t> </a:t>
            </a:r>
            <a:r>
              <a:rPr kumimoji="1" lang="en-US" altLang="ja-JP" sz="1600" dirty="0" err="1">
                <a:latin typeface="Linh AvantGarde" panose="02000603030000020004"/>
                <a:ea typeface="ＭＳ Ｐゴシック" panose="020B0600070205080204" pitchFamily="34" charset="-128"/>
              </a:rPr>
              <a:t>liệu</a:t>
            </a:r>
            <a:r>
              <a:rPr kumimoji="1" lang="en-US" altLang="ja-JP" sz="1600" dirty="0">
                <a:latin typeface="Linh AvantGarde" panose="02000603030000020004"/>
                <a:ea typeface="ＭＳ Ｐゴシック" panose="020B0600070205080204" pitchFamily="34" charset="-128"/>
              </a:rPr>
              <a:t> </a:t>
            </a:r>
            <a:r>
              <a:rPr kumimoji="1" lang="en-US" altLang="ja-JP" sz="1600" dirty="0" err="1">
                <a:latin typeface="Linh AvantGarde" panose="02000603030000020004"/>
                <a:ea typeface="ＭＳ Ｐゴシック" panose="020B0600070205080204" pitchFamily="34" charset="-128"/>
              </a:rPr>
              <a:t>thực</a:t>
            </a:r>
            <a:r>
              <a:rPr kumimoji="1" lang="en-US" altLang="ja-JP" sz="1600" dirty="0">
                <a:latin typeface="Linh AvantGarde" panose="02000603030000020004"/>
                <a:ea typeface="ＭＳ Ｐゴシック" panose="020B0600070205080204" pitchFamily="34" charset="-128"/>
              </a:rPr>
              <a:t> </a:t>
            </a:r>
            <a:r>
              <a:rPr kumimoji="1" lang="en-US" altLang="ja-JP" sz="1600" dirty="0" err="1">
                <a:latin typeface="Linh AvantGarde" panose="02000603030000020004"/>
                <a:ea typeface="ＭＳ Ｐゴシック" panose="020B0600070205080204" pitchFamily="34" charset="-128"/>
              </a:rPr>
              <a:t>mà</a:t>
            </a:r>
            <a:r>
              <a:rPr kumimoji="1" lang="en-US" altLang="ja-JP" sz="1600" dirty="0">
                <a:latin typeface="Linh AvantGarde" panose="02000603030000020004"/>
                <a:ea typeface="ＭＳ Ｐゴシック" panose="020B0600070205080204" pitchFamily="34" charset="-128"/>
              </a:rPr>
              <a:t> </a:t>
            </a:r>
            <a:r>
              <a:rPr kumimoji="1" lang="en-US" altLang="ja-JP" sz="1600" dirty="0" err="1">
                <a:latin typeface="Linh AvantGarde" panose="02000603030000020004"/>
                <a:ea typeface="ＭＳ Ｐゴシック" panose="020B0600070205080204" pitchFamily="34" charset="-128"/>
              </a:rPr>
              <a:t>chương</a:t>
            </a:r>
            <a:r>
              <a:rPr kumimoji="1" lang="en-US" altLang="ja-JP" sz="1600" dirty="0">
                <a:latin typeface="Linh AvantGarde" panose="02000603030000020004"/>
                <a:ea typeface="ＭＳ Ｐゴシック" panose="020B0600070205080204" pitchFamily="34" charset="-128"/>
              </a:rPr>
              <a:t> </a:t>
            </a:r>
            <a:r>
              <a:rPr kumimoji="1" lang="en-US" altLang="ja-JP" sz="1600" dirty="0" err="1">
                <a:latin typeface="Linh AvantGarde" panose="02000603030000020004"/>
                <a:ea typeface="ＭＳ Ｐゴシック" panose="020B0600070205080204" pitchFamily="34" charset="-128"/>
              </a:rPr>
              <a:t>trình</a:t>
            </a:r>
            <a:r>
              <a:rPr kumimoji="1" lang="en-US" altLang="ja-JP" sz="1600" dirty="0">
                <a:latin typeface="Linh AvantGarde" panose="02000603030000020004"/>
                <a:ea typeface="ＭＳ Ｐゴシック" panose="020B0600070205080204" pitchFamily="34" charset="-128"/>
              </a:rPr>
              <a:t> </a:t>
            </a:r>
            <a:r>
              <a:rPr kumimoji="1" lang="en-US" altLang="ja-JP" sz="1600" dirty="0" err="1">
                <a:latin typeface="Linh AvantGarde" panose="02000603030000020004"/>
                <a:ea typeface="ＭＳ Ｐゴシック" panose="020B0600070205080204" pitchFamily="34" charset="-128"/>
              </a:rPr>
              <a:t>sẽ</a:t>
            </a:r>
            <a:r>
              <a:rPr kumimoji="1" lang="en-US" altLang="ja-JP" sz="1600" dirty="0">
                <a:latin typeface="Linh AvantGarde" panose="02000603030000020004"/>
                <a:ea typeface="ＭＳ Ｐゴシック" panose="020B0600070205080204" pitchFamily="34" charset="-128"/>
              </a:rPr>
              <a:t> </a:t>
            </a:r>
            <a:r>
              <a:rPr kumimoji="1" lang="en-US" altLang="ja-JP" sz="1600" dirty="0" err="1">
                <a:latin typeface="Linh AvantGarde" panose="02000603030000020004"/>
                <a:ea typeface="ＭＳ Ｐゴシック" panose="020B0600070205080204" pitchFamily="34" charset="-128"/>
              </a:rPr>
              <a:t>thực</a:t>
            </a:r>
            <a:r>
              <a:rPr kumimoji="1" lang="en-US" altLang="ja-JP" sz="1600" dirty="0">
                <a:latin typeface="Linh AvantGarde" panose="02000603030000020004"/>
                <a:ea typeface="ＭＳ Ｐゴシック" panose="020B0600070205080204" pitchFamily="34" charset="-128"/>
              </a:rPr>
              <a:t> </a:t>
            </a:r>
            <a:r>
              <a:rPr kumimoji="1" lang="en-US" altLang="ja-JP" sz="1600" dirty="0" err="1">
                <a:latin typeface="Linh AvantGarde" panose="02000603030000020004"/>
                <a:ea typeface="ＭＳ Ｐゴシック" panose="020B0600070205080204" pitchFamily="34" charset="-128"/>
              </a:rPr>
              <a:t>hiện</a:t>
            </a:r>
            <a:endParaRPr kumimoji="1" lang="en-US" altLang="ja-JP" sz="1600" dirty="0">
              <a:latin typeface="Linh AvantGarde" panose="02000603030000020004"/>
              <a:ea typeface="ＭＳ Ｐゴシック" panose="020B0600070205080204" pitchFamily="34" charset="-128"/>
            </a:endParaRPr>
          </a:p>
        </p:txBody>
      </p:sp>
      <p:sp>
        <p:nvSpPr>
          <p:cNvPr id="93209" name="AutoShape 25">
            <a:extLst>
              <a:ext uri="{FF2B5EF4-FFF2-40B4-BE49-F238E27FC236}">
                <a16:creationId xmlns="" xmlns:a16="http://schemas.microsoft.com/office/drawing/2014/main" id="{0F1366F0-9461-475C-8087-18F8FBD626B8}"/>
              </a:ext>
            </a:extLst>
          </p:cNvPr>
          <p:cNvSpPr>
            <a:spLocks noChangeArrowheads="1"/>
          </p:cNvSpPr>
          <p:nvPr/>
        </p:nvSpPr>
        <p:spPr bwMode="auto">
          <a:xfrm rot="5400000">
            <a:off x="5807868" y="821532"/>
            <a:ext cx="1566863" cy="3276600"/>
          </a:xfrm>
          <a:prstGeom prst="octagon">
            <a:avLst>
              <a:gd name="adj" fmla="val 29287"/>
            </a:avLst>
          </a:prstGeom>
          <a:solidFill>
            <a:srgbClr val="FF99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vert="eaVert" lIns="0" tIns="0" rIns="0" anchor="ctr" anchorCtr="1"/>
          <a:lstStyle/>
          <a:p>
            <a:pPr algn="ctr">
              <a:lnSpc>
                <a:spcPct val="90000"/>
              </a:lnSpc>
              <a:spcBef>
                <a:spcPct val="50000"/>
              </a:spcBef>
              <a:buClr>
                <a:srgbClr val="D94439"/>
              </a:buClr>
              <a:buSzPct val="75000"/>
              <a:buFont typeface="Wingdings" panose="05000000000000000000" pitchFamily="2" charset="2"/>
              <a:buNone/>
            </a:pPr>
            <a:r>
              <a:rPr kumimoji="1" lang="en-US" altLang="ja-JP" sz="1700" b="1">
                <a:solidFill>
                  <a:srgbClr val="FFFFCC"/>
                </a:solidFill>
                <a:latin typeface="Linh AvantGarde" panose="02000603030000020004"/>
                <a:ea typeface="ＭＳ Ｐゴシック" panose="020B0600070205080204" pitchFamily="34" charset="-128"/>
              </a:rPr>
              <a:t>LTV kiểm tra </a:t>
            </a:r>
            <a:br>
              <a:rPr kumimoji="1" lang="en-US" altLang="ja-JP" sz="1700" b="1">
                <a:solidFill>
                  <a:srgbClr val="FFFFCC"/>
                </a:solidFill>
                <a:latin typeface="Linh AvantGarde" panose="02000603030000020004"/>
                <a:ea typeface="ＭＳ Ｐゴシック" panose="020B0600070205080204" pitchFamily="34" charset="-128"/>
              </a:rPr>
            </a:br>
            <a:r>
              <a:rPr kumimoji="1" lang="en-US" altLang="ja-JP" sz="1700" b="1">
                <a:solidFill>
                  <a:srgbClr val="FFFFCC"/>
                </a:solidFill>
                <a:latin typeface="Linh AvantGarde" panose="02000603030000020004"/>
                <a:ea typeface="ＭＳ Ｐゴシック" panose="020B0600070205080204" pitchFamily="34" charset="-128"/>
              </a:rPr>
              <a:t>logic cho tính đúng đắn </a:t>
            </a:r>
            <a:br>
              <a:rPr kumimoji="1" lang="en-US" altLang="ja-JP" sz="1700" b="1">
                <a:solidFill>
                  <a:srgbClr val="FFFFCC"/>
                </a:solidFill>
                <a:latin typeface="Linh AvantGarde" panose="02000603030000020004"/>
                <a:ea typeface="ＭＳ Ｐゴシック" panose="020B0600070205080204" pitchFamily="34" charset="-128"/>
              </a:rPr>
            </a:br>
            <a:r>
              <a:rPr kumimoji="1" lang="en-US" altLang="ja-JP" sz="1700" b="1">
                <a:solidFill>
                  <a:srgbClr val="FFFFCC"/>
                </a:solidFill>
                <a:latin typeface="Linh AvantGarde" panose="02000603030000020004"/>
                <a:ea typeface="ＭＳ Ｐゴシック" panose="020B0600070205080204" pitchFamily="34" charset="-128"/>
              </a:rPr>
              <a:t>và thử tìm các lỗi logic </a:t>
            </a:r>
            <a:endParaRPr lang="en-US" altLang="ja-JP" sz="1700">
              <a:solidFill>
                <a:schemeClr val="hlink"/>
              </a:solidFill>
              <a:latin typeface="Linh AvantGarde" panose="02000603030000020004"/>
              <a:ea typeface="ＭＳ Ｐゴシック" panose="020B0600070205080204" pitchFamily="34" charset="-128"/>
            </a:endParaRPr>
          </a:p>
        </p:txBody>
      </p:sp>
      <p:sp>
        <p:nvSpPr>
          <p:cNvPr id="93210" name="AutoShape 26">
            <a:extLst>
              <a:ext uri="{FF2B5EF4-FFF2-40B4-BE49-F238E27FC236}">
                <a16:creationId xmlns="" xmlns:a16="http://schemas.microsoft.com/office/drawing/2014/main" id="{2CC8AB74-1802-4E7B-A183-53ED366F3617}"/>
              </a:ext>
            </a:extLst>
          </p:cNvPr>
          <p:cNvSpPr>
            <a:spLocks noChangeArrowheads="1"/>
          </p:cNvSpPr>
          <p:nvPr/>
        </p:nvSpPr>
        <p:spPr bwMode="auto">
          <a:xfrm rot="5400000">
            <a:off x="1845468" y="2497932"/>
            <a:ext cx="1566863" cy="3276600"/>
          </a:xfrm>
          <a:prstGeom prst="octagon">
            <a:avLst>
              <a:gd name="adj" fmla="val 29287"/>
            </a:avLst>
          </a:prstGeom>
          <a:solidFill>
            <a:srgbClr val="00808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vert="eaVert" lIns="0" tIns="0" rIns="0" anchor="ctr" anchorCtr="1"/>
          <a:lstStyle/>
          <a:p>
            <a:pPr algn="ctr">
              <a:lnSpc>
                <a:spcPct val="90000"/>
              </a:lnSpc>
              <a:spcBef>
                <a:spcPct val="50000"/>
              </a:spcBef>
              <a:buClr>
                <a:srgbClr val="D94439"/>
              </a:buClr>
              <a:buSzPct val="75000"/>
              <a:buFont typeface="Wingdings" panose="05000000000000000000" pitchFamily="2" charset="2"/>
              <a:buNone/>
            </a:pPr>
            <a:r>
              <a:rPr kumimoji="1" lang="en-US" altLang="ja-JP" sz="1700" b="1" dirty="0">
                <a:solidFill>
                  <a:schemeClr val="accent2"/>
                </a:solidFill>
                <a:latin typeface="Linh AvantGarde" panose="02000603030000020004"/>
                <a:ea typeface="ＭＳ Ｐゴシック" panose="020B0600070205080204" pitchFamily="34" charset="-128"/>
              </a:rPr>
              <a:t>Desk check</a:t>
            </a:r>
            <a:br>
              <a:rPr kumimoji="1" lang="en-US" altLang="ja-JP" sz="1700" b="1" dirty="0">
                <a:solidFill>
                  <a:schemeClr val="accent2"/>
                </a:solidFill>
                <a:latin typeface="Linh AvantGarde" panose="02000603030000020004"/>
                <a:ea typeface="ＭＳ Ｐゴシック" panose="020B0600070205080204" pitchFamily="34" charset="-128"/>
              </a:rPr>
            </a:br>
            <a:r>
              <a:rPr kumimoji="1" lang="en-US" altLang="ja-JP" sz="1700" b="1" dirty="0">
                <a:solidFill>
                  <a:srgbClr val="FFFFCC"/>
                </a:solidFill>
                <a:latin typeface="Linh AvantGarde" panose="02000603030000020004"/>
                <a:ea typeface="ＭＳ Ｐゴシック" panose="020B0600070205080204" pitchFamily="34" charset="-128"/>
              </a:rPr>
              <a:t>LTV </a:t>
            </a:r>
            <a:r>
              <a:rPr kumimoji="1" lang="en-US" altLang="ja-JP" sz="1700" b="1" dirty="0" err="1">
                <a:solidFill>
                  <a:srgbClr val="FFFFCC"/>
                </a:solidFill>
                <a:latin typeface="Linh AvantGarde" panose="02000603030000020004"/>
                <a:ea typeface="ＭＳ Ｐゴシック" panose="020B0600070205080204" pitchFamily="34" charset="-128"/>
              </a:rPr>
              <a:t>dùng</a:t>
            </a:r>
            <a:r>
              <a:rPr kumimoji="1" lang="en-US" altLang="ja-JP" sz="1700" b="1" dirty="0">
                <a:solidFill>
                  <a:srgbClr val="FFFFCC"/>
                </a:solidFill>
                <a:latin typeface="Linh AvantGarde" panose="02000603030000020004"/>
                <a:ea typeface="ＭＳ Ｐゴシック" panose="020B0600070205080204" pitchFamily="34" charset="-128"/>
              </a:rPr>
              <a:t> </a:t>
            </a:r>
            <a:r>
              <a:rPr kumimoji="1" lang="en-US" altLang="ja-JP" sz="1700" b="1" dirty="0" err="1">
                <a:solidFill>
                  <a:srgbClr val="FFFFCC"/>
                </a:solidFill>
                <a:latin typeface="Linh AvantGarde" panose="02000603030000020004"/>
                <a:ea typeface="ＭＳ Ｐゴシック" panose="020B0600070205080204" pitchFamily="34" charset="-128"/>
              </a:rPr>
              <a:t>các</a:t>
            </a:r>
            <a:r>
              <a:rPr kumimoji="1" lang="en-US" altLang="ja-JP" sz="1700" b="1" dirty="0">
                <a:solidFill>
                  <a:srgbClr val="FFFFCC"/>
                </a:solidFill>
                <a:latin typeface="Linh AvantGarde" panose="02000603030000020004"/>
                <a:ea typeface="ＭＳ Ｐゴシック" panose="020B0600070205080204" pitchFamily="34" charset="-128"/>
              </a:rPr>
              <a:t> </a:t>
            </a:r>
            <a:r>
              <a:rPr kumimoji="1" lang="en-US" altLang="ja-JP" sz="1700" b="1" dirty="0" err="1">
                <a:solidFill>
                  <a:srgbClr val="FFFFCC"/>
                </a:solidFill>
                <a:latin typeface="Linh AvantGarde" panose="02000603030000020004"/>
                <a:ea typeface="ＭＳ Ｐゴシック" panose="020B0600070205080204" pitchFamily="34" charset="-128"/>
              </a:rPr>
              <a:t>dữ</a:t>
            </a:r>
            <a:r>
              <a:rPr kumimoji="1" lang="en-US" altLang="ja-JP" sz="1700" b="1" dirty="0">
                <a:solidFill>
                  <a:srgbClr val="FFFFCC"/>
                </a:solidFill>
                <a:latin typeface="Linh AvantGarde" panose="02000603030000020004"/>
                <a:ea typeface="ＭＳ Ｐゴシック" panose="020B0600070205080204" pitchFamily="34" charset="-128"/>
              </a:rPr>
              <a:t> </a:t>
            </a:r>
            <a:r>
              <a:rPr kumimoji="1" lang="en-US" altLang="ja-JP" sz="1700" b="1" dirty="0" err="1">
                <a:solidFill>
                  <a:srgbClr val="FFFFCC"/>
                </a:solidFill>
                <a:latin typeface="Linh AvantGarde" panose="02000603030000020004"/>
                <a:ea typeface="ＭＳ Ｐゴシック" panose="020B0600070205080204" pitchFamily="34" charset="-128"/>
              </a:rPr>
              <a:t>liệu</a:t>
            </a:r>
            <a:r>
              <a:rPr kumimoji="1" lang="en-US" altLang="ja-JP" sz="1700" b="1" dirty="0">
                <a:solidFill>
                  <a:srgbClr val="FFFFCC"/>
                </a:solidFill>
                <a:latin typeface="Linh AvantGarde" panose="02000603030000020004"/>
                <a:ea typeface="ＭＳ Ｐゴシック" panose="020B0600070205080204" pitchFamily="34" charset="-128"/>
              </a:rPr>
              <a:t> </a:t>
            </a:r>
            <a:br>
              <a:rPr kumimoji="1" lang="en-US" altLang="ja-JP" sz="1700" b="1" dirty="0">
                <a:solidFill>
                  <a:srgbClr val="FFFFCC"/>
                </a:solidFill>
                <a:latin typeface="Linh AvantGarde" panose="02000603030000020004"/>
                <a:ea typeface="ＭＳ Ｐゴシック" panose="020B0600070205080204" pitchFamily="34" charset="-128"/>
              </a:rPr>
            </a:br>
            <a:r>
              <a:rPr kumimoji="1" lang="en-US" altLang="ja-JP" sz="1700" b="1" dirty="0" err="1">
                <a:solidFill>
                  <a:srgbClr val="FFFFCC"/>
                </a:solidFill>
                <a:latin typeface="Linh AvantGarde" panose="02000603030000020004"/>
                <a:ea typeface="ＭＳ Ｐゴシック" panose="020B0600070205080204" pitchFamily="34" charset="-128"/>
              </a:rPr>
              <a:t>thử</a:t>
            </a:r>
            <a:r>
              <a:rPr kumimoji="1" lang="en-US" altLang="ja-JP" sz="1700" b="1" dirty="0">
                <a:solidFill>
                  <a:srgbClr val="FFFFCC"/>
                </a:solidFill>
                <a:latin typeface="Linh AvantGarde" panose="02000603030000020004"/>
                <a:ea typeface="ＭＳ Ｐゴシック" panose="020B0600070205080204" pitchFamily="34" charset="-128"/>
              </a:rPr>
              <a:t> </a:t>
            </a:r>
            <a:r>
              <a:rPr kumimoji="1" lang="en-US" altLang="ja-JP" sz="1700" b="1" dirty="0" err="1">
                <a:solidFill>
                  <a:srgbClr val="FFFFCC"/>
                </a:solidFill>
                <a:latin typeface="Linh AvantGarde" panose="02000603030000020004"/>
                <a:ea typeface="ＭＳ Ｐゴシック" panose="020B0600070205080204" pitchFamily="34" charset="-128"/>
              </a:rPr>
              <a:t>nghiệm</a:t>
            </a:r>
            <a:r>
              <a:rPr kumimoji="1" lang="en-US" altLang="ja-JP" sz="1700" b="1" dirty="0">
                <a:solidFill>
                  <a:srgbClr val="FFFFCC"/>
                </a:solidFill>
                <a:latin typeface="Linh AvantGarde" panose="02000603030000020004"/>
                <a:ea typeface="ＭＳ Ｐゴシック" panose="020B0600070205080204" pitchFamily="34" charset="-128"/>
              </a:rPr>
              <a:t> </a:t>
            </a:r>
            <a:r>
              <a:rPr kumimoji="1" lang="en-US" altLang="ja-JP" sz="1700" b="1" dirty="0" err="1">
                <a:solidFill>
                  <a:srgbClr val="FFFFCC"/>
                </a:solidFill>
                <a:latin typeface="Linh AvantGarde" panose="02000603030000020004"/>
                <a:ea typeface="ＭＳ Ｐゴシック" panose="020B0600070205080204" pitchFamily="34" charset="-128"/>
              </a:rPr>
              <a:t>để</a:t>
            </a:r>
            <a:r>
              <a:rPr kumimoji="1" lang="en-US" altLang="ja-JP" sz="1700" b="1" dirty="0">
                <a:solidFill>
                  <a:srgbClr val="FFFFCC"/>
                </a:solidFill>
                <a:latin typeface="Linh AvantGarde" panose="02000603030000020004"/>
                <a:ea typeface="ＭＳ Ｐゴシック" panose="020B0600070205080204" pitchFamily="34" charset="-128"/>
              </a:rPr>
              <a:t> </a:t>
            </a:r>
            <a:r>
              <a:rPr kumimoji="1" lang="en-US" altLang="ja-JP" sz="1700" b="1" dirty="0" err="1">
                <a:solidFill>
                  <a:srgbClr val="FFFFCC"/>
                </a:solidFill>
                <a:latin typeface="Linh AvantGarde" panose="02000603030000020004"/>
                <a:ea typeface="ＭＳ Ｐゴシック" panose="020B0600070205080204" pitchFamily="34" charset="-128"/>
              </a:rPr>
              <a:t>kiểm</a:t>
            </a:r>
            <a:r>
              <a:rPr kumimoji="1" lang="en-US" altLang="ja-JP" sz="1700" b="1" dirty="0">
                <a:solidFill>
                  <a:srgbClr val="FFFFCC"/>
                </a:solidFill>
                <a:latin typeface="Linh AvantGarde" panose="02000603030000020004"/>
                <a:ea typeface="ＭＳ Ｐゴシック" panose="020B0600070205080204" pitchFamily="34" charset="-128"/>
              </a:rPr>
              <a:t> </a:t>
            </a:r>
            <a:r>
              <a:rPr kumimoji="1" lang="en-US" altLang="ja-JP" sz="1700" b="1" dirty="0" err="1">
                <a:solidFill>
                  <a:srgbClr val="FFFFCC"/>
                </a:solidFill>
                <a:latin typeface="Linh AvantGarde" panose="02000603030000020004"/>
                <a:ea typeface="ＭＳ Ｐゴシック" panose="020B0600070205080204" pitchFamily="34" charset="-128"/>
              </a:rPr>
              <a:t>tra</a:t>
            </a:r>
            <a:r>
              <a:rPr kumimoji="1" lang="en-US" altLang="ja-JP" sz="1700" b="1" dirty="0">
                <a:solidFill>
                  <a:srgbClr val="FFFFCC"/>
                </a:solidFill>
                <a:latin typeface="Linh AvantGarde" panose="02000603030000020004"/>
                <a:ea typeface="ＭＳ Ｐゴシック" panose="020B0600070205080204" pitchFamily="34" charset="-128"/>
              </a:rPr>
              <a:t> </a:t>
            </a:r>
            <a:r>
              <a:rPr kumimoji="1" lang="en-US" altLang="ja-JP" sz="1700" b="1" dirty="0" err="1">
                <a:solidFill>
                  <a:srgbClr val="FFFFCC"/>
                </a:solidFill>
                <a:latin typeface="Linh AvantGarde" panose="02000603030000020004"/>
                <a:ea typeface="ＭＳ Ｐゴシック" panose="020B0600070205080204" pitchFamily="34" charset="-128"/>
              </a:rPr>
              <a:t>chương</a:t>
            </a:r>
            <a:r>
              <a:rPr kumimoji="1" lang="en-US" altLang="ja-JP" sz="1700" b="1" dirty="0">
                <a:solidFill>
                  <a:srgbClr val="FFFFCC"/>
                </a:solidFill>
                <a:latin typeface="Linh AvantGarde" panose="02000603030000020004"/>
                <a:ea typeface="ＭＳ Ｐゴシック" panose="020B0600070205080204" pitchFamily="34" charset="-128"/>
              </a:rPr>
              <a:t> </a:t>
            </a:r>
            <a:r>
              <a:rPr kumimoji="1" lang="en-US" altLang="ja-JP" sz="1700" b="1" dirty="0" err="1">
                <a:solidFill>
                  <a:srgbClr val="FFFFCC"/>
                </a:solidFill>
                <a:latin typeface="Linh AvantGarde" panose="02000603030000020004"/>
                <a:ea typeface="ＭＳ Ｐゴシック" panose="020B0600070205080204" pitchFamily="34" charset="-128"/>
              </a:rPr>
              <a:t>trình</a:t>
            </a:r>
            <a:endParaRPr lang="en-US" altLang="ja-JP" sz="1700" dirty="0">
              <a:solidFill>
                <a:schemeClr val="hlink"/>
              </a:solidFill>
              <a:latin typeface="Linh AvantGarde" panose="02000603030000020004"/>
              <a:ea typeface="ＭＳ Ｐゴシック" panose="020B0600070205080204" pitchFamily="34" charset="-128"/>
            </a:endParaRPr>
          </a:p>
        </p:txBody>
      </p:sp>
      <p:sp>
        <p:nvSpPr>
          <p:cNvPr id="93211" name="AutoShape 27">
            <a:extLst>
              <a:ext uri="{FF2B5EF4-FFF2-40B4-BE49-F238E27FC236}">
                <a16:creationId xmlns="" xmlns:a16="http://schemas.microsoft.com/office/drawing/2014/main" id="{63E34328-CED6-419C-8D3D-6C1D54ECEB70}"/>
              </a:ext>
            </a:extLst>
          </p:cNvPr>
          <p:cNvSpPr>
            <a:spLocks noChangeArrowheads="1"/>
          </p:cNvSpPr>
          <p:nvPr/>
        </p:nvSpPr>
        <p:spPr bwMode="auto">
          <a:xfrm rot="5400000">
            <a:off x="5731669" y="3521869"/>
            <a:ext cx="1566862" cy="3276600"/>
          </a:xfrm>
          <a:prstGeom prst="octagon">
            <a:avLst>
              <a:gd name="adj" fmla="val 29287"/>
            </a:avLst>
          </a:prstGeom>
          <a:solidFill>
            <a:srgbClr val="993366"/>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vert="eaVert" lIns="0" tIns="0" rIns="0" bIns="0" anchor="ctr" anchorCtr="1"/>
          <a:lstStyle/>
          <a:p>
            <a:pPr algn="ctr"/>
            <a:r>
              <a:rPr kumimoji="1" lang="en-US" altLang="ja-JP" sz="1700" b="1">
                <a:solidFill>
                  <a:schemeClr val="accent2"/>
                </a:solidFill>
                <a:latin typeface="Linh AvantGarde" panose="02000603030000020004"/>
                <a:ea typeface="ＭＳ Ｐゴシック" panose="020B0600070205080204" pitchFamily="34" charset="-128"/>
              </a:rPr>
              <a:t>Structured walkthrough</a:t>
            </a:r>
            <a:br>
              <a:rPr kumimoji="1" lang="en-US" altLang="ja-JP" sz="1700" b="1">
                <a:solidFill>
                  <a:schemeClr val="accent2"/>
                </a:solidFill>
                <a:latin typeface="Linh AvantGarde" panose="02000603030000020004"/>
                <a:ea typeface="ＭＳ Ｐゴシック" panose="020B0600070205080204" pitchFamily="34" charset="-128"/>
              </a:rPr>
            </a:br>
            <a:r>
              <a:rPr kumimoji="1" lang="en-US" altLang="ja-JP" sz="1700" b="1">
                <a:solidFill>
                  <a:srgbClr val="FFFFCC"/>
                </a:solidFill>
                <a:latin typeface="Linh AvantGarde" panose="02000603030000020004"/>
                <a:ea typeface="ＭＳ Ｐゴシック" panose="020B0600070205080204" pitchFamily="34" charset="-128"/>
              </a:rPr>
              <a:t>LTV mô tả logic </a:t>
            </a:r>
            <a:br>
              <a:rPr kumimoji="1" lang="en-US" altLang="ja-JP" sz="1700" b="1">
                <a:solidFill>
                  <a:srgbClr val="FFFFCC"/>
                </a:solidFill>
                <a:latin typeface="Linh AvantGarde" panose="02000603030000020004"/>
                <a:ea typeface="ＭＳ Ｐゴシック" panose="020B0600070205080204" pitchFamily="34" charset="-128"/>
              </a:rPr>
            </a:br>
            <a:r>
              <a:rPr kumimoji="1" lang="en-US" altLang="ja-JP" sz="1700" b="1">
                <a:solidFill>
                  <a:srgbClr val="FFFFCC"/>
                </a:solidFill>
                <a:latin typeface="Linh AvantGarde" panose="02000603030000020004"/>
                <a:ea typeface="ＭＳ Ｐゴシック" panose="020B0600070205080204" pitchFamily="34" charset="-128"/>
              </a:rPr>
              <a:t>của thuật toán trong khi programming team duyệt theo logic chương trình</a:t>
            </a:r>
            <a:endParaRPr lang="en-US" altLang="ja-JP" sz="1700">
              <a:solidFill>
                <a:schemeClr val="hlink"/>
              </a:solidFill>
              <a:latin typeface="Linh AvantGarde" panose="02000603030000020004"/>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a:extLst>
              <a:ext uri="{FF2B5EF4-FFF2-40B4-BE49-F238E27FC236}">
                <a16:creationId xmlns="" xmlns:a16="http://schemas.microsoft.com/office/drawing/2014/main" id="{44F733FC-D268-4EFF-A4D3-9D17627B2F63}"/>
              </a:ext>
            </a:extLst>
          </p:cNvPr>
          <p:cNvSpPr>
            <a:spLocks noGrp="1" noChangeArrowheads="1"/>
          </p:cNvSpPr>
          <p:nvPr>
            <p:ph type="title"/>
          </p:nvPr>
        </p:nvSpPr>
        <p:spPr/>
        <p:txBody>
          <a:bodyPr/>
          <a:lstStyle/>
          <a:p>
            <a:r>
              <a:rPr lang="en-US" altLang="ja-JP"/>
              <a:t>Step 4 — Implement Design</a:t>
            </a:r>
          </a:p>
        </p:txBody>
      </p:sp>
      <p:sp>
        <p:nvSpPr>
          <p:cNvPr id="95235" name="Rectangle 3">
            <a:extLst>
              <a:ext uri="{FF2B5EF4-FFF2-40B4-BE49-F238E27FC236}">
                <a16:creationId xmlns="" xmlns:a16="http://schemas.microsoft.com/office/drawing/2014/main" id="{D37294C5-9DD0-4EF8-BC54-1060D2C13D9D}"/>
              </a:ext>
            </a:extLst>
          </p:cNvPr>
          <p:cNvSpPr>
            <a:spLocks noGrp="1" noChangeArrowheads="1"/>
          </p:cNvSpPr>
          <p:nvPr>
            <p:ph idx="1"/>
          </p:nvPr>
        </p:nvSpPr>
        <p:spPr/>
        <p:txBody>
          <a:bodyPr/>
          <a:lstStyle/>
          <a:p>
            <a:r>
              <a:rPr lang="en-US" altLang="ja-JP"/>
              <a:t> implementation?</a:t>
            </a:r>
          </a:p>
        </p:txBody>
      </p:sp>
      <p:sp>
        <p:nvSpPr>
          <p:cNvPr id="14" name="Slide Number Placeholder 3">
            <a:extLst>
              <a:ext uri="{FF2B5EF4-FFF2-40B4-BE49-F238E27FC236}">
                <a16:creationId xmlns="" xmlns:a16="http://schemas.microsoft.com/office/drawing/2014/main" id="{72D4B008-1D5D-4BAA-BE68-B1FB0873505E}"/>
              </a:ext>
            </a:extLst>
          </p:cNvPr>
          <p:cNvSpPr>
            <a:spLocks noGrp="1"/>
          </p:cNvSpPr>
          <p:nvPr>
            <p:ph type="sldNum" sz="quarter" idx="12"/>
          </p:nvPr>
        </p:nvSpPr>
        <p:spPr/>
        <p:txBody>
          <a:bodyPr/>
          <a:lstStyle/>
          <a:p>
            <a:fld id="{8C13379D-D487-4446-85FC-E9ED5B8B80F6}" type="slidenum">
              <a:rPr lang="en-US"/>
              <a:pPr/>
              <a:t>55</a:t>
            </a:fld>
            <a:endParaRPr lang="en-US" dirty="0"/>
          </a:p>
        </p:txBody>
      </p:sp>
      <p:sp>
        <p:nvSpPr>
          <p:cNvPr id="95257" name="Rectangle 25">
            <a:extLst>
              <a:ext uri="{FF2B5EF4-FFF2-40B4-BE49-F238E27FC236}">
                <a16:creationId xmlns="" xmlns:a16="http://schemas.microsoft.com/office/drawing/2014/main" id="{FDB89E44-48F5-458B-A5C7-03A0CF1CC461}"/>
              </a:ext>
            </a:extLst>
          </p:cNvPr>
          <p:cNvSpPr>
            <a:spLocks noChangeArrowheads="1"/>
          </p:cNvSpPr>
          <p:nvPr/>
        </p:nvSpPr>
        <p:spPr bwMode="auto">
          <a:xfrm>
            <a:off x="304800" y="1547813"/>
            <a:ext cx="8585200" cy="5857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anose="02020603050405020304" pitchFamily="18" charset="0"/>
              </a:defRPr>
            </a:lvl1pPr>
            <a:lvl2pPr marL="609600" indent="-495300">
              <a:defRPr sz="2400">
                <a:solidFill>
                  <a:schemeClr val="tx1"/>
                </a:solidFill>
                <a:latin typeface="Times New Roman" panose="02020603050405020304" pitchFamily="18" charset="0"/>
              </a:defRPr>
            </a:lvl2pPr>
            <a:lvl3pPr marL="1028700" indent="-457200">
              <a:defRPr sz="2400">
                <a:solidFill>
                  <a:schemeClr val="tx1"/>
                </a:solidFill>
                <a:latin typeface="Times New Roman" panose="02020603050405020304" pitchFamily="18" charset="0"/>
              </a:defRPr>
            </a:lvl3pPr>
            <a:lvl4pPr marL="1358900" indent="-381000">
              <a:defRPr sz="2400">
                <a:solidFill>
                  <a:schemeClr val="tx1"/>
                </a:solidFill>
                <a:latin typeface="Times New Roman" panose="02020603050405020304" pitchFamily="18" charset="0"/>
              </a:defRPr>
            </a:lvl4pPr>
            <a:lvl5pPr marL="1752600" indent="-381000">
              <a:defRPr sz="2400">
                <a:solidFill>
                  <a:schemeClr val="tx1"/>
                </a:solidFill>
                <a:latin typeface="Times New Roman" panose="02020603050405020304" pitchFamily="18" charset="0"/>
              </a:defRPr>
            </a:lvl5pPr>
            <a:lvl6pPr marL="2209800" indent="-381000" fontAlgn="base">
              <a:spcBef>
                <a:spcPct val="0"/>
              </a:spcBef>
              <a:spcAft>
                <a:spcPct val="0"/>
              </a:spcAft>
              <a:defRPr sz="2400">
                <a:solidFill>
                  <a:schemeClr val="tx1"/>
                </a:solidFill>
                <a:latin typeface="Times New Roman" panose="02020603050405020304" pitchFamily="18" charset="0"/>
              </a:defRPr>
            </a:lvl6pPr>
            <a:lvl7pPr marL="2667000" indent="-381000" fontAlgn="base">
              <a:spcBef>
                <a:spcPct val="0"/>
              </a:spcBef>
              <a:spcAft>
                <a:spcPct val="0"/>
              </a:spcAft>
              <a:defRPr sz="2400">
                <a:solidFill>
                  <a:schemeClr val="tx1"/>
                </a:solidFill>
                <a:latin typeface="Times New Roman" panose="02020603050405020304" pitchFamily="18" charset="0"/>
              </a:defRPr>
            </a:lvl7pPr>
            <a:lvl8pPr marL="3124200" indent="-381000" fontAlgn="base">
              <a:spcBef>
                <a:spcPct val="0"/>
              </a:spcBef>
              <a:spcAft>
                <a:spcPct val="0"/>
              </a:spcAft>
              <a:defRPr sz="2400">
                <a:solidFill>
                  <a:schemeClr val="tx1"/>
                </a:solidFill>
                <a:latin typeface="Times New Roman" panose="02020603050405020304" pitchFamily="18" charset="0"/>
              </a:defRPr>
            </a:lvl8pPr>
            <a:lvl9pPr marL="3581400" indent="-381000" fontAlgn="base">
              <a:spcBef>
                <a:spcPct val="0"/>
              </a:spcBef>
              <a:spcAft>
                <a:spcPct val="0"/>
              </a:spcAft>
              <a:defRPr sz="2400">
                <a:solidFill>
                  <a:schemeClr val="tx1"/>
                </a:solidFill>
                <a:latin typeface="Times New Roman" panose="02020603050405020304" pitchFamily="18" charset="0"/>
              </a:defRPr>
            </a:lvl9pPr>
          </a:lstStyle>
          <a:p>
            <a:pPr lvl="1">
              <a:spcBef>
                <a:spcPct val="5000"/>
              </a:spcBef>
              <a:buClr>
                <a:srgbClr val="D94439"/>
              </a:buClr>
              <a:buSzPct val="75000"/>
              <a:buFont typeface="Wingdings" panose="05000000000000000000" pitchFamily="2" charset="2"/>
              <a:buChar char="Ø"/>
            </a:pPr>
            <a:r>
              <a:rPr kumimoji="1" lang="en-US" altLang="ja-JP" sz="2200" b="1" dirty="0" err="1">
                <a:solidFill>
                  <a:srgbClr val="000000"/>
                </a:solidFill>
                <a:latin typeface="Linh AvantGarde" panose="02000603030000020004"/>
                <a:ea typeface="ＭＳ Ｐゴシック" panose="020B0600070205080204" pitchFamily="34" charset="-128"/>
              </a:rPr>
              <a:t>Viết</a:t>
            </a:r>
            <a:r>
              <a:rPr kumimoji="1" lang="en-US" altLang="ja-JP" sz="2200" b="1" dirty="0">
                <a:solidFill>
                  <a:srgbClr val="000000"/>
                </a:solidFill>
                <a:latin typeface="Linh AvantGarde" panose="02000603030000020004"/>
                <a:ea typeface="ＭＳ Ｐゴシック" panose="020B0600070205080204" pitchFamily="34" charset="-128"/>
              </a:rPr>
              <a:t> code : </a:t>
            </a:r>
            <a:r>
              <a:rPr kumimoji="1" lang="en-US" altLang="ja-JP" sz="2200" b="1" dirty="0" err="1">
                <a:solidFill>
                  <a:srgbClr val="000000"/>
                </a:solidFill>
                <a:latin typeface="Linh AvantGarde" panose="02000603030000020004"/>
                <a:ea typeface="ＭＳ Ｐゴシック" panose="020B0600070205080204" pitchFamily="34" charset="-128"/>
              </a:rPr>
              <a:t>dịch</a:t>
            </a:r>
            <a:r>
              <a:rPr kumimoji="1" lang="en-US" altLang="ja-JP" sz="2200" b="1" dirty="0">
                <a:solidFill>
                  <a:srgbClr val="000000"/>
                </a:solidFill>
                <a:latin typeface="Linh AvantGarde" panose="02000603030000020004"/>
                <a:ea typeface="ＭＳ Ｐゴシック" panose="020B0600070205080204" pitchFamily="34" charset="-128"/>
              </a:rPr>
              <a:t> </a:t>
            </a:r>
            <a:r>
              <a:rPr kumimoji="1" lang="en-US" altLang="ja-JP" sz="2200" b="1" dirty="0" err="1">
                <a:solidFill>
                  <a:srgbClr val="000000"/>
                </a:solidFill>
                <a:latin typeface="Linh AvantGarde" panose="02000603030000020004"/>
                <a:ea typeface="ＭＳ Ｐゴシック" panose="020B0600070205080204" pitchFamily="34" charset="-128"/>
              </a:rPr>
              <a:t>từ</a:t>
            </a:r>
            <a:r>
              <a:rPr kumimoji="1" lang="en-US" altLang="ja-JP" sz="2200" b="1" dirty="0">
                <a:solidFill>
                  <a:srgbClr val="000000"/>
                </a:solidFill>
                <a:latin typeface="Linh AvantGarde" panose="02000603030000020004"/>
                <a:ea typeface="ＭＳ Ｐゴシック" panose="020B0600070205080204" pitchFamily="34" charset="-128"/>
              </a:rPr>
              <a:t> </a:t>
            </a:r>
            <a:r>
              <a:rPr kumimoji="1" lang="en-US" altLang="ja-JP" sz="2200" b="1" dirty="0" err="1">
                <a:solidFill>
                  <a:srgbClr val="000000"/>
                </a:solidFill>
                <a:latin typeface="Linh AvantGarde" panose="02000603030000020004"/>
                <a:ea typeface="ＭＳ Ｐゴシック" panose="020B0600070205080204" pitchFamily="34" charset="-128"/>
              </a:rPr>
              <a:t>thiết</a:t>
            </a:r>
            <a:r>
              <a:rPr kumimoji="1" lang="en-US" altLang="ja-JP" sz="2200" b="1" dirty="0">
                <a:solidFill>
                  <a:srgbClr val="000000"/>
                </a:solidFill>
                <a:latin typeface="Linh AvantGarde" panose="02000603030000020004"/>
                <a:ea typeface="ＭＳ Ｐゴシック" panose="020B0600070205080204" pitchFamily="34" charset="-128"/>
              </a:rPr>
              <a:t> </a:t>
            </a:r>
            <a:r>
              <a:rPr kumimoji="1" lang="en-US" altLang="ja-JP" sz="2200" b="1" dirty="0" err="1">
                <a:solidFill>
                  <a:srgbClr val="000000"/>
                </a:solidFill>
                <a:latin typeface="Linh AvantGarde" panose="02000603030000020004"/>
                <a:ea typeface="ＭＳ Ｐゴシック" panose="020B0600070205080204" pitchFamily="34" charset="-128"/>
              </a:rPr>
              <a:t>kế</a:t>
            </a:r>
            <a:r>
              <a:rPr kumimoji="1" lang="en-US" altLang="ja-JP" sz="2200" b="1" dirty="0">
                <a:solidFill>
                  <a:srgbClr val="000000"/>
                </a:solidFill>
                <a:latin typeface="Linh AvantGarde" panose="02000603030000020004"/>
                <a:ea typeface="ＭＳ Ｐゴシック" panose="020B0600070205080204" pitchFamily="34" charset="-128"/>
              </a:rPr>
              <a:t> </a:t>
            </a:r>
            <a:r>
              <a:rPr kumimoji="1" lang="en-US" altLang="ja-JP" sz="2200" b="1" dirty="0" err="1">
                <a:solidFill>
                  <a:srgbClr val="000000"/>
                </a:solidFill>
                <a:latin typeface="Linh AvantGarde" panose="02000603030000020004"/>
                <a:ea typeface="ＭＳ Ｐゴシック" panose="020B0600070205080204" pitchFamily="34" charset="-128"/>
              </a:rPr>
              <a:t>thành</a:t>
            </a:r>
            <a:r>
              <a:rPr kumimoji="1" lang="en-US" altLang="ja-JP" sz="2200" b="1" dirty="0">
                <a:solidFill>
                  <a:srgbClr val="000000"/>
                </a:solidFill>
                <a:latin typeface="Linh AvantGarde" panose="02000603030000020004"/>
                <a:ea typeface="ＭＳ Ｐゴシック" panose="020B0600070205080204" pitchFamily="34" charset="-128"/>
              </a:rPr>
              <a:t> program</a:t>
            </a:r>
          </a:p>
        </p:txBody>
      </p:sp>
      <p:sp>
        <p:nvSpPr>
          <p:cNvPr id="95259" name="Rectangle 27">
            <a:extLst>
              <a:ext uri="{FF2B5EF4-FFF2-40B4-BE49-F238E27FC236}">
                <a16:creationId xmlns="" xmlns:a16="http://schemas.microsoft.com/office/drawing/2014/main" id="{FAE2BC0F-4AA1-403F-AB46-3F9B9732341A}"/>
              </a:ext>
            </a:extLst>
          </p:cNvPr>
          <p:cNvSpPr>
            <a:spLocks noChangeArrowheads="1"/>
          </p:cNvSpPr>
          <p:nvPr/>
        </p:nvSpPr>
        <p:spPr bwMode="auto">
          <a:xfrm>
            <a:off x="355600" y="1930400"/>
            <a:ext cx="8585200" cy="812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anose="02020603050405020304" pitchFamily="18" charset="0"/>
              </a:defRPr>
            </a:lvl1pPr>
            <a:lvl2pPr marL="609600" indent="-495300">
              <a:defRPr sz="2400">
                <a:solidFill>
                  <a:schemeClr val="tx1"/>
                </a:solidFill>
                <a:latin typeface="Times New Roman" panose="02020603050405020304" pitchFamily="18" charset="0"/>
              </a:defRPr>
            </a:lvl2pPr>
            <a:lvl3pPr marL="1028700" indent="-457200">
              <a:defRPr sz="2400">
                <a:solidFill>
                  <a:schemeClr val="tx1"/>
                </a:solidFill>
                <a:latin typeface="Times New Roman" panose="02020603050405020304" pitchFamily="18" charset="0"/>
              </a:defRPr>
            </a:lvl3pPr>
            <a:lvl4pPr marL="1358900" indent="-381000">
              <a:defRPr sz="2400">
                <a:solidFill>
                  <a:schemeClr val="tx1"/>
                </a:solidFill>
                <a:latin typeface="Times New Roman" panose="02020603050405020304" pitchFamily="18" charset="0"/>
              </a:defRPr>
            </a:lvl4pPr>
            <a:lvl5pPr marL="1752600" indent="-381000">
              <a:defRPr sz="2400">
                <a:solidFill>
                  <a:schemeClr val="tx1"/>
                </a:solidFill>
                <a:latin typeface="Times New Roman" panose="02020603050405020304" pitchFamily="18" charset="0"/>
              </a:defRPr>
            </a:lvl5pPr>
            <a:lvl6pPr marL="2209800" indent="-381000" fontAlgn="base">
              <a:spcBef>
                <a:spcPct val="0"/>
              </a:spcBef>
              <a:spcAft>
                <a:spcPct val="0"/>
              </a:spcAft>
              <a:defRPr sz="2400">
                <a:solidFill>
                  <a:schemeClr val="tx1"/>
                </a:solidFill>
                <a:latin typeface="Times New Roman" panose="02020603050405020304" pitchFamily="18" charset="0"/>
              </a:defRPr>
            </a:lvl6pPr>
            <a:lvl7pPr marL="2667000" indent="-381000" fontAlgn="base">
              <a:spcBef>
                <a:spcPct val="0"/>
              </a:spcBef>
              <a:spcAft>
                <a:spcPct val="0"/>
              </a:spcAft>
              <a:defRPr sz="2400">
                <a:solidFill>
                  <a:schemeClr val="tx1"/>
                </a:solidFill>
                <a:latin typeface="Times New Roman" panose="02020603050405020304" pitchFamily="18" charset="0"/>
              </a:defRPr>
            </a:lvl7pPr>
            <a:lvl8pPr marL="3124200" indent="-381000" fontAlgn="base">
              <a:spcBef>
                <a:spcPct val="0"/>
              </a:spcBef>
              <a:spcAft>
                <a:spcPct val="0"/>
              </a:spcAft>
              <a:defRPr sz="2400">
                <a:solidFill>
                  <a:schemeClr val="tx1"/>
                </a:solidFill>
                <a:latin typeface="Times New Roman" panose="02020603050405020304" pitchFamily="18" charset="0"/>
              </a:defRPr>
            </a:lvl8pPr>
            <a:lvl9pPr marL="3581400" indent="-381000" fontAlgn="base">
              <a:spcBef>
                <a:spcPct val="0"/>
              </a:spcBef>
              <a:spcAft>
                <a:spcPct val="0"/>
              </a:spcAft>
              <a:defRPr sz="2400">
                <a:solidFill>
                  <a:schemeClr val="tx1"/>
                </a:solidFill>
                <a:latin typeface="Times New Roman" panose="02020603050405020304" pitchFamily="18" charset="0"/>
              </a:defRPr>
            </a:lvl9pPr>
          </a:lstStyle>
          <a:p>
            <a:pPr lvl="2">
              <a:spcBef>
                <a:spcPct val="20000"/>
              </a:spcBef>
              <a:buClr>
                <a:srgbClr val="D94439"/>
              </a:buClr>
              <a:buFont typeface="Wingdings" panose="05000000000000000000" pitchFamily="2" charset="2"/>
              <a:buChar char="§"/>
            </a:pPr>
            <a:r>
              <a:rPr kumimoji="1" lang="en-US" altLang="ja-JP" sz="2000" b="1" dirty="0">
                <a:latin typeface="Linh AvantGarde" panose="02000603030000020004"/>
                <a:ea typeface="ＭＳ Ｐゴシック" panose="020B0600070205080204" pitchFamily="34" charset="-128"/>
              </a:rPr>
              <a:t>Syntax</a:t>
            </a:r>
            <a:r>
              <a:rPr kumimoji="1" lang="en-US" altLang="ja-JP" sz="2000" dirty="0">
                <a:latin typeface="Linh AvantGarde" panose="02000603030000020004"/>
                <a:ea typeface="ＭＳ Ｐゴシック" panose="020B0600070205080204" pitchFamily="34" charset="-128"/>
              </a:rPr>
              <a:t>—</a:t>
            </a:r>
            <a:r>
              <a:rPr kumimoji="1" lang="en-US" altLang="ja-JP" sz="2000" dirty="0" err="1">
                <a:latin typeface="Linh AvantGarde" panose="02000603030000020004"/>
                <a:ea typeface="ＭＳ Ｐゴシック" panose="020B0600070205080204" pitchFamily="34" charset="-128"/>
              </a:rPr>
              <a:t>Quy</a:t>
            </a:r>
            <a:r>
              <a:rPr kumimoji="1" lang="en-US" altLang="ja-JP" sz="2000" dirty="0">
                <a:latin typeface="Linh AvantGarde" panose="02000603030000020004"/>
                <a:ea typeface="ＭＳ Ｐゴシック" panose="020B0600070205080204" pitchFamily="34" charset="-128"/>
              </a:rPr>
              <a:t> </a:t>
            </a:r>
            <a:r>
              <a:rPr kumimoji="1" lang="en-US" altLang="ja-JP" sz="2000" dirty="0" err="1">
                <a:latin typeface="Linh AvantGarde" panose="02000603030000020004"/>
                <a:ea typeface="ＭＳ Ｐゴシック" panose="020B0600070205080204" pitchFamily="34" charset="-128"/>
              </a:rPr>
              <a:t>tắc</a:t>
            </a:r>
            <a:r>
              <a:rPr kumimoji="1" lang="en-US" altLang="ja-JP" sz="2000" dirty="0">
                <a:latin typeface="Linh AvantGarde" panose="02000603030000020004"/>
                <a:ea typeface="ＭＳ Ｐゴシック" panose="020B0600070205080204" pitchFamily="34" charset="-128"/>
              </a:rPr>
              <a:t> </a:t>
            </a:r>
            <a:r>
              <a:rPr kumimoji="1" lang="en-US" altLang="ja-JP" sz="2000" dirty="0" err="1">
                <a:latin typeface="Linh AvantGarde" panose="02000603030000020004"/>
                <a:ea typeface="ＭＳ Ｐゴシック" panose="020B0600070205080204" pitchFamily="34" charset="-128"/>
              </a:rPr>
              <a:t>xác</a:t>
            </a:r>
            <a:r>
              <a:rPr kumimoji="1" lang="en-US" altLang="ja-JP" sz="2000" dirty="0">
                <a:latin typeface="Linh AvantGarde" panose="02000603030000020004"/>
                <a:ea typeface="ＭＳ Ｐゴシック" panose="020B0600070205080204" pitchFamily="34" charset="-128"/>
              </a:rPr>
              <a:t> </a:t>
            </a:r>
            <a:r>
              <a:rPr kumimoji="1" lang="en-US" altLang="ja-JP" sz="2000" dirty="0" err="1">
                <a:latin typeface="Linh AvantGarde" panose="02000603030000020004"/>
                <a:ea typeface="ＭＳ Ｐゴシック" panose="020B0600070205080204" pitchFamily="34" charset="-128"/>
              </a:rPr>
              <a:t>định</a:t>
            </a:r>
            <a:r>
              <a:rPr kumimoji="1" lang="en-US" altLang="ja-JP" sz="2000" dirty="0">
                <a:latin typeface="Linh AvantGarde" panose="02000603030000020004"/>
                <a:ea typeface="ＭＳ Ｐゴシック" panose="020B0600070205080204" pitchFamily="34" charset="-128"/>
              </a:rPr>
              <a:t> </a:t>
            </a:r>
            <a:r>
              <a:rPr kumimoji="1" lang="en-US" altLang="ja-JP" sz="2000" dirty="0" err="1">
                <a:latin typeface="Linh AvantGarde" panose="02000603030000020004"/>
                <a:ea typeface="ＭＳ Ｐゴシック" panose="020B0600070205080204" pitchFamily="34" charset="-128"/>
              </a:rPr>
              <a:t>cách</a:t>
            </a:r>
            <a:r>
              <a:rPr kumimoji="1" lang="en-US" altLang="ja-JP" sz="2000" dirty="0">
                <a:latin typeface="Linh AvantGarde" panose="02000603030000020004"/>
                <a:ea typeface="ＭＳ Ｐゴシック" panose="020B0600070205080204" pitchFamily="34" charset="-128"/>
              </a:rPr>
              <a:t> </a:t>
            </a:r>
            <a:r>
              <a:rPr kumimoji="1" lang="en-US" altLang="ja-JP" sz="2000" dirty="0" err="1">
                <a:latin typeface="Linh AvantGarde" panose="02000603030000020004"/>
                <a:ea typeface="ＭＳ Ｐゴシック" panose="020B0600070205080204" pitchFamily="34" charset="-128"/>
              </a:rPr>
              <a:t>viết</a:t>
            </a:r>
            <a:r>
              <a:rPr kumimoji="1" lang="en-US" altLang="ja-JP" sz="2000" dirty="0">
                <a:latin typeface="Linh AvantGarde" panose="02000603030000020004"/>
                <a:ea typeface="ＭＳ Ｐゴシック" panose="020B0600070205080204" pitchFamily="34" charset="-128"/>
              </a:rPr>
              <a:t> </a:t>
            </a:r>
            <a:r>
              <a:rPr kumimoji="1" lang="en-US" altLang="ja-JP" sz="2000" dirty="0" err="1">
                <a:latin typeface="Linh AvantGarde" panose="02000603030000020004"/>
                <a:ea typeface="ＭＳ Ｐゴシック" panose="020B0600070205080204" pitchFamily="34" charset="-128"/>
              </a:rPr>
              <a:t>các</a:t>
            </a:r>
            <a:r>
              <a:rPr kumimoji="1" lang="en-US" altLang="ja-JP" sz="2000" dirty="0">
                <a:latin typeface="Linh AvantGarde" panose="02000603030000020004"/>
                <a:ea typeface="ＭＳ Ｐゴシック" panose="020B0600070205080204" pitchFamily="34" charset="-128"/>
              </a:rPr>
              <a:t> </a:t>
            </a:r>
            <a:r>
              <a:rPr kumimoji="1" lang="en-US" altLang="ja-JP" sz="2000" dirty="0" err="1">
                <a:latin typeface="Linh AvantGarde" panose="02000603030000020004"/>
                <a:ea typeface="ＭＳ Ｐゴシック" panose="020B0600070205080204" pitchFamily="34" charset="-128"/>
              </a:rPr>
              <a:t>lệnh</a:t>
            </a:r>
            <a:endParaRPr kumimoji="1" lang="en-US" altLang="ja-JP" sz="2000" dirty="0">
              <a:latin typeface="Linh AvantGarde" panose="02000603030000020004"/>
              <a:ea typeface="ＭＳ Ｐゴシック" panose="020B0600070205080204" pitchFamily="34" charset="-128"/>
            </a:endParaRPr>
          </a:p>
          <a:p>
            <a:pPr lvl="2">
              <a:spcBef>
                <a:spcPct val="20000"/>
              </a:spcBef>
              <a:buClr>
                <a:srgbClr val="D94439"/>
              </a:buClr>
              <a:buFont typeface="Wingdings" panose="05000000000000000000" pitchFamily="2" charset="2"/>
              <a:buChar char="§"/>
            </a:pPr>
            <a:r>
              <a:rPr kumimoji="1" lang="en-US" altLang="ja-JP" sz="2000" b="1" dirty="0">
                <a:latin typeface="Linh AvantGarde" panose="02000603030000020004"/>
                <a:ea typeface="ＭＳ Ｐゴシック" panose="020B0600070205080204" pitchFamily="34" charset="-128"/>
              </a:rPr>
              <a:t>Comments</a:t>
            </a:r>
            <a:r>
              <a:rPr kumimoji="1" lang="en-US" altLang="ja-JP" sz="2000" dirty="0">
                <a:latin typeface="Linh AvantGarde" panose="02000603030000020004"/>
                <a:ea typeface="ＭＳ Ｐゴシック" panose="020B0600070205080204" pitchFamily="34" charset="-128"/>
              </a:rPr>
              <a:t>—program documentation</a:t>
            </a:r>
          </a:p>
        </p:txBody>
      </p:sp>
      <p:sp>
        <p:nvSpPr>
          <p:cNvPr id="95260" name="Rectangle 28">
            <a:extLst>
              <a:ext uri="{FF2B5EF4-FFF2-40B4-BE49-F238E27FC236}">
                <a16:creationId xmlns="" xmlns:a16="http://schemas.microsoft.com/office/drawing/2014/main" id="{E9C9CEA1-C1AC-49F1-A86B-3C528C372490}"/>
              </a:ext>
            </a:extLst>
          </p:cNvPr>
          <p:cNvSpPr>
            <a:spLocks noChangeArrowheads="1"/>
          </p:cNvSpPr>
          <p:nvPr/>
        </p:nvSpPr>
        <p:spPr bwMode="auto">
          <a:xfrm>
            <a:off x="304800" y="2616200"/>
            <a:ext cx="8585200" cy="965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anose="02020603050405020304" pitchFamily="18" charset="0"/>
              </a:defRPr>
            </a:lvl1pPr>
            <a:lvl2pPr marL="609600" indent="-495300">
              <a:defRPr sz="2400">
                <a:solidFill>
                  <a:schemeClr val="tx1"/>
                </a:solidFill>
                <a:latin typeface="Times New Roman" panose="02020603050405020304" pitchFamily="18" charset="0"/>
              </a:defRPr>
            </a:lvl2pPr>
            <a:lvl3pPr marL="1028700" indent="-457200">
              <a:defRPr sz="2400">
                <a:solidFill>
                  <a:schemeClr val="tx1"/>
                </a:solidFill>
                <a:latin typeface="Times New Roman" panose="02020603050405020304" pitchFamily="18" charset="0"/>
              </a:defRPr>
            </a:lvl3pPr>
            <a:lvl4pPr marL="1358900" indent="-381000">
              <a:defRPr sz="2400">
                <a:solidFill>
                  <a:schemeClr val="tx1"/>
                </a:solidFill>
                <a:latin typeface="Times New Roman" panose="02020603050405020304" pitchFamily="18" charset="0"/>
              </a:defRPr>
            </a:lvl4pPr>
            <a:lvl5pPr marL="1752600" indent="-381000">
              <a:defRPr sz="2400">
                <a:solidFill>
                  <a:schemeClr val="tx1"/>
                </a:solidFill>
                <a:latin typeface="Times New Roman" panose="02020603050405020304" pitchFamily="18" charset="0"/>
              </a:defRPr>
            </a:lvl5pPr>
            <a:lvl6pPr marL="2209800" indent="-381000" fontAlgn="base">
              <a:spcBef>
                <a:spcPct val="0"/>
              </a:spcBef>
              <a:spcAft>
                <a:spcPct val="0"/>
              </a:spcAft>
              <a:defRPr sz="2400">
                <a:solidFill>
                  <a:schemeClr val="tx1"/>
                </a:solidFill>
                <a:latin typeface="Times New Roman" panose="02020603050405020304" pitchFamily="18" charset="0"/>
              </a:defRPr>
            </a:lvl6pPr>
            <a:lvl7pPr marL="2667000" indent="-381000" fontAlgn="base">
              <a:spcBef>
                <a:spcPct val="0"/>
              </a:spcBef>
              <a:spcAft>
                <a:spcPct val="0"/>
              </a:spcAft>
              <a:defRPr sz="2400">
                <a:solidFill>
                  <a:schemeClr val="tx1"/>
                </a:solidFill>
                <a:latin typeface="Times New Roman" panose="02020603050405020304" pitchFamily="18" charset="0"/>
              </a:defRPr>
            </a:lvl7pPr>
            <a:lvl8pPr marL="3124200" indent="-381000" fontAlgn="base">
              <a:spcBef>
                <a:spcPct val="0"/>
              </a:spcBef>
              <a:spcAft>
                <a:spcPct val="0"/>
              </a:spcAft>
              <a:defRPr sz="2400">
                <a:solidFill>
                  <a:schemeClr val="tx1"/>
                </a:solidFill>
                <a:latin typeface="Times New Roman" panose="02020603050405020304" pitchFamily="18" charset="0"/>
              </a:defRPr>
            </a:lvl8pPr>
            <a:lvl9pPr marL="3581400" indent="-381000" fontAlgn="base">
              <a:spcBef>
                <a:spcPct val="0"/>
              </a:spcBef>
              <a:spcAft>
                <a:spcPct val="0"/>
              </a:spcAft>
              <a:defRPr sz="2400">
                <a:solidFill>
                  <a:schemeClr val="tx1"/>
                </a:solidFill>
                <a:latin typeface="Times New Roman" panose="02020603050405020304" pitchFamily="18" charset="0"/>
              </a:defRPr>
            </a:lvl9pPr>
          </a:lstStyle>
          <a:p>
            <a:pPr lvl="1">
              <a:spcBef>
                <a:spcPct val="5000"/>
              </a:spcBef>
              <a:buClr>
                <a:srgbClr val="D94439"/>
              </a:buClr>
              <a:buSzPct val="75000"/>
              <a:buFont typeface="Wingdings" panose="05000000000000000000" pitchFamily="2" charset="2"/>
              <a:buChar char="Ø"/>
            </a:pPr>
            <a:r>
              <a:rPr kumimoji="1" lang="en-US" altLang="ja-JP" sz="2200" b="1" dirty="0">
                <a:latin typeface="Linh AvantGarde" panose="02000603030000020004"/>
                <a:ea typeface="ＭＳ Ｐゴシック" panose="020B0600070205080204" pitchFamily="34" charset="-128"/>
              </a:rPr>
              <a:t>Extreme programming (XP)—coding </a:t>
            </a:r>
            <a:r>
              <a:rPr kumimoji="1" lang="en-US" altLang="ja-JP" sz="2200" b="1" dirty="0" err="1">
                <a:latin typeface="Linh AvantGarde" panose="02000603030000020004"/>
                <a:ea typeface="ＭＳ Ｐゴシック" panose="020B0600070205080204" pitchFamily="34" charset="-128"/>
              </a:rPr>
              <a:t>và</a:t>
            </a:r>
            <a:r>
              <a:rPr kumimoji="1" lang="en-US" altLang="ja-JP" sz="2200" b="1" dirty="0">
                <a:latin typeface="Linh AvantGarde" panose="02000603030000020004"/>
                <a:ea typeface="ＭＳ Ｐゴシック" panose="020B0600070205080204" pitchFamily="34" charset="-128"/>
              </a:rPr>
              <a:t> testing </a:t>
            </a:r>
            <a:r>
              <a:rPr kumimoji="1" lang="en-US" altLang="ja-JP" sz="2200" b="1" dirty="0" err="1">
                <a:latin typeface="Linh AvantGarde" panose="02000603030000020004"/>
                <a:ea typeface="ＭＳ Ｐゴシック" panose="020B0600070205080204" pitchFamily="34" charset="-128"/>
              </a:rPr>
              <a:t>ngay</a:t>
            </a:r>
            <a:r>
              <a:rPr kumimoji="1" lang="en-US" altLang="ja-JP" sz="2200" b="1" dirty="0">
                <a:latin typeface="Linh AvantGarde" panose="02000603030000020004"/>
                <a:ea typeface="ＭＳ Ｐゴシック" panose="020B0600070205080204" pitchFamily="34" charset="-128"/>
              </a:rPr>
              <a:t> </a:t>
            </a:r>
            <a:r>
              <a:rPr kumimoji="1" lang="en-US" altLang="ja-JP" sz="2200" b="1" dirty="0" err="1">
                <a:latin typeface="Linh AvantGarde" panose="02000603030000020004"/>
                <a:ea typeface="ＭＳ Ｐゴシック" panose="020B0600070205080204" pitchFamily="34" charset="-128"/>
              </a:rPr>
              <a:t>sau</a:t>
            </a:r>
            <a:r>
              <a:rPr kumimoji="1" lang="en-US" altLang="ja-JP" sz="2200" b="1" dirty="0">
                <a:latin typeface="Linh AvantGarde" panose="02000603030000020004"/>
                <a:ea typeface="ＭＳ Ｐゴシック" panose="020B0600070205080204" pitchFamily="34" charset="-128"/>
              </a:rPr>
              <a:t> </a:t>
            </a:r>
            <a:r>
              <a:rPr kumimoji="1" lang="en-US" altLang="ja-JP" sz="2200" b="1" dirty="0" err="1">
                <a:latin typeface="Linh AvantGarde" panose="02000603030000020004"/>
                <a:ea typeface="ＭＳ Ｐゴシック" panose="020B0600070205080204" pitchFamily="34" charset="-128"/>
              </a:rPr>
              <a:t>khi</a:t>
            </a:r>
            <a:r>
              <a:rPr kumimoji="1" lang="en-US" altLang="ja-JP" sz="2200" b="1" dirty="0">
                <a:latin typeface="Linh AvantGarde" panose="02000603030000020004"/>
                <a:ea typeface="ＭＳ Ｐゴシック" panose="020B0600070205080204" pitchFamily="34" charset="-128"/>
              </a:rPr>
              <a:t> </a:t>
            </a:r>
            <a:r>
              <a:rPr kumimoji="1" lang="en-US" altLang="ja-JP" sz="2200" b="1" dirty="0" err="1">
                <a:latin typeface="Linh AvantGarde" panose="02000603030000020004"/>
                <a:ea typeface="ＭＳ Ｐゴシック" panose="020B0600070205080204" pitchFamily="34" charset="-128"/>
              </a:rPr>
              <a:t>các</a:t>
            </a:r>
            <a:r>
              <a:rPr kumimoji="1" lang="en-US" altLang="ja-JP" sz="2200" b="1" dirty="0">
                <a:latin typeface="Linh AvantGarde" panose="02000603030000020004"/>
                <a:ea typeface="ＭＳ Ｐゴシック" panose="020B0600070205080204" pitchFamily="34" charset="-128"/>
              </a:rPr>
              <a:t> </a:t>
            </a:r>
            <a:r>
              <a:rPr kumimoji="1" lang="en-US" altLang="ja-JP" sz="2200" b="1" dirty="0" err="1">
                <a:latin typeface="Linh AvantGarde" panose="02000603030000020004"/>
                <a:ea typeface="ＭＳ Ｐゴシック" panose="020B0600070205080204" pitchFamily="34" charset="-128"/>
              </a:rPr>
              <a:t>yêu</a:t>
            </a:r>
            <a:r>
              <a:rPr kumimoji="1" lang="en-US" altLang="ja-JP" sz="2200" b="1" dirty="0">
                <a:latin typeface="Linh AvantGarde" panose="02000603030000020004"/>
                <a:ea typeface="ＭＳ Ｐゴシック" panose="020B0600070205080204" pitchFamily="34" charset="-128"/>
              </a:rPr>
              <a:t> </a:t>
            </a:r>
            <a:r>
              <a:rPr kumimoji="1" lang="en-US" altLang="ja-JP" sz="2200" b="1" dirty="0" err="1">
                <a:latin typeface="Linh AvantGarde" panose="02000603030000020004"/>
                <a:ea typeface="ＭＳ Ｐゴシック" panose="020B0600070205080204" pitchFamily="34" charset="-128"/>
              </a:rPr>
              <a:t>cầu</a:t>
            </a:r>
            <a:r>
              <a:rPr kumimoji="1" lang="en-US" altLang="ja-JP" sz="2200" b="1" dirty="0">
                <a:latin typeface="Linh AvantGarde" panose="02000603030000020004"/>
                <a:ea typeface="ＭＳ Ｐゴシック" panose="020B0600070205080204" pitchFamily="34" charset="-128"/>
              </a:rPr>
              <a:t> </a:t>
            </a:r>
            <a:r>
              <a:rPr kumimoji="1" lang="en-US" altLang="ja-JP" sz="2200" b="1" dirty="0" err="1">
                <a:latin typeface="Linh AvantGarde" panose="02000603030000020004"/>
                <a:ea typeface="ＭＳ Ｐゴシック" panose="020B0600070205080204" pitchFamily="34" charset="-128"/>
              </a:rPr>
              <a:t>được</a:t>
            </a:r>
            <a:r>
              <a:rPr kumimoji="1" lang="en-US" altLang="ja-JP" sz="2200" b="1" dirty="0">
                <a:latin typeface="Linh AvantGarde" panose="02000603030000020004"/>
                <a:ea typeface="ＭＳ Ｐゴシック" panose="020B0600070205080204" pitchFamily="34" charset="-128"/>
              </a:rPr>
              <a:t> </a:t>
            </a:r>
            <a:r>
              <a:rPr kumimoji="1" lang="en-US" altLang="ja-JP" sz="2200" b="1" dirty="0" err="1">
                <a:latin typeface="Linh AvantGarde" panose="02000603030000020004"/>
                <a:ea typeface="ＭＳ Ｐゴシック" panose="020B0600070205080204" pitchFamily="34" charset="-128"/>
              </a:rPr>
              <a:t>xác</a:t>
            </a:r>
            <a:r>
              <a:rPr kumimoji="1" lang="en-US" altLang="ja-JP" sz="2200" b="1" dirty="0">
                <a:latin typeface="Linh AvantGarde" panose="02000603030000020004"/>
                <a:ea typeface="ＭＳ Ｐゴシック" panose="020B0600070205080204" pitchFamily="34" charset="-128"/>
              </a:rPr>
              <a:t> </a:t>
            </a:r>
            <a:r>
              <a:rPr kumimoji="1" lang="en-US" altLang="ja-JP" sz="2200" b="1" dirty="0" err="1">
                <a:latin typeface="Linh AvantGarde" panose="02000603030000020004"/>
                <a:ea typeface="ＭＳ Ｐゴシック" panose="020B0600070205080204" pitchFamily="34" charset="-128"/>
              </a:rPr>
              <a:t>định</a:t>
            </a:r>
            <a:endParaRPr kumimoji="1" lang="en-US" altLang="ja-JP" sz="2200" b="1" dirty="0">
              <a:latin typeface="Linh AvantGarde" panose="02000603030000020004"/>
              <a:ea typeface="ＭＳ Ｐゴシック" panose="020B0600070205080204" pitchFamily="34" charset="-128"/>
            </a:endParaRPr>
          </a:p>
        </p:txBody>
      </p:sp>
      <p:pic>
        <p:nvPicPr>
          <p:cNvPr id="95261" name="Picture 29">
            <a:extLst>
              <a:ext uri="{FF2B5EF4-FFF2-40B4-BE49-F238E27FC236}">
                <a16:creationId xmlns="" xmlns:a16="http://schemas.microsoft.com/office/drawing/2014/main" id="{6AFAF6A5-47D6-4267-AADF-F13948C3B39A}"/>
              </a:ext>
            </a:extLst>
          </p:cNvPr>
          <p:cNvPicPr>
            <a:picLocks noChangeAspect="1" noChangeArrowheads="1"/>
          </p:cNvPicPr>
          <p:nvPr/>
        </p:nvPicPr>
        <p:blipFill>
          <a:blip r:embed="rId2">
            <a:clrChange>
              <a:clrFrom>
                <a:srgbClr val="5F9F83"/>
              </a:clrFrom>
              <a:clrTo>
                <a:srgbClr val="5F9F83">
                  <a:alpha val="0"/>
                </a:srgbClr>
              </a:clrTo>
            </a:clrChange>
            <a:extLst>
              <a:ext uri="{28A0092B-C50C-407E-A947-70E740481C1C}">
                <a14:useLocalDpi xmlns="" xmlns:a14="http://schemas.microsoft.com/office/drawing/2010/main" val="0"/>
              </a:ext>
            </a:extLst>
          </a:blip>
          <a:srcRect t="1158" b="75264"/>
          <a:stretch>
            <a:fillRect/>
          </a:stretch>
        </p:blipFill>
        <p:spPr bwMode="auto">
          <a:xfrm>
            <a:off x="895350" y="3740729"/>
            <a:ext cx="7620000" cy="21336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a:extLst>
              <a:ext uri="{FF2B5EF4-FFF2-40B4-BE49-F238E27FC236}">
                <a16:creationId xmlns="" xmlns:a16="http://schemas.microsoft.com/office/drawing/2014/main" id="{877EF6B1-236F-4937-BA13-C6BA3913DEA2}"/>
              </a:ext>
            </a:extLst>
          </p:cNvPr>
          <p:cNvSpPr>
            <a:spLocks noGrp="1" noChangeArrowheads="1"/>
          </p:cNvSpPr>
          <p:nvPr>
            <p:ph type="title"/>
          </p:nvPr>
        </p:nvSpPr>
        <p:spPr/>
        <p:txBody>
          <a:bodyPr/>
          <a:lstStyle/>
          <a:p>
            <a:r>
              <a:rPr lang="en-US" altLang="ja-JP"/>
              <a:t>Step 5 — Test Solution</a:t>
            </a:r>
          </a:p>
        </p:txBody>
      </p:sp>
      <p:sp>
        <p:nvSpPr>
          <p:cNvPr id="97283" name="Rectangle 3">
            <a:extLst>
              <a:ext uri="{FF2B5EF4-FFF2-40B4-BE49-F238E27FC236}">
                <a16:creationId xmlns="" xmlns:a16="http://schemas.microsoft.com/office/drawing/2014/main" id="{54C16ADF-C5CB-468E-9F6B-7C390ED4A74B}"/>
              </a:ext>
            </a:extLst>
          </p:cNvPr>
          <p:cNvSpPr>
            <a:spLocks noGrp="1" noChangeArrowheads="1"/>
          </p:cNvSpPr>
          <p:nvPr>
            <p:ph idx="1"/>
          </p:nvPr>
        </p:nvSpPr>
        <p:spPr/>
        <p:txBody>
          <a:bodyPr/>
          <a:lstStyle/>
          <a:p>
            <a:r>
              <a:rPr lang="en-US" altLang="ja-JP" dirty="0" err="1"/>
              <a:t>Những</a:t>
            </a:r>
            <a:r>
              <a:rPr lang="en-US" altLang="ja-JP" dirty="0"/>
              <a:t> </a:t>
            </a:r>
            <a:r>
              <a:rPr lang="en-US" altLang="ja-JP" dirty="0" err="1"/>
              <a:t>việc</a:t>
            </a:r>
            <a:r>
              <a:rPr lang="en-US" altLang="ja-JP" dirty="0"/>
              <a:t> </a:t>
            </a:r>
            <a:r>
              <a:rPr lang="en-US" altLang="ja-JP" dirty="0" err="1"/>
              <a:t>cần</a:t>
            </a:r>
            <a:r>
              <a:rPr lang="en-US" altLang="ja-JP" dirty="0"/>
              <a:t> </a:t>
            </a:r>
            <a:r>
              <a:rPr lang="en-US" altLang="ja-JP" dirty="0" err="1"/>
              <a:t>làm</a:t>
            </a:r>
            <a:r>
              <a:rPr lang="en-US" altLang="ja-JP" dirty="0"/>
              <a:t> ?</a:t>
            </a:r>
          </a:p>
        </p:txBody>
      </p:sp>
      <p:sp>
        <p:nvSpPr>
          <p:cNvPr id="13" name="Slide Number Placeholder 3">
            <a:extLst>
              <a:ext uri="{FF2B5EF4-FFF2-40B4-BE49-F238E27FC236}">
                <a16:creationId xmlns="" xmlns:a16="http://schemas.microsoft.com/office/drawing/2014/main" id="{93FD56D4-4935-436B-99DF-753EBD7FE455}"/>
              </a:ext>
            </a:extLst>
          </p:cNvPr>
          <p:cNvSpPr>
            <a:spLocks noGrp="1"/>
          </p:cNvSpPr>
          <p:nvPr>
            <p:ph type="sldNum" sz="quarter" idx="12"/>
          </p:nvPr>
        </p:nvSpPr>
        <p:spPr/>
        <p:txBody>
          <a:bodyPr/>
          <a:lstStyle/>
          <a:p>
            <a:fld id="{8C13379D-D487-4446-85FC-E9ED5B8B80F6}" type="slidenum">
              <a:rPr lang="en-US"/>
              <a:pPr/>
              <a:t>56</a:t>
            </a:fld>
            <a:endParaRPr lang="en-US" dirty="0"/>
          </a:p>
        </p:txBody>
      </p:sp>
      <p:sp>
        <p:nvSpPr>
          <p:cNvPr id="97289" name="Rectangle 9">
            <a:extLst>
              <a:ext uri="{FF2B5EF4-FFF2-40B4-BE49-F238E27FC236}">
                <a16:creationId xmlns="" xmlns:a16="http://schemas.microsoft.com/office/drawing/2014/main" id="{D751B17B-39DD-4D8E-892D-95D637717041}"/>
              </a:ext>
            </a:extLst>
          </p:cNvPr>
          <p:cNvSpPr>
            <a:spLocks noChangeArrowheads="1"/>
          </p:cNvSpPr>
          <p:nvPr/>
        </p:nvSpPr>
        <p:spPr bwMode="auto">
          <a:xfrm>
            <a:off x="502483" y="1894331"/>
            <a:ext cx="4069517" cy="1295400"/>
          </a:xfrm>
          <a:prstGeom prst="rect">
            <a:avLst/>
          </a:prstGeom>
          <a:solidFill>
            <a:schemeClr val="hlink"/>
          </a:solidFill>
          <a:ln w="9525">
            <a:miter lim="800000"/>
            <a:headEnd/>
            <a:tailEnd/>
          </a:ln>
          <a:effectLst/>
          <a:scene3d>
            <a:camera prst="legacyPerspectiveBottom">
              <a:rot lat="20099999" lon="0" rev="0"/>
            </a:camera>
            <a:lightRig rig="legacyFlat3" dir="r"/>
          </a:scene3d>
          <a:sp3d extrusionH="125400" prstMaterial="legacyMetal">
            <a:bevelT w="13500" h="13500" prst="angle"/>
            <a:bevelB w="13500" h="13500" prst="angle"/>
            <a:extrusionClr>
              <a:schemeClr val="hlink"/>
            </a:extrusionClr>
            <a:contourClr>
              <a:schemeClr val="hlink"/>
            </a:contour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ctr" anchorCtr="1">
            <a:flatTx/>
          </a:bodyPr>
          <a:lstStyle/>
          <a:p>
            <a:pPr algn="ctr">
              <a:spcBef>
                <a:spcPct val="50000"/>
              </a:spcBef>
              <a:buClr>
                <a:srgbClr val="D94439"/>
              </a:buClr>
              <a:buSzPct val="75000"/>
              <a:buFont typeface="Wingdings" panose="05000000000000000000" pitchFamily="2" charset="2"/>
              <a:buNone/>
            </a:pPr>
            <a:r>
              <a:rPr kumimoji="1" lang="en-US" altLang="ja-JP" sz="20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Đảm</a:t>
            </a:r>
            <a:r>
              <a:rPr kumimoji="1" lang="en-US" altLang="ja-JP" sz="20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20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bảo</a:t>
            </a:r>
            <a:r>
              <a:rPr kumimoji="1" lang="en-US" altLang="ja-JP" sz="20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CT </a:t>
            </a:r>
            <a:r>
              <a:rPr kumimoji="1" lang="en-US" altLang="ja-JP" sz="20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chạy</a:t>
            </a:r>
            <a:r>
              <a:rPr kumimoji="1" lang="en-US" altLang="ja-JP" sz="20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20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thông</a:t>
            </a:r>
            <a:r>
              <a:rPr kumimoji="1" lang="en-US" altLang="ja-JP" sz="20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20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và</a:t>
            </a:r>
            <a:r>
              <a:rPr kumimoji="1" lang="en-US" altLang="ja-JP" sz="20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20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cho</a:t>
            </a:r>
            <a:r>
              <a:rPr kumimoji="1" lang="en-US" altLang="ja-JP" sz="20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20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kq</a:t>
            </a:r>
            <a:r>
              <a:rPr kumimoji="1" lang="en-US" altLang="ja-JP" sz="20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20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chính</a:t>
            </a:r>
            <a:r>
              <a:rPr kumimoji="1" lang="en-US" altLang="ja-JP" sz="20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20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xác</a:t>
            </a:r>
            <a:endParaRPr kumimoji="1" lang="en-US" altLang="ja-JP" sz="20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endParaRPr>
          </a:p>
        </p:txBody>
      </p:sp>
      <p:sp>
        <p:nvSpPr>
          <p:cNvPr id="97290" name="Rectangle 10">
            <a:extLst>
              <a:ext uri="{FF2B5EF4-FFF2-40B4-BE49-F238E27FC236}">
                <a16:creationId xmlns="" xmlns:a16="http://schemas.microsoft.com/office/drawing/2014/main" id="{2B703416-9FA8-47EE-A0C4-8217F347C29A}"/>
              </a:ext>
            </a:extLst>
          </p:cNvPr>
          <p:cNvSpPr>
            <a:spLocks noChangeArrowheads="1"/>
          </p:cNvSpPr>
          <p:nvPr/>
        </p:nvSpPr>
        <p:spPr bwMode="auto">
          <a:xfrm>
            <a:off x="4859337" y="1943725"/>
            <a:ext cx="3656013" cy="1295400"/>
          </a:xfrm>
          <a:prstGeom prst="rect">
            <a:avLst/>
          </a:prstGeom>
          <a:solidFill>
            <a:schemeClr val="hlink"/>
          </a:solidFill>
          <a:ln w="9525">
            <a:miter lim="800000"/>
            <a:headEnd/>
            <a:tailEnd/>
          </a:ln>
          <a:effectLst/>
          <a:scene3d>
            <a:camera prst="legacyPerspectiveBottom">
              <a:rot lat="20099999" lon="0" rev="0"/>
            </a:camera>
            <a:lightRig rig="legacyFlat3" dir="r"/>
          </a:scene3d>
          <a:sp3d extrusionH="125400" prstMaterial="legacyMetal">
            <a:bevelT w="13500" h="13500" prst="angle"/>
            <a:bevelB w="13500" h="13500" prst="angle"/>
            <a:extrusionClr>
              <a:schemeClr val="hlink"/>
            </a:extrusionClr>
            <a:contourClr>
              <a:schemeClr val="hlink"/>
            </a:contour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ctr" anchorCtr="1">
            <a:flatTx/>
          </a:bodyPr>
          <a:lstStyle/>
          <a:p>
            <a:pPr algn="ctr">
              <a:lnSpc>
                <a:spcPct val="90000"/>
              </a:lnSpc>
              <a:spcBef>
                <a:spcPct val="50000"/>
              </a:spcBef>
              <a:buClr>
                <a:srgbClr val="D94439"/>
              </a:buClr>
              <a:buSzPct val="75000"/>
              <a:buFont typeface="Wingdings" panose="05000000000000000000" pitchFamily="2" charset="2"/>
              <a:buNone/>
            </a:pPr>
            <a:r>
              <a:rPr kumimoji="1" lang="en-US" altLang="ja-JP" sz="2000" b="1" dirty="0">
                <a:solidFill>
                  <a:schemeClr val="accent2"/>
                </a:solidFill>
                <a:effectLst>
                  <a:outerShdw blurRad="38100" dist="38100" dir="2700000" algn="tl">
                    <a:srgbClr val="000000"/>
                  </a:outerShdw>
                </a:effectLst>
                <a:latin typeface="Linh AvantGarde" panose="02000603030000020004"/>
                <a:ea typeface="ＭＳ Ｐゴシック" panose="020B0600070205080204" pitchFamily="34" charset="-128"/>
              </a:rPr>
              <a:t>Debugging</a:t>
            </a:r>
            <a:r>
              <a:rPr kumimoji="1" lang="en-US" altLang="ja-JP" sz="20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a:t>
            </a:r>
            <a:r>
              <a:rPr kumimoji="1" lang="en-US" altLang="ja-JP" sz="20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Tìm</a:t>
            </a:r>
            <a:r>
              <a:rPr kumimoji="1" lang="en-US" altLang="ja-JP" sz="20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20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và</a:t>
            </a:r>
            <a:r>
              <a:rPr kumimoji="1" lang="en-US" altLang="ja-JP" sz="20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20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sửa</a:t>
            </a:r>
            <a:r>
              <a:rPr kumimoji="1" lang="en-US" altLang="ja-JP" sz="20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20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các</a:t>
            </a:r>
            <a:r>
              <a:rPr kumimoji="1" lang="en-US" altLang="ja-JP" sz="20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20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lỗi</a:t>
            </a:r>
            <a:r>
              <a:rPr kumimoji="1" lang="en-US" altLang="ja-JP" sz="20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syntax </a:t>
            </a:r>
            <a:r>
              <a:rPr kumimoji="1" lang="en-US" altLang="ja-JP" sz="20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và</a:t>
            </a:r>
            <a:r>
              <a:rPr kumimoji="1" lang="en-US" altLang="ja-JP" sz="20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logic errors</a:t>
            </a:r>
            <a:endParaRPr kumimoji="1" lang="en-US" altLang="ja-JP" sz="2000" b="1" dirty="0">
              <a:solidFill>
                <a:schemeClr val="accent2"/>
              </a:solidFill>
              <a:effectLst>
                <a:outerShdw blurRad="38100" dist="38100" dir="2700000" algn="tl">
                  <a:srgbClr val="000000"/>
                </a:outerShdw>
              </a:effectLst>
              <a:latin typeface="Linh AvantGarde" panose="02000603030000020004"/>
              <a:ea typeface="ＭＳ Ｐゴシック" panose="020B0600070205080204" pitchFamily="34" charset="-128"/>
            </a:endParaRPr>
          </a:p>
        </p:txBody>
      </p:sp>
      <p:sp>
        <p:nvSpPr>
          <p:cNvPr id="97291" name="AutoShape 11">
            <a:extLst>
              <a:ext uri="{FF2B5EF4-FFF2-40B4-BE49-F238E27FC236}">
                <a16:creationId xmlns="" xmlns:a16="http://schemas.microsoft.com/office/drawing/2014/main" id="{C8C6E22C-E2F8-4BDB-AA43-3C13917E308F}"/>
              </a:ext>
            </a:extLst>
          </p:cNvPr>
          <p:cNvSpPr>
            <a:spLocks noChangeArrowheads="1"/>
          </p:cNvSpPr>
          <p:nvPr/>
        </p:nvSpPr>
        <p:spPr bwMode="auto">
          <a:xfrm rot="10800000" flipV="1">
            <a:off x="4746625" y="2994650"/>
            <a:ext cx="3879850" cy="1384300"/>
          </a:xfrm>
          <a:custGeom>
            <a:avLst/>
            <a:gdLst>
              <a:gd name="G0" fmla="+- 6405 0 0"/>
              <a:gd name="G1" fmla="+- 21600 0 6405"/>
              <a:gd name="G2" fmla="*/ 6405 1 2"/>
              <a:gd name="G3" fmla="+- 21600 0 G2"/>
              <a:gd name="G4" fmla="+/ 6405 21600 2"/>
              <a:gd name="G5" fmla="+/ G1 0 2"/>
              <a:gd name="G6" fmla="*/ 21600 21600 6405"/>
              <a:gd name="G7" fmla="*/ G6 1 2"/>
              <a:gd name="G8" fmla="+- 21600 0 G7"/>
              <a:gd name="G9" fmla="*/ 21600 1 2"/>
              <a:gd name="G10" fmla="+- 6405 0 G9"/>
              <a:gd name="G11" fmla="?: G10 G8 0"/>
              <a:gd name="G12" fmla="?: G10 G7 21600"/>
              <a:gd name="T0" fmla="*/ 18397 w 21600"/>
              <a:gd name="T1" fmla="*/ 10800 h 21600"/>
              <a:gd name="T2" fmla="*/ 10800 w 21600"/>
              <a:gd name="T3" fmla="*/ 21600 h 21600"/>
              <a:gd name="T4" fmla="*/ 3203 w 21600"/>
              <a:gd name="T5" fmla="*/ 10800 h 21600"/>
              <a:gd name="T6" fmla="*/ 10800 w 21600"/>
              <a:gd name="T7" fmla="*/ 0 h 21600"/>
              <a:gd name="T8" fmla="*/ 5003 w 21600"/>
              <a:gd name="T9" fmla="*/ 5003 h 21600"/>
              <a:gd name="T10" fmla="*/ 16597 w 21600"/>
              <a:gd name="T11" fmla="*/ 16597 h 21600"/>
            </a:gdLst>
            <a:ahLst/>
            <a:cxnLst>
              <a:cxn ang="0">
                <a:pos x="T0" y="T1"/>
              </a:cxn>
              <a:cxn ang="0">
                <a:pos x="T2" y="T3"/>
              </a:cxn>
              <a:cxn ang="0">
                <a:pos x="T4" y="T5"/>
              </a:cxn>
              <a:cxn ang="0">
                <a:pos x="T6" y="T7"/>
              </a:cxn>
            </a:cxnLst>
            <a:rect l="T8" t="T9" r="T10" b="T11"/>
            <a:pathLst>
              <a:path w="21600" h="21600">
                <a:moveTo>
                  <a:pt x="0" y="0"/>
                </a:moveTo>
                <a:lnTo>
                  <a:pt x="6405" y="21600"/>
                </a:lnTo>
                <a:lnTo>
                  <a:pt x="15195" y="21600"/>
                </a:lnTo>
                <a:lnTo>
                  <a:pt x="21600" y="0"/>
                </a:lnTo>
                <a:close/>
              </a:path>
            </a:pathLst>
          </a:custGeom>
          <a:solidFill>
            <a:srgbClr val="808000"/>
          </a:solidFill>
          <a:ln w="9525">
            <a:miter lim="800000"/>
            <a:headEnd/>
            <a:tailEnd/>
          </a:ln>
          <a:effectLst/>
          <a:scene3d>
            <a:camera prst="legacyPerspectiveBottom">
              <a:rot lat="20099999" lon="0" rev="0"/>
            </a:camera>
            <a:lightRig rig="legacyFlat3" dir="r"/>
          </a:scene3d>
          <a:sp3d extrusionH="125400" prstMaterial="legacyMetal">
            <a:bevelT w="13500" h="13500" prst="angle"/>
            <a:bevelB w="13500" h="13500" prst="angle"/>
            <a:extrusionClr>
              <a:srgbClr val="808000"/>
            </a:extrusionClr>
            <a:contourClr>
              <a:srgbClr val="808000"/>
            </a:contourClr>
          </a:sp3d>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182880" rIns="0" bIns="0" anchor="ctr" anchorCtr="1">
            <a:flatTx/>
          </a:bodyPr>
          <a:lstStyle/>
          <a:p>
            <a:pPr algn="ctr"/>
            <a:r>
              <a:rPr kumimoji="1" lang="en-US" altLang="ja-JP" sz="16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Kiểm</a:t>
            </a:r>
            <a:r>
              <a:rPr kumimoji="1" lang="en-US" altLang="ja-JP" sz="16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16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tra</a:t>
            </a:r>
            <a:r>
              <a:rPr kumimoji="1" lang="en-US" altLang="ja-JP" sz="16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16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phiên</a:t>
            </a:r>
            <a:r>
              <a:rPr kumimoji="1" lang="en-US" altLang="ja-JP" sz="16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16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bản</a:t>
            </a:r>
            <a:r>
              <a:rPr kumimoji="1" lang="en-US" altLang="ja-JP" sz="16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1600" b="1" dirty="0">
                <a:solidFill>
                  <a:schemeClr val="accent2"/>
                </a:solidFill>
                <a:effectLst>
                  <a:outerShdw blurRad="38100" dist="38100" dir="2700000" algn="tl">
                    <a:srgbClr val="000000"/>
                  </a:outerShdw>
                </a:effectLst>
                <a:latin typeface="Linh AvantGarde" panose="02000603030000020004"/>
                <a:ea typeface="ＭＳ Ｐゴシック" panose="020B0600070205080204" pitchFamily="34" charset="-128"/>
              </a:rPr>
              <a:t>beta</a:t>
            </a:r>
            <a:r>
              <a:rPr kumimoji="1" lang="en-US" altLang="ja-JP" sz="16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16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giao</a:t>
            </a:r>
            <a:r>
              <a:rPr kumimoji="1" lang="en-US" altLang="ja-JP" sz="16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16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cho</a:t>
            </a:r>
            <a:r>
              <a:rPr kumimoji="1" lang="en-US" altLang="ja-JP" sz="16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Users </a:t>
            </a:r>
            <a:r>
              <a:rPr kumimoji="1" lang="en-US" altLang="ja-JP" sz="16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dùng</a:t>
            </a:r>
            <a:r>
              <a:rPr kumimoji="1" lang="en-US" altLang="ja-JP" sz="16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16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thử</a:t>
            </a:r>
            <a:r>
              <a:rPr kumimoji="1" lang="en-US" altLang="ja-JP" sz="16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16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và</a:t>
            </a:r>
            <a:r>
              <a:rPr kumimoji="1" lang="en-US" altLang="ja-JP" sz="16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16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thu</a:t>
            </a:r>
            <a:r>
              <a:rPr kumimoji="1" lang="en-US" altLang="ja-JP" sz="16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16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thập</a:t>
            </a:r>
            <a:r>
              <a:rPr kumimoji="1" lang="en-US" altLang="ja-JP" sz="16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16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phản</a:t>
            </a:r>
            <a:r>
              <a:rPr kumimoji="1" lang="en-US" altLang="ja-JP" sz="16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 </a:t>
            </a:r>
            <a:r>
              <a:rPr kumimoji="1" lang="en-US" altLang="ja-JP" sz="1600" b="1" dirty="0" err="1">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rPr>
              <a:t>hồi</a:t>
            </a:r>
            <a:endParaRPr kumimoji="1" lang="en-US" altLang="ja-JP" sz="16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endParaRPr>
          </a:p>
          <a:p>
            <a:pPr algn="ctr"/>
            <a:endParaRPr kumimoji="1" lang="ja-JP" altLang="en-US" sz="1600" b="1" dirty="0">
              <a:solidFill>
                <a:srgbClr val="FFFFCC"/>
              </a:solidFill>
              <a:effectLst>
                <a:outerShdw blurRad="38100" dist="38100" dir="2700000" algn="tl">
                  <a:srgbClr val="000000"/>
                </a:outerShdw>
              </a:effectLst>
              <a:latin typeface="Linh AvantGarde" panose="02000603030000020004"/>
              <a:ea typeface="ＭＳ Ｐゴシック" panose="020B0600070205080204" pitchFamily="34" charset="-128"/>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a:extLst>
              <a:ext uri="{FF2B5EF4-FFF2-40B4-BE49-F238E27FC236}">
                <a16:creationId xmlns="" xmlns:a16="http://schemas.microsoft.com/office/drawing/2014/main" id="{618E57B6-1C6C-447D-9400-480831337C98}"/>
              </a:ext>
            </a:extLst>
          </p:cNvPr>
          <p:cNvSpPr>
            <a:spLocks noGrp="1" noChangeArrowheads="1"/>
          </p:cNvSpPr>
          <p:nvPr>
            <p:ph type="title"/>
          </p:nvPr>
        </p:nvSpPr>
        <p:spPr/>
        <p:txBody>
          <a:bodyPr/>
          <a:lstStyle/>
          <a:p>
            <a:r>
              <a:rPr lang="en-US" altLang="ja-JP"/>
              <a:t>Step 6 — Document Solution</a:t>
            </a:r>
          </a:p>
        </p:txBody>
      </p:sp>
      <p:sp>
        <p:nvSpPr>
          <p:cNvPr id="99331" name="Rectangle 3">
            <a:extLst>
              <a:ext uri="{FF2B5EF4-FFF2-40B4-BE49-F238E27FC236}">
                <a16:creationId xmlns="" xmlns:a16="http://schemas.microsoft.com/office/drawing/2014/main" id="{308E1283-B677-4143-AD0D-8F5B06A81F00}"/>
              </a:ext>
            </a:extLst>
          </p:cNvPr>
          <p:cNvSpPr>
            <a:spLocks noGrp="1" noChangeArrowheads="1"/>
          </p:cNvSpPr>
          <p:nvPr>
            <p:ph idx="1"/>
          </p:nvPr>
        </p:nvSpPr>
        <p:spPr/>
        <p:txBody>
          <a:bodyPr/>
          <a:lstStyle/>
          <a:p>
            <a:r>
              <a:rPr lang="en-US" altLang="ja-JP"/>
              <a:t>Là bước không kém quan trọng</a:t>
            </a:r>
          </a:p>
        </p:txBody>
      </p:sp>
      <p:sp>
        <p:nvSpPr>
          <p:cNvPr id="13" name="Slide Number Placeholder 3">
            <a:extLst>
              <a:ext uri="{FF2B5EF4-FFF2-40B4-BE49-F238E27FC236}">
                <a16:creationId xmlns="" xmlns:a16="http://schemas.microsoft.com/office/drawing/2014/main" id="{EC11B105-C5EA-4EF0-9E64-F8651BF2F29A}"/>
              </a:ext>
            </a:extLst>
          </p:cNvPr>
          <p:cNvSpPr>
            <a:spLocks noGrp="1"/>
          </p:cNvSpPr>
          <p:nvPr>
            <p:ph type="sldNum" sz="quarter" idx="12"/>
          </p:nvPr>
        </p:nvSpPr>
        <p:spPr/>
        <p:txBody>
          <a:bodyPr/>
          <a:lstStyle/>
          <a:p>
            <a:fld id="{8C13379D-D487-4446-85FC-E9ED5B8B80F6}" type="slidenum">
              <a:rPr lang="en-US"/>
              <a:pPr/>
              <a:t>57</a:t>
            </a:fld>
            <a:endParaRPr lang="en-US" dirty="0"/>
          </a:p>
        </p:txBody>
      </p:sp>
      <p:sp>
        <p:nvSpPr>
          <p:cNvPr id="99337" name="Rectangle 9">
            <a:extLst>
              <a:ext uri="{FF2B5EF4-FFF2-40B4-BE49-F238E27FC236}">
                <a16:creationId xmlns="" xmlns:a16="http://schemas.microsoft.com/office/drawing/2014/main" id="{02BD086A-E6D4-4808-8A7C-4B15D593DFA6}"/>
              </a:ext>
            </a:extLst>
          </p:cNvPr>
          <p:cNvSpPr>
            <a:spLocks noChangeArrowheads="1"/>
          </p:cNvSpPr>
          <p:nvPr/>
        </p:nvSpPr>
        <p:spPr bwMode="auto">
          <a:xfrm>
            <a:off x="304800" y="1547813"/>
            <a:ext cx="8585200" cy="5095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marL="533400" indent="-533400">
              <a:defRPr sz="2400">
                <a:solidFill>
                  <a:schemeClr val="tx1"/>
                </a:solidFill>
                <a:latin typeface="Times New Roman" panose="02020603050405020304" pitchFamily="18" charset="0"/>
              </a:defRPr>
            </a:lvl1pPr>
            <a:lvl2pPr marL="609600" indent="-495300">
              <a:defRPr sz="2400">
                <a:solidFill>
                  <a:schemeClr val="tx1"/>
                </a:solidFill>
                <a:latin typeface="Times New Roman" panose="02020603050405020304" pitchFamily="18" charset="0"/>
              </a:defRPr>
            </a:lvl2pPr>
            <a:lvl3pPr marL="1028700" indent="-457200">
              <a:defRPr sz="2400">
                <a:solidFill>
                  <a:schemeClr val="tx1"/>
                </a:solidFill>
                <a:latin typeface="Times New Roman" panose="02020603050405020304" pitchFamily="18" charset="0"/>
              </a:defRPr>
            </a:lvl3pPr>
            <a:lvl4pPr marL="1358900" indent="-381000">
              <a:defRPr sz="2400">
                <a:solidFill>
                  <a:schemeClr val="tx1"/>
                </a:solidFill>
                <a:latin typeface="Times New Roman" panose="02020603050405020304" pitchFamily="18" charset="0"/>
              </a:defRPr>
            </a:lvl4pPr>
            <a:lvl5pPr marL="1752600" indent="-381000">
              <a:defRPr sz="2400">
                <a:solidFill>
                  <a:schemeClr val="tx1"/>
                </a:solidFill>
                <a:latin typeface="Times New Roman" panose="02020603050405020304" pitchFamily="18" charset="0"/>
              </a:defRPr>
            </a:lvl5pPr>
            <a:lvl6pPr marL="2209800" indent="-381000" fontAlgn="base">
              <a:spcBef>
                <a:spcPct val="0"/>
              </a:spcBef>
              <a:spcAft>
                <a:spcPct val="0"/>
              </a:spcAft>
              <a:defRPr sz="2400">
                <a:solidFill>
                  <a:schemeClr val="tx1"/>
                </a:solidFill>
                <a:latin typeface="Times New Roman" panose="02020603050405020304" pitchFamily="18" charset="0"/>
              </a:defRPr>
            </a:lvl6pPr>
            <a:lvl7pPr marL="2667000" indent="-381000" fontAlgn="base">
              <a:spcBef>
                <a:spcPct val="0"/>
              </a:spcBef>
              <a:spcAft>
                <a:spcPct val="0"/>
              </a:spcAft>
              <a:defRPr sz="2400">
                <a:solidFill>
                  <a:schemeClr val="tx1"/>
                </a:solidFill>
                <a:latin typeface="Times New Roman" panose="02020603050405020304" pitchFamily="18" charset="0"/>
              </a:defRPr>
            </a:lvl7pPr>
            <a:lvl8pPr marL="3124200" indent="-381000" fontAlgn="base">
              <a:spcBef>
                <a:spcPct val="0"/>
              </a:spcBef>
              <a:spcAft>
                <a:spcPct val="0"/>
              </a:spcAft>
              <a:defRPr sz="2400">
                <a:solidFill>
                  <a:schemeClr val="tx1"/>
                </a:solidFill>
                <a:latin typeface="Times New Roman" panose="02020603050405020304" pitchFamily="18" charset="0"/>
              </a:defRPr>
            </a:lvl8pPr>
            <a:lvl9pPr marL="3581400" indent="-381000" fontAlgn="base">
              <a:spcBef>
                <a:spcPct val="0"/>
              </a:spcBef>
              <a:spcAft>
                <a:spcPct val="0"/>
              </a:spcAft>
              <a:defRPr sz="2400">
                <a:solidFill>
                  <a:schemeClr val="tx1"/>
                </a:solidFill>
                <a:latin typeface="Times New Roman" panose="02020603050405020304" pitchFamily="18" charset="0"/>
              </a:defRPr>
            </a:lvl9pPr>
          </a:lstStyle>
          <a:p>
            <a:pPr lvl="1">
              <a:spcBef>
                <a:spcPct val="5000"/>
              </a:spcBef>
              <a:buClr>
                <a:srgbClr val="D94439"/>
              </a:buClr>
              <a:buSzPct val="75000"/>
              <a:buFont typeface="Wingdings" panose="05000000000000000000" pitchFamily="2" charset="2"/>
              <a:buChar char="Ø"/>
            </a:pPr>
            <a:r>
              <a:rPr kumimoji="1" lang="en-US" altLang="ja-JP" sz="2600" b="1" dirty="0">
                <a:solidFill>
                  <a:srgbClr val="000000"/>
                </a:solidFill>
                <a:latin typeface="Linh AvantGarde" panose="02000603030000020004"/>
                <a:ea typeface="ＭＳ Ｐゴシック" panose="020B0600070205080204" pitchFamily="34" charset="-128"/>
              </a:rPr>
              <a:t>2 </a:t>
            </a:r>
            <a:r>
              <a:rPr kumimoji="1" lang="en-US" altLang="ja-JP" sz="2600" b="1" dirty="0" err="1">
                <a:solidFill>
                  <a:srgbClr val="000000"/>
                </a:solidFill>
                <a:latin typeface="Linh AvantGarde" panose="02000603030000020004"/>
                <a:ea typeface="ＭＳ Ｐゴシック" panose="020B0600070205080204" pitchFamily="34" charset="-128"/>
              </a:rPr>
              <a:t>hoạt</a:t>
            </a:r>
            <a:r>
              <a:rPr kumimoji="1" lang="en-US" altLang="ja-JP" sz="2600" b="1" dirty="0">
                <a:solidFill>
                  <a:srgbClr val="000000"/>
                </a:solidFill>
                <a:latin typeface="Linh AvantGarde" panose="02000603030000020004"/>
                <a:ea typeface="ＭＳ Ｐゴシック" panose="020B0600070205080204" pitchFamily="34" charset="-128"/>
              </a:rPr>
              <a:t> </a:t>
            </a:r>
            <a:r>
              <a:rPr kumimoji="1" lang="en-US" altLang="ja-JP" sz="2600" b="1" dirty="0" err="1">
                <a:solidFill>
                  <a:srgbClr val="000000"/>
                </a:solidFill>
                <a:latin typeface="Linh AvantGarde" panose="02000603030000020004"/>
                <a:ea typeface="ＭＳ Ｐゴシック" panose="020B0600070205080204" pitchFamily="34" charset="-128"/>
              </a:rPr>
              <a:t>động</a:t>
            </a:r>
            <a:endParaRPr kumimoji="1" lang="en-US" altLang="ja-JP" sz="2600" b="1" dirty="0">
              <a:solidFill>
                <a:srgbClr val="000000"/>
              </a:solidFill>
              <a:latin typeface="Linh AvantGarde" panose="02000603030000020004"/>
              <a:ea typeface="Arial Unicode MS" pitchFamily="34" charset="-128"/>
            </a:endParaRPr>
          </a:p>
        </p:txBody>
      </p:sp>
      <p:sp>
        <p:nvSpPr>
          <p:cNvPr id="99338" name="AutoShape 10">
            <a:extLst>
              <a:ext uri="{FF2B5EF4-FFF2-40B4-BE49-F238E27FC236}">
                <a16:creationId xmlns="" xmlns:a16="http://schemas.microsoft.com/office/drawing/2014/main" id="{8B7DEDF5-5160-4EE7-8283-69B71E26F7C3}"/>
              </a:ext>
            </a:extLst>
          </p:cNvPr>
          <p:cNvSpPr>
            <a:spLocks noChangeArrowheads="1"/>
          </p:cNvSpPr>
          <p:nvPr/>
        </p:nvSpPr>
        <p:spPr bwMode="auto">
          <a:xfrm>
            <a:off x="628650" y="2438400"/>
            <a:ext cx="3790950" cy="2362200"/>
          </a:xfrm>
          <a:prstGeom prst="roundRect">
            <a:avLst>
              <a:gd name="adj" fmla="val 16667"/>
            </a:avLst>
          </a:prstGeom>
          <a:solidFill>
            <a:srgbClr val="993366"/>
          </a:solidFill>
          <a:ln>
            <a:noFill/>
          </a:ln>
          <a:effectLst>
            <a:outerShdw dist="107763" dir="2700000" algn="ctr" rotWithShape="0">
              <a:schemeClr val="bg2"/>
            </a:outerShdw>
          </a:effectLst>
          <a:extLst>
            <a:ext uri="{91240B29-F687-4F45-9708-019B960494DF}">
              <a14:hiddenLine xmlns="" xmlns:a14="http://schemas.microsoft.com/office/drawing/2010/main" w="9525">
                <a:solidFill>
                  <a:schemeClr val="tx1"/>
                </a:solidFill>
                <a:round/>
                <a:headEnd/>
                <a:tailEnd/>
              </a14:hiddenLine>
            </a:ext>
          </a:extLst>
        </p:spPr>
        <p:txBody>
          <a:bodyPr anchor="ctr"/>
          <a:lstStyle/>
          <a:p>
            <a:pPr algn="ctr"/>
            <a:r>
              <a:rPr kumimoji="1" lang="en-US" altLang="ja-JP" sz="2000" dirty="0" err="1">
                <a:solidFill>
                  <a:srgbClr val="FFFFCC"/>
                </a:solidFill>
                <a:latin typeface="Linh AvantGarde" panose="02000603030000020004"/>
                <a:ea typeface="ＭＳ Ｐゴシック" panose="020B0600070205080204" pitchFamily="34" charset="-128"/>
              </a:rPr>
              <a:t>Rà</a:t>
            </a:r>
            <a:r>
              <a:rPr kumimoji="1" lang="en-US" altLang="ja-JP" sz="2000" dirty="0">
                <a:solidFill>
                  <a:srgbClr val="FFFFCC"/>
                </a:solidFill>
                <a:latin typeface="Linh AvantGarde" panose="02000603030000020004"/>
                <a:ea typeface="ＭＳ Ｐゴシック" panose="020B0600070205080204" pitchFamily="34" charset="-128"/>
              </a:rPr>
              <a:t> </a:t>
            </a:r>
            <a:r>
              <a:rPr kumimoji="1" lang="en-US" altLang="ja-JP" sz="2000" dirty="0" err="1">
                <a:solidFill>
                  <a:srgbClr val="FFFFCC"/>
                </a:solidFill>
                <a:latin typeface="Linh AvantGarde" panose="02000603030000020004"/>
                <a:ea typeface="ＭＳ Ｐゴシック" panose="020B0600070205080204" pitchFamily="34" charset="-128"/>
              </a:rPr>
              <a:t>soát</a:t>
            </a:r>
            <a:r>
              <a:rPr kumimoji="1" lang="en-US" altLang="ja-JP" sz="2000" dirty="0">
                <a:solidFill>
                  <a:srgbClr val="FFFFCC"/>
                </a:solidFill>
                <a:latin typeface="Linh AvantGarde" panose="02000603030000020004"/>
                <a:ea typeface="ＭＳ Ｐゴシック" panose="020B0600070205080204" pitchFamily="34" charset="-128"/>
              </a:rPr>
              <a:t> </a:t>
            </a:r>
            <a:r>
              <a:rPr kumimoji="1" lang="en-US" altLang="ja-JP" sz="2000" dirty="0" err="1">
                <a:solidFill>
                  <a:srgbClr val="FFFFCC"/>
                </a:solidFill>
                <a:latin typeface="Linh AvantGarde" panose="02000603030000020004"/>
                <a:ea typeface="ＭＳ Ｐゴシック" panose="020B0600070205080204" pitchFamily="34" charset="-128"/>
              </a:rPr>
              <a:t>lại</a:t>
            </a:r>
            <a:r>
              <a:rPr kumimoji="1" lang="en-US" altLang="ja-JP" sz="2000" dirty="0">
                <a:solidFill>
                  <a:srgbClr val="FFFFCC"/>
                </a:solidFill>
                <a:latin typeface="Linh AvantGarde" panose="02000603030000020004"/>
                <a:ea typeface="ＭＳ Ｐゴシック" panose="020B0600070205080204" pitchFamily="34" charset="-128"/>
              </a:rPr>
              <a:t> program code—</a:t>
            </a:r>
            <a:r>
              <a:rPr kumimoji="1" lang="en-US" altLang="ja-JP" sz="2000" dirty="0" err="1">
                <a:solidFill>
                  <a:srgbClr val="FFFFCC"/>
                </a:solidFill>
                <a:latin typeface="Linh AvantGarde" panose="02000603030000020004"/>
                <a:ea typeface="ＭＳ Ｐゴシック" panose="020B0600070205080204" pitchFamily="34" charset="-128"/>
              </a:rPr>
              <a:t>loại</a:t>
            </a:r>
            <a:r>
              <a:rPr kumimoji="1" lang="en-US" altLang="ja-JP" sz="2000" dirty="0">
                <a:solidFill>
                  <a:srgbClr val="FFFFCC"/>
                </a:solidFill>
                <a:latin typeface="Linh AvantGarde" panose="02000603030000020004"/>
                <a:ea typeface="ＭＳ Ｐゴシック" panose="020B0600070205080204" pitchFamily="34" charset="-128"/>
              </a:rPr>
              <a:t> </a:t>
            </a:r>
            <a:r>
              <a:rPr kumimoji="1" lang="en-US" altLang="ja-JP" sz="2000" dirty="0" err="1">
                <a:solidFill>
                  <a:srgbClr val="FFFFCC"/>
                </a:solidFill>
                <a:latin typeface="Linh AvantGarde" panose="02000603030000020004"/>
                <a:ea typeface="ＭＳ Ｐゴシック" panose="020B0600070205080204" pitchFamily="34" charset="-128"/>
              </a:rPr>
              <a:t>bỏ</a:t>
            </a:r>
            <a:r>
              <a:rPr kumimoji="1" lang="en-US" altLang="ja-JP" sz="2000" dirty="0">
                <a:solidFill>
                  <a:srgbClr val="FFFFCC"/>
                </a:solidFill>
                <a:latin typeface="Linh AvantGarde" panose="02000603030000020004"/>
                <a:ea typeface="ＭＳ Ｐゴシック" panose="020B0600070205080204" pitchFamily="34" charset="-128"/>
              </a:rPr>
              <a:t> </a:t>
            </a:r>
            <a:r>
              <a:rPr kumimoji="1" lang="en-US" altLang="ja-JP" sz="2000" dirty="0" err="1">
                <a:solidFill>
                  <a:srgbClr val="FFFFCC"/>
                </a:solidFill>
                <a:latin typeface="Linh AvantGarde" panose="02000603030000020004"/>
                <a:ea typeface="ＭＳ Ｐゴシック" panose="020B0600070205080204" pitchFamily="34" charset="-128"/>
              </a:rPr>
              <a:t>các</a:t>
            </a:r>
            <a:r>
              <a:rPr kumimoji="1" lang="en-US" altLang="ja-JP" sz="2000" dirty="0">
                <a:solidFill>
                  <a:srgbClr val="FFFFCC"/>
                </a:solidFill>
                <a:latin typeface="Linh AvantGarde" panose="02000603030000020004"/>
                <a:ea typeface="ＭＳ Ｐゴシック" panose="020B0600070205080204" pitchFamily="34" charset="-128"/>
              </a:rPr>
              <a:t> </a:t>
            </a:r>
            <a:r>
              <a:rPr kumimoji="1" lang="en-US" altLang="ja-JP" sz="2000" b="1" dirty="0">
                <a:solidFill>
                  <a:srgbClr val="9F9FFF"/>
                </a:solidFill>
                <a:latin typeface="Linh AvantGarde" panose="02000603030000020004"/>
                <a:ea typeface="ＭＳ Ｐゴシック" panose="020B0600070205080204" pitchFamily="34" charset="-128"/>
              </a:rPr>
              <a:t>dead code</a:t>
            </a:r>
            <a:r>
              <a:rPr kumimoji="1" lang="en-US" altLang="ja-JP" sz="2000" dirty="0">
                <a:solidFill>
                  <a:srgbClr val="FFFFCC"/>
                </a:solidFill>
                <a:latin typeface="Linh AvantGarde" panose="02000603030000020004"/>
                <a:ea typeface="ＭＳ Ｐゴシック" panose="020B0600070205080204" pitchFamily="34" charset="-128"/>
              </a:rPr>
              <a:t>, </a:t>
            </a:r>
            <a:r>
              <a:rPr kumimoji="1" lang="en-US" altLang="ja-JP" sz="2000" dirty="0" err="1">
                <a:solidFill>
                  <a:srgbClr val="FFFFCC"/>
                </a:solidFill>
                <a:latin typeface="Linh AvantGarde" panose="02000603030000020004"/>
                <a:ea typeface="ＭＳ Ｐゴシック" panose="020B0600070205080204" pitchFamily="34" charset="-128"/>
              </a:rPr>
              <a:t>tức</a:t>
            </a:r>
            <a:r>
              <a:rPr kumimoji="1" lang="en-US" altLang="ja-JP" sz="2000" dirty="0">
                <a:solidFill>
                  <a:srgbClr val="FFFFCC"/>
                </a:solidFill>
                <a:latin typeface="Linh AvantGarde" panose="02000603030000020004"/>
                <a:ea typeface="ＭＳ Ｐゴシック" panose="020B0600070205080204" pitchFamily="34" charset="-128"/>
              </a:rPr>
              <a:t> </a:t>
            </a:r>
            <a:r>
              <a:rPr kumimoji="1" lang="en-US" altLang="ja-JP" sz="2000" dirty="0" err="1">
                <a:solidFill>
                  <a:srgbClr val="FFFFCC"/>
                </a:solidFill>
                <a:latin typeface="Linh AvantGarde" panose="02000603030000020004"/>
                <a:ea typeface="ＭＳ Ｐゴシック" panose="020B0600070205080204" pitchFamily="34" charset="-128"/>
              </a:rPr>
              <a:t>các</a:t>
            </a:r>
            <a:r>
              <a:rPr kumimoji="1" lang="en-US" altLang="ja-JP" sz="2000" dirty="0">
                <a:solidFill>
                  <a:srgbClr val="FFFFCC"/>
                </a:solidFill>
                <a:latin typeface="Linh AvantGarde" panose="02000603030000020004"/>
                <a:ea typeface="ＭＳ Ｐゴシック" panose="020B0600070205080204" pitchFamily="34" charset="-128"/>
              </a:rPr>
              <a:t> </a:t>
            </a:r>
            <a:r>
              <a:rPr kumimoji="1" lang="en-US" altLang="ja-JP" sz="2000" dirty="0" err="1">
                <a:solidFill>
                  <a:srgbClr val="FFFFCC"/>
                </a:solidFill>
                <a:latin typeface="Linh AvantGarde" panose="02000603030000020004"/>
                <a:ea typeface="ＭＳ Ｐゴシック" panose="020B0600070205080204" pitchFamily="34" charset="-128"/>
              </a:rPr>
              <a:t>lệnh</a:t>
            </a:r>
            <a:r>
              <a:rPr kumimoji="1" lang="en-US" altLang="ja-JP" sz="2000" dirty="0">
                <a:solidFill>
                  <a:srgbClr val="FFFFCC"/>
                </a:solidFill>
                <a:latin typeface="Linh AvantGarde" panose="02000603030000020004"/>
                <a:ea typeface="ＭＳ Ｐゴシック" panose="020B0600070205080204" pitchFamily="34" charset="-128"/>
              </a:rPr>
              <a:t> </a:t>
            </a:r>
            <a:r>
              <a:rPr kumimoji="1" lang="en-US" altLang="ja-JP" sz="2000" dirty="0" err="1">
                <a:solidFill>
                  <a:srgbClr val="FFFFCC"/>
                </a:solidFill>
                <a:latin typeface="Linh AvantGarde" panose="02000603030000020004"/>
                <a:ea typeface="ＭＳ Ｐゴシック" panose="020B0600070205080204" pitchFamily="34" charset="-128"/>
              </a:rPr>
              <a:t>mà</a:t>
            </a:r>
            <a:r>
              <a:rPr kumimoji="1" lang="en-US" altLang="ja-JP" sz="2000" dirty="0">
                <a:solidFill>
                  <a:srgbClr val="FFFFCC"/>
                </a:solidFill>
                <a:latin typeface="Linh AvantGarde" panose="02000603030000020004"/>
                <a:ea typeface="ＭＳ Ｐゴシック" panose="020B0600070205080204" pitchFamily="34" charset="-128"/>
              </a:rPr>
              <a:t> </a:t>
            </a:r>
            <a:r>
              <a:rPr kumimoji="1" lang="en-US" altLang="ja-JP" sz="2000" dirty="0" err="1">
                <a:solidFill>
                  <a:srgbClr val="FFFFCC"/>
                </a:solidFill>
                <a:latin typeface="Linh AvantGarde" panose="02000603030000020004"/>
                <a:ea typeface="ＭＳ Ｐゴシック" panose="020B0600070205080204" pitchFamily="34" charset="-128"/>
              </a:rPr>
              <a:t>ct</a:t>
            </a:r>
            <a:r>
              <a:rPr kumimoji="1" lang="en-US" altLang="ja-JP" sz="2000" dirty="0">
                <a:solidFill>
                  <a:srgbClr val="FFFFCC"/>
                </a:solidFill>
                <a:latin typeface="Linh AvantGarde" panose="02000603030000020004"/>
                <a:ea typeface="ＭＳ Ｐゴシック" panose="020B0600070205080204" pitchFamily="34" charset="-128"/>
              </a:rPr>
              <a:t> </a:t>
            </a:r>
            <a:r>
              <a:rPr kumimoji="1" lang="en-US" altLang="ja-JP" sz="2000" dirty="0" err="1">
                <a:solidFill>
                  <a:srgbClr val="FFFFCC"/>
                </a:solidFill>
                <a:latin typeface="Linh AvantGarde" panose="02000603030000020004"/>
                <a:ea typeface="ＭＳ Ｐゴシック" panose="020B0600070205080204" pitchFamily="34" charset="-128"/>
              </a:rPr>
              <a:t>không</a:t>
            </a:r>
            <a:r>
              <a:rPr kumimoji="1" lang="en-US" altLang="ja-JP" sz="2000" dirty="0">
                <a:solidFill>
                  <a:srgbClr val="FFFFCC"/>
                </a:solidFill>
                <a:latin typeface="Linh AvantGarde" panose="02000603030000020004"/>
                <a:ea typeface="ＭＳ Ｐゴシック" panose="020B0600070205080204" pitchFamily="34" charset="-128"/>
              </a:rPr>
              <a:t> bao </a:t>
            </a:r>
            <a:r>
              <a:rPr kumimoji="1" lang="en-US" altLang="ja-JP" sz="2000" dirty="0" err="1">
                <a:solidFill>
                  <a:srgbClr val="FFFFCC"/>
                </a:solidFill>
                <a:latin typeface="Linh AvantGarde" panose="02000603030000020004"/>
                <a:ea typeface="ＭＳ Ｐゴシック" panose="020B0600070205080204" pitchFamily="34" charset="-128"/>
              </a:rPr>
              <a:t>giờ</a:t>
            </a:r>
            <a:r>
              <a:rPr kumimoji="1" lang="en-US" altLang="ja-JP" sz="2000" dirty="0">
                <a:solidFill>
                  <a:srgbClr val="FFFFCC"/>
                </a:solidFill>
                <a:latin typeface="Linh AvantGarde" panose="02000603030000020004"/>
                <a:ea typeface="ＭＳ Ｐゴシック" panose="020B0600070205080204" pitchFamily="34" charset="-128"/>
              </a:rPr>
              <a:t> </a:t>
            </a:r>
            <a:r>
              <a:rPr kumimoji="1" lang="en-US" altLang="ja-JP" sz="2000" dirty="0" err="1">
                <a:solidFill>
                  <a:srgbClr val="FFFFCC"/>
                </a:solidFill>
                <a:latin typeface="Linh AvantGarde" panose="02000603030000020004"/>
                <a:ea typeface="ＭＳ Ｐゴシック" panose="020B0600070205080204" pitchFamily="34" charset="-128"/>
              </a:rPr>
              <a:t>gọi</a:t>
            </a:r>
            <a:r>
              <a:rPr kumimoji="1" lang="en-US" altLang="ja-JP" sz="2000" dirty="0">
                <a:solidFill>
                  <a:srgbClr val="FFFFCC"/>
                </a:solidFill>
                <a:latin typeface="Linh AvantGarde" panose="02000603030000020004"/>
                <a:ea typeface="ＭＳ Ｐゴシック" panose="020B0600070205080204" pitchFamily="34" charset="-128"/>
              </a:rPr>
              <a:t> </a:t>
            </a:r>
            <a:r>
              <a:rPr kumimoji="1" lang="en-US" altLang="ja-JP" sz="2000" dirty="0" err="1">
                <a:solidFill>
                  <a:srgbClr val="FFFFCC"/>
                </a:solidFill>
                <a:latin typeface="Linh AvantGarde" panose="02000603030000020004"/>
                <a:ea typeface="ＭＳ Ｐゴシック" panose="020B0600070205080204" pitchFamily="34" charset="-128"/>
              </a:rPr>
              <a:t>đến</a:t>
            </a:r>
            <a:endParaRPr kumimoji="1" lang="en-US" altLang="ja-JP" sz="2000" dirty="0">
              <a:solidFill>
                <a:srgbClr val="FFFFCC"/>
              </a:solidFill>
              <a:latin typeface="Linh AvantGarde" panose="02000603030000020004"/>
              <a:ea typeface="ＭＳ Ｐゴシック" panose="020B0600070205080204" pitchFamily="34" charset="-128"/>
            </a:endParaRPr>
          </a:p>
        </p:txBody>
      </p:sp>
      <p:sp>
        <p:nvSpPr>
          <p:cNvPr id="99339" name="AutoShape 11">
            <a:extLst>
              <a:ext uri="{FF2B5EF4-FFF2-40B4-BE49-F238E27FC236}">
                <a16:creationId xmlns="" xmlns:a16="http://schemas.microsoft.com/office/drawing/2014/main" id="{25DBB6BB-2D53-4E8B-BBCC-9E00BF7682EC}"/>
              </a:ext>
            </a:extLst>
          </p:cNvPr>
          <p:cNvSpPr>
            <a:spLocks noChangeArrowheads="1"/>
          </p:cNvSpPr>
          <p:nvPr/>
        </p:nvSpPr>
        <p:spPr bwMode="auto">
          <a:xfrm>
            <a:off x="4800600" y="3048000"/>
            <a:ext cx="3714750" cy="2362200"/>
          </a:xfrm>
          <a:prstGeom prst="roundRect">
            <a:avLst>
              <a:gd name="adj" fmla="val 16667"/>
            </a:avLst>
          </a:prstGeom>
          <a:solidFill>
            <a:srgbClr val="808000"/>
          </a:solidFill>
          <a:ln>
            <a:noFill/>
          </a:ln>
          <a:effectLst>
            <a:outerShdw dist="107763" dir="2700000" algn="ctr" rotWithShape="0">
              <a:schemeClr val="bg2"/>
            </a:outerShdw>
          </a:effectLst>
          <a:extLst>
            <a:ext uri="{91240B29-F687-4F45-9708-019B960494DF}">
              <a14:hiddenLine xmlns="" xmlns:a14="http://schemas.microsoft.com/office/drawing/2010/main" w="9525">
                <a:solidFill>
                  <a:schemeClr val="tx1"/>
                </a:solidFill>
                <a:round/>
                <a:headEnd/>
                <a:tailEnd/>
              </a14:hiddenLine>
            </a:ext>
          </a:extLst>
        </p:spPr>
        <p:txBody>
          <a:bodyPr anchor="ctr"/>
          <a:lstStyle>
            <a:lvl1pPr>
              <a:defRPr sz="2400">
                <a:solidFill>
                  <a:schemeClr val="tx1"/>
                </a:solidFill>
                <a:latin typeface="Times New Roman" panose="02020603050405020304" pitchFamily="18" charset="0"/>
              </a:defRPr>
            </a:lvl1pPr>
            <a:lvl2pPr marL="976313" indent="-457200">
              <a:defRPr sz="2400">
                <a:solidFill>
                  <a:schemeClr val="tx1"/>
                </a:solidFill>
                <a:latin typeface="Times New Roman" panose="02020603050405020304" pitchFamily="18" charset="0"/>
              </a:defRPr>
            </a:lvl2pPr>
            <a:lvl3pPr marL="1547813" indent="-457200">
              <a:defRPr sz="2400">
                <a:solidFill>
                  <a:schemeClr val="tx1"/>
                </a:solidFill>
                <a:latin typeface="Times New Roman" panose="02020603050405020304" pitchFamily="18" charset="0"/>
              </a:defRPr>
            </a:lvl3pPr>
            <a:lvl4pPr marL="2119313" indent="-457200">
              <a:defRPr sz="2400">
                <a:solidFill>
                  <a:schemeClr val="tx1"/>
                </a:solidFill>
                <a:latin typeface="Times New Roman" panose="02020603050405020304" pitchFamily="18" charset="0"/>
              </a:defRPr>
            </a:lvl4pPr>
            <a:lvl5pPr marL="2690813" indent="-457200">
              <a:defRPr sz="2400">
                <a:solidFill>
                  <a:schemeClr val="tx1"/>
                </a:solidFill>
                <a:latin typeface="Times New Roman" panose="02020603050405020304" pitchFamily="18" charset="0"/>
              </a:defRPr>
            </a:lvl5pPr>
            <a:lvl6pPr marL="3148013" indent="-457200" fontAlgn="base">
              <a:spcBef>
                <a:spcPct val="0"/>
              </a:spcBef>
              <a:spcAft>
                <a:spcPct val="0"/>
              </a:spcAft>
              <a:defRPr sz="2400">
                <a:solidFill>
                  <a:schemeClr val="tx1"/>
                </a:solidFill>
                <a:latin typeface="Times New Roman" panose="02020603050405020304" pitchFamily="18" charset="0"/>
              </a:defRPr>
            </a:lvl6pPr>
            <a:lvl7pPr marL="3605213" indent="-457200" fontAlgn="base">
              <a:spcBef>
                <a:spcPct val="0"/>
              </a:spcBef>
              <a:spcAft>
                <a:spcPct val="0"/>
              </a:spcAft>
              <a:defRPr sz="2400">
                <a:solidFill>
                  <a:schemeClr val="tx1"/>
                </a:solidFill>
                <a:latin typeface="Times New Roman" panose="02020603050405020304" pitchFamily="18" charset="0"/>
              </a:defRPr>
            </a:lvl7pPr>
            <a:lvl8pPr marL="4062413" indent="-457200" fontAlgn="base">
              <a:spcBef>
                <a:spcPct val="0"/>
              </a:spcBef>
              <a:spcAft>
                <a:spcPct val="0"/>
              </a:spcAft>
              <a:defRPr sz="2400">
                <a:solidFill>
                  <a:schemeClr val="tx1"/>
                </a:solidFill>
                <a:latin typeface="Times New Roman" panose="02020603050405020304" pitchFamily="18" charset="0"/>
              </a:defRPr>
            </a:lvl8pPr>
            <a:lvl9pPr marL="4519613" indent="-457200" fontAlgn="base">
              <a:spcBef>
                <a:spcPct val="0"/>
              </a:spcBef>
              <a:spcAft>
                <a:spcPct val="0"/>
              </a:spcAft>
              <a:defRPr sz="2400">
                <a:solidFill>
                  <a:schemeClr val="tx1"/>
                </a:solidFill>
                <a:latin typeface="Times New Roman" panose="02020603050405020304" pitchFamily="18" charset="0"/>
              </a:defRPr>
            </a:lvl9pPr>
          </a:lstStyle>
          <a:p>
            <a:pPr algn="ctr">
              <a:spcBef>
                <a:spcPct val="50000"/>
              </a:spcBef>
              <a:buClr>
                <a:srgbClr val="D94439"/>
              </a:buClr>
              <a:buFont typeface="Wingdings" panose="05000000000000000000" pitchFamily="2" charset="2"/>
              <a:buNone/>
            </a:pPr>
            <a:r>
              <a:rPr kumimoji="1" lang="en-US" altLang="ja-JP" dirty="0" err="1">
                <a:solidFill>
                  <a:srgbClr val="FFFFCC"/>
                </a:solidFill>
                <a:latin typeface="Linh AvantGarde" panose="02000603030000020004"/>
                <a:ea typeface="ＭＳ Ｐゴシック" panose="020B0600070205080204" pitchFamily="34" charset="-128"/>
              </a:rPr>
              <a:t>Rà</a:t>
            </a:r>
            <a:r>
              <a:rPr kumimoji="1" lang="en-US" altLang="ja-JP" dirty="0">
                <a:solidFill>
                  <a:srgbClr val="FFFFCC"/>
                </a:solidFill>
                <a:latin typeface="Linh AvantGarde" panose="02000603030000020004"/>
                <a:ea typeface="ＭＳ Ｐゴシック" panose="020B0600070205080204" pitchFamily="34" charset="-128"/>
              </a:rPr>
              <a:t> </a:t>
            </a:r>
            <a:r>
              <a:rPr kumimoji="1" lang="en-US" altLang="ja-JP" dirty="0" err="1">
                <a:solidFill>
                  <a:srgbClr val="FFFFCC"/>
                </a:solidFill>
                <a:latin typeface="Linh AvantGarde" panose="02000603030000020004"/>
                <a:ea typeface="ＭＳ Ｐゴシック" panose="020B0600070205080204" pitchFamily="34" charset="-128"/>
              </a:rPr>
              <a:t>soát</a:t>
            </a:r>
            <a:r>
              <a:rPr kumimoji="1" lang="en-US" altLang="ja-JP" dirty="0">
                <a:solidFill>
                  <a:srgbClr val="FFFFCC"/>
                </a:solidFill>
                <a:latin typeface="Linh AvantGarde" panose="02000603030000020004"/>
                <a:ea typeface="ＭＳ Ｐゴシック" panose="020B0600070205080204" pitchFamily="34" charset="-128"/>
              </a:rPr>
              <a:t>, </a:t>
            </a:r>
            <a:r>
              <a:rPr kumimoji="1" lang="en-US" altLang="ja-JP" dirty="0" err="1">
                <a:solidFill>
                  <a:srgbClr val="FFFFCC"/>
                </a:solidFill>
                <a:latin typeface="Linh AvantGarde" panose="02000603030000020004"/>
                <a:ea typeface="ＭＳ Ｐゴシック" panose="020B0600070205080204" pitchFamily="34" charset="-128"/>
              </a:rPr>
              <a:t>hoàn</a:t>
            </a:r>
            <a:r>
              <a:rPr kumimoji="1" lang="en-US" altLang="ja-JP" dirty="0">
                <a:solidFill>
                  <a:srgbClr val="FFFFCC"/>
                </a:solidFill>
                <a:latin typeface="Linh AvantGarde" panose="02000603030000020004"/>
                <a:ea typeface="ＭＳ Ｐゴシック" panose="020B0600070205080204" pitchFamily="34" charset="-128"/>
              </a:rPr>
              <a:t> </a:t>
            </a:r>
            <a:r>
              <a:rPr kumimoji="1" lang="en-US" altLang="ja-JP" dirty="0" err="1">
                <a:solidFill>
                  <a:srgbClr val="FFFFCC"/>
                </a:solidFill>
                <a:latin typeface="Linh AvantGarde" panose="02000603030000020004"/>
                <a:ea typeface="ＭＳ Ｐゴシック" panose="020B0600070205080204" pitchFamily="34" charset="-128"/>
              </a:rPr>
              <a:t>thiện</a:t>
            </a:r>
            <a:r>
              <a:rPr kumimoji="1" lang="en-US" altLang="ja-JP" dirty="0">
                <a:solidFill>
                  <a:srgbClr val="FFFFCC"/>
                </a:solidFill>
                <a:latin typeface="Linh AvantGarde" panose="02000603030000020004"/>
                <a:ea typeface="ＭＳ Ｐゴシック" panose="020B0600070205080204" pitchFamily="34" charset="-128"/>
              </a:rPr>
              <a:t/>
            </a:r>
            <a:br>
              <a:rPr kumimoji="1" lang="en-US" altLang="ja-JP" dirty="0">
                <a:solidFill>
                  <a:srgbClr val="FFFFCC"/>
                </a:solidFill>
                <a:latin typeface="Linh AvantGarde" panose="02000603030000020004"/>
                <a:ea typeface="ＭＳ Ｐゴシック" panose="020B0600070205080204" pitchFamily="34" charset="-128"/>
              </a:rPr>
            </a:br>
            <a:r>
              <a:rPr kumimoji="1" lang="en-US" altLang="ja-JP" dirty="0">
                <a:solidFill>
                  <a:srgbClr val="FFFFCC"/>
                </a:solidFill>
                <a:latin typeface="Linh AvantGarde" panose="02000603030000020004"/>
                <a:ea typeface="ＭＳ Ｐゴシック" panose="020B0600070205080204" pitchFamily="34" charset="-128"/>
              </a:rPr>
              <a:t>documentation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Chuẩn</a:t>
            </a:r>
            <a:r>
              <a:rPr lang="en-US" dirty="0" smtClean="0"/>
              <a:t> </a:t>
            </a:r>
            <a:r>
              <a:rPr lang="en-US" dirty="0" err="1" smtClean="0"/>
              <a:t>bị</a:t>
            </a:r>
            <a:r>
              <a:rPr lang="en-US" dirty="0" smtClean="0"/>
              <a:t> </a:t>
            </a:r>
            <a:r>
              <a:rPr lang="en-US" dirty="0" err="1" smtClean="0"/>
              <a:t>cho</a:t>
            </a:r>
            <a:r>
              <a:rPr lang="en-US" dirty="0" smtClean="0"/>
              <a:t> </a:t>
            </a:r>
            <a:r>
              <a:rPr lang="en-US" dirty="0" err="1" smtClean="0"/>
              <a:t>bài</a:t>
            </a:r>
            <a:r>
              <a:rPr lang="en-US" dirty="0" smtClean="0"/>
              <a:t> </a:t>
            </a:r>
            <a:r>
              <a:rPr lang="en-US" dirty="0" err="1" smtClean="0"/>
              <a:t>tiếp</a:t>
            </a:r>
            <a:r>
              <a:rPr lang="en-US" dirty="0" smtClean="0"/>
              <a:t> </a:t>
            </a:r>
            <a:r>
              <a:rPr lang="en-US" dirty="0" err="1" smtClean="0"/>
              <a:t>theo</a:t>
            </a:r>
            <a:r>
              <a:rPr lang="en-US" smtClean="0"/>
              <a:t> !!!</a:t>
            </a:r>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D25DEFB-C944-4709-9626-250C51195D0F}"/>
              </a:ext>
            </a:extLst>
          </p:cNvPr>
          <p:cNvSpPr>
            <a:spLocks noGrp="1"/>
          </p:cNvSpPr>
          <p:nvPr>
            <p:ph type="title"/>
          </p:nvPr>
        </p:nvSpPr>
        <p:spPr/>
        <p:txBody>
          <a:bodyPr>
            <a:normAutofit/>
          </a:bodyPr>
          <a:lstStyle/>
          <a:p>
            <a:r>
              <a:rPr lang="en-US" sz="3600" dirty="0"/>
              <a:t>Xin </a:t>
            </a:r>
            <a:r>
              <a:rPr lang="en-US" sz="3600" dirty="0" err="1"/>
              <a:t>cảm</a:t>
            </a:r>
            <a:r>
              <a:rPr lang="en-US" sz="3600" dirty="0"/>
              <a:t> </a:t>
            </a:r>
            <a:r>
              <a:rPr lang="en-US" sz="3600" dirty="0" err="1"/>
              <a:t>ơn</a:t>
            </a:r>
            <a:r>
              <a:rPr lang="en-US" sz="3600" dirty="0"/>
              <a:t>!</a:t>
            </a:r>
          </a:p>
        </p:txBody>
      </p:sp>
      <p:sp>
        <p:nvSpPr>
          <p:cNvPr id="4" name="Slide Number Placeholder 3">
            <a:extLst>
              <a:ext uri="{FF2B5EF4-FFF2-40B4-BE49-F238E27FC236}">
                <a16:creationId xmlns="" xmlns:a16="http://schemas.microsoft.com/office/drawing/2014/main" id="{3C4CBF43-BC8C-4E15-ABA1-AA48E9B569FD}"/>
              </a:ext>
            </a:extLst>
          </p:cNvPr>
          <p:cNvSpPr>
            <a:spLocks noGrp="1"/>
          </p:cNvSpPr>
          <p:nvPr>
            <p:ph type="sldNum" sz="quarter" idx="12"/>
          </p:nvPr>
        </p:nvSpPr>
        <p:spPr/>
        <p:txBody>
          <a:bodyPr/>
          <a:lstStyle/>
          <a:p>
            <a:fld id="{11F88B7E-86B8-4862-842E-2DB840C1EC76}" type="slidenum">
              <a:rPr lang="zh-CN" altLang="en-US" smtClean="0"/>
              <a:pPr/>
              <a:t>59</a:t>
            </a:fld>
            <a:endParaRPr lang="zh-CN" altLang="en-US"/>
          </a:p>
        </p:txBody>
      </p:sp>
    </p:spTree>
    <p:extLst>
      <p:ext uri="{BB962C8B-B14F-4D97-AF65-F5344CB8AC3E}">
        <p14:creationId xmlns="" xmlns:p14="http://schemas.microsoft.com/office/powerpoint/2010/main" val="4271195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p:txBody>
          <a:bodyPr/>
          <a:lstStyle/>
          <a:p>
            <a:r>
              <a:rPr lang="en-GB" altLang="en-US" smtClean="0"/>
              <a:t>Tổng quan về kỹ thuật lập trình</a:t>
            </a:r>
          </a:p>
        </p:txBody>
      </p:sp>
      <p:sp>
        <p:nvSpPr>
          <p:cNvPr id="9219" name="Content Placeholder 2"/>
          <p:cNvSpPr>
            <a:spLocks noGrp="1" noChangeArrowheads="1"/>
          </p:cNvSpPr>
          <p:nvPr>
            <p:ph idx="1"/>
          </p:nvPr>
        </p:nvSpPr>
        <p:spPr>
          <a:xfrm>
            <a:off x="304800" y="1090613"/>
            <a:ext cx="8585200" cy="5538787"/>
          </a:xfrm>
        </p:spPr>
        <p:txBody>
          <a:bodyPr/>
          <a:lstStyle/>
          <a:p>
            <a:pPr>
              <a:buFont typeface="Monotype Sorts" pitchFamily="2" charset="2"/>
              <a:buNone/>
            </a:pPr>
            <a:r>
              <a:rPr lang="vi-VN" altLang="en-US" smtClean="0"/>
              <a:t>Kỹ</a:t>
            </a:r>
            <a:r>
              <a:rPr lang="en-CA" altLang="en-US" smtClean="0"/>
              <a:t> </a:t>
            </a:r>
            <a:r>
              <a:rPr lang="vi-VN" altLang="en-US" smtClean="0"/>
              <a:t>thuật lập trình là</a:t>
            </a:r>
            <a:r>
              <a:rPr lang="en-CA" altLang="en-US" smtClean="0"/>
              <a:t> </a:t>
            </a:r>
            <a:r>
              <a:rPr lang="vi-VN" altLang="en-US" smtClean="0"/>
              <a:t>: </a:t>
            </a:r>
            <a:r>
              <a:rPr lang="vi-VN" altLang="en-US" i="1" smtClean="0"/>
              <a:t>Kỹ</a:t>
            </a:r>
            <a:r>
              <a:rPr lang="en-CA" altLang="en-US" i="1" smtClean="0"/>
              <a:t> </a:t>
            </a:r>
            <a:r>
              <a:rPr lang="vi-VN" altLang="en-US" i="1" smtClean="0"/>
              <a:t>thuật thực thi một giải pháp phần mềm (cấu trúc dữliệu + giải thuật) dựa trên nền tảng một phương pháp luận (methodology) và</a:t>
            </a:r>
            <a:r>
              <a:rPr lang="en-CA" altLang="en-US" i="1" smtClean="0"/>
              <a:t> </a:t>
            </a:r>
            <a:r>
              <a:rPr lang="vi-VN" altLang="en-US" i="1" smtClean="0"/>
              <a:t>một hoặc nhiều ngôn ngữ</a:t>
            </a:r>
            <a:r>
              <a:rPr lang="en-CA" altLang="en-US" i="1" smtClean="0"/>
              <a:t> </a:t>
            </a:r>
            <a:r>
              <a:rPr lang="vi-VN" altLang="en-US" i="1" smtClean="0"/>
              <a:t>lập trình phù</a:t>
            </a:r>
            <a:r>
              <a:rPr lang="en-CA" altLang="en-US" i="1" smtClean="0"/>
              <a:t> </a:t>
            </a:r>
            <a:r>
              <a:rPr lang="vi-VN" altLang="en-US" i="1" smtClean="0"/>
              <a:t>hợp với yêu cầu </a:t>
            </a:r>
            <a:r>
              <a:rPr lang="en-CA" altLang="en-US" i="1" smtClean="0"/>
              <a:t>đ</a:t>
            </a:r>
            <a:r>
              <a:rPr lang="vi-VN" altLang="en-US" i="1" smtClean="0"/>
              <a:t>ặc thù</a:t>
            </a:r>
            <a:r>
              <a:rPr lang="en-CA" altLang="en-US" i="1" smtClean="0"/>
              <a:t> </a:t>
            </a:r>
            <a:r>
              <a:rPr lang="vi-VN" altLang="en-US" i="1" smtClean="0"/>
              <a:t>của ứng dụng.</a:t>
            </a:r>
          </a:p>
          <a:p>
            <a:pPr>
              <a:buFont typeface="Monotype Sorts" pitchFamily="2" charset="2"/>
              <a:buNone/>
            </a:pPr>
            <a:r>
              <a:rPr lang="en-GB" altLang="en-US" smtClean="0"/>
              <a:t>Kỹ thuật lập trình</a:t>
            </a:r>
          </a:p>
          <a:p>
            <a:pPr lvl="1"/>
            <a:r>
              <a:rPr lang="vi-VN" altLang="en-US" sz="2800" smtClean="0"/>
              <a:t>= Tư tưởng thiết kế+ Kỹ</a:t>
            </a:r>
            <a:r>
              <a:rPr lang="en-CA" altLang="en-US" sz="2800" smtClean="0"/>
              <a:t> </a:t>
            </a:r>
            <a:r>
              <a:rPr lang="vi-VN" altLang="en-US" sz="2800" smtClean="0"/>
              <a:t>thuật mã hóa</a:t>
            </a:r>
          </a:p>
          <a:p>
            <a:pPr lvl="1"/>
            <a:r>
              <a:rPr lang="en-GB" altLang="en-US" sz="2800" smtClean="0"/>
              <a:t>= Cấu trúc dữ liệu + Giải thuật + Ngôn ngữ lập trình</a:t>
            </a:r>
          </a:p>
          <a:p>
            <a:pPr>
              <a:buFont typeface="Monotype Sorts" pitchFamily="2" charset="2"/>
              <a:buNone/>
            </a:pPr>
            <a:r>
              <a:rPr lang="en-GB" altLang="en-US" smtClean="0"/>
              <a:t>Kỹ thuật lập trình  </a:t>
            </a:r>
          </a:p>
          <a:p>
            <a:pPr>
              <a:buFont typeface="Monotype Sorts" pitchFamily="2" charset="2"/>
              <a:buNone/>
            </a:pPr>
            <a:r>
              <a:rPr lang="en-CA" altLang="en-US" smtClean="0"/>
              <a:t>       </a:t>
            </a:r>
            <a:r>
              <a:rPr lang="vi-VN" altLang="en-US" smtClean="0"/>
              <a:t>≠Phương pháp phân tích &amp; thiết kế(A&amp;D)</a:t>
            </a:r>
            <a:endParaRPr lang="en-CA" altLang="en-US" smtClean="0"/>
          </a:p>
          <a:p>
            <a:pPr>
              <a:buFont typeface="Monotype Sorts" pitchFamily="2" charset="2"/>
              <a:buNone/>
            </a:pPr>
            <a:endParaRPr lang="en-GB" altLang="en-US"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Vị</a:t>
            </a:r>
            <a:r>
              <a:rPr lang="en-US" dirty="0" smtClean="0"/>
              <a:t> </a:t>
            </a:r>
            <a:r>
              <a:rPr lang="en-US" dirty="0" err="1" smtClean="0"/>
              <a:t>trí</a:t>
            </a:r>
            <a:r>
              <a:rPr lang="en-US" dirty="0" smtClean="0"/>
              <a:t> </a:t>
            </a:r>
            <a:r>
              <a:rPr lang="en-US" dirty="0" err="1" smtClean="0"/>
              <a:t>của</a:t>
            </a:r>
            <a:r>
              <a:rPr lang="en-US" dirty="0" smtClean="0"/>
              <a:t> </a:t>
            </a:r>
            <a:r>
              <a:rPr lang="en-US" dirty="0" err="1" smtClean="0"/>
              <a:t>môn</a:t>
            </a:r>
            <a:r>
              <a:rPr lang="en-US" dirty="0" smtClean="0"/>
              <a:t> </a:t>
            </a:r>
            <a:r>
              <a:rPr lang="en-US" dirty="0" err="1" smtClean="0"/>
              <a:t>học</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Tìn</a:t>
            </a:r>
            <a:r>
              <a:rPr lang="en-US" dirty="0" smtClean="0"/>
              <a:t> dc</a:t>
            </a:r>
          </a:p>
          <a:p>
            <a:r>
              <a:rPr lang="en-US" dirty="0" err="1" smtClean="0"/>
              <a:t>Cấu</a:t>
            </a:r>
            <a:r>
              <a:rPr lang="en-US" dirty="0" smtClean="0"/>
              <a:t> </a:t>
            </a:r>
            <a:r>
              <a:rPr lang="en-US" dirty="0" err="1" smtClean="0"/>
              <a:t>trúc</a:t>
            </a:r>
            <a:r>
              <a:rPr lang="en-US" dirty="0" smtClean="0"/>
              <a:t> </a:t>
            </a:r>
            <a:r>
              <a:rPr lang="en-US" dirty="0" err="1" smtClean="0"/>
              <a:t>dl&amp;gt</a:t>
            </a:r>
            <a:endParaRPr lang="en-US" dirty="0" smtClean="0"/>
          </a:p>
          <a:p>
            <a:r>
              <a:rPr lang="en-US" dirty="0" smtClean="0"/>
              <a:t>KTLT</a:t>
            </a:r>
          </a:p>
          <a:p>
            <a:r>
              <a:rPr lang="en-US" dirty="0" smtClean="0"/>
              <a:t>CSDL</a:t>
            </a:r>
          </a:p>
          <a:p>
            <a:r>
              <a:rPr lang="en-US" dirty="0" smtClean="0"/>
              <a:t>LT HDT</a:t>
            </a:r>
          </a:p>
          <a:p>
            <a:r>
              <a:rPr lang="en-US" dirty="0" smtClean="0"/>
              <a:t>PT&amp;TK HT</a:t>
            </a:r>
          </a:p>
          <a:p>
            <a:r>
              <a:rPr lang="en-US" dirty="0" smtClean="0"/>
              <a:t>….</a:t>
            </a:r>
            <a:endParaRPr lang="en-US" dirty="0"/>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p:txBody>
          <a:bodyPr/>
          <a:lstStyle/>
          <a:p>
            <a:endParaRPr lang="en-GB" altLang="en-US" smtClean="0"/>
          </a:p>
        </p:txBody>
      </p:sp>
      <p:pic>
        <p:nvPicPr>
          <p:cNvPr id="10243" name="Picture 2"/>
          <p:cNvPicPr>
            <a:picLocks noGrp="1" noChangeAspect="1" noChangeArrowheads="1"/>
          </p:cNvPicPr>
          <p:nvPr>
            <p:ph idx="1"/>
          </p:nvPr>
        </p:nvPicPr>
        <p:blipFill>
          <a:blip r:embed="rId2"/>
          <a:srcRect/>
          <a:stretch>
            <a:fillRect/>
          </a:stretch>
        </p:blipFill>
        <p:spPr>
          <a:xfrm>
            <a:off x="0" y="0"/>
            <a:ext cx="9256713" cy="6858000"/>
          </a:xfr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p:txBody>
          <a:bodyPr/>
          <a:lstStyle/>
          <a:p>
            <a:r>
              <a:rPr lang="en-GB" altLang="en-US" smtClean="0"/>
              <a:t>Thế nào là chương trình tốt?</a:t>
            </a:r>
          </a:p>
        </p:txBody>
      </p:sp>
      <p:sp>
        <p:nvSpPr>
          <p:cNvPr id="11267" name="Content Placeholder 2"/>
          <p:cNvSpPr>
            <a:spLocks noGrp="1" noChangeArrowheads="1"/>
          </p:cNvSpPr>
          <p:nvPr>
            <p:ph idx="1"/>
          </p:nvPr>
        </p:nvSpPr>
        <p:spPr>
          <a:xfrm>
            <a:off x="304800" y="838200"/>
            <a:ext cx="8585200" cy="5010150"/>
          </a:xfrm>
        </p:spPr>
        <p:txBody>
          <a:bodyPr>
            <a:normAutofit fontScale="92500" lnSpcReduction="10000"/>
          </a:bodyPr>
          <a:lstStyle/>
          <a:p>
            <a:pPr>
              <a:buFont typeface="Monotype Sorts" pitchFamily="2" charset="2"/>
              <a:buNone/>
            </a:pPr>
            <a:r>
              <a:rPr lang="en-GB" altLang="en-US" sz="2400" smtClean="0"/>
              <a:t>Đúng/Chính xác</a:t>
            </a:r>
          </a:p>
          <a:p>
            <a:pPr>
              <a:buFont typeface="Monotype Sorts" pitchFamily="2" charset="2"/>
              <a:buNone/>
            </a:pPr>
            <a:r>
              <a:rPr lang="vi-VN" altLang="en-US" sz="2400" smtClean="0"/>
              <a:t>—Thoả mãn </a:t>
            </a:r>
            <a:r>
              <a:rPr lang="en-CA" altLang="en-US" sz="2400" smtClean="0"/>
              <a:t>đ</a:t>
            </a:r>
            <a:r>
              <a:rPr lang="vi-VN" altLang="en-US" sz="2400" smtClean="0"/>
              <a:t>úng các nhiệm vụ</a:t>
            </a:r>
            <a:r>
              <a:rPr lang="en-CA" altLang="en-US" sz="2400" smtClean="0"/>
              <a:t> </a:t>
            </a:r>
            <a:r>
              <a:rPr lang="vi-VN" altLang="en-US" sz="2400" smtClean="0"/>
              <a:t>bài toán lập trình </a:t>
            </a:r>
            <a:r>
              <a:rPr lang="en-CA" altLang="en-US" sz="2400" smtClean="0"/>
              <a:t>đặ</a:t>
            </a:r>
            <a:r>
              <a:rPr lang="vi-VN" altLang="en-US" sz="2400" smtClean="0"/>
              <a:t>t ra, </a:t>
            </a:r>
            <a:r>
              <a:rPr lang="en-CA" altLang="en-US" sz="2400" smtClean="0"/>
              <a:t>đ</a:t>
            </a:r>
            <a:r>
              <a:rPr lang="vi-VN" altLang="en-US" sz="2400" smtClean="0"/>
              <a:t>ược khách hàng chấp nhận</a:t>
            </a:r>
          </a:p>
          <a:p>
            <a:pPr>
              <a:buFont typeface="Monotype Sorts" pitchFamily="2" charset="2"/>
              <a:buNone/>
            </a:pPr>
            <a:r>
              <a:rPr lang="en-GB" altLang="en-US" sz="2400" smtClean="0"/>
              <a:t>Ổn định và bền vững</a:t>
            </a:r>
          </a:p>
          <a:p>
            <a:pPr>
              <a:buFont typeface="Monotype Sorts" pitchFamily="2" charset="2"/>
              <a:buNone/>
            </a:pPr>
            <a:r>
              <a:rPr lang="vi-VN" altLang="en-US" sz="2400" smtClean="0"/>
              <a:t>—Chương trình chạy ổn </a:t>
            </a:r>
            <a:r>
              <a:rPr lang="en-CA" altLang="en-US" sz="2400" smtClean="0"/>
              <a:t>đ</a:t>
            </a:r>
            <a:r>
              <a:rPr lang="vi-VN" altLang="en-US" sz="2400" smtClean="0"/>
              <a:t>ịnh trong </a:t>
            </a:r>
            <a:r>
              <a:rPr lang="en-CA" altLang="en-US" sz="2400" smtClean="0"/>
              <a:t>mọi</a:t>
            </a:r>
            <a:r>
              <a:rPr lang="vi-VN" altLang="en-US" sz="2400" smtClean="0"/>
              <a:t> trường hợp  </a:t>
            </a:r>
          </a:p>
          <a:p>
            <a:pPr>
              <a:buFont typeface="Monotype Sorts" pitchFamily="2" charset="2"/>
              <a:buNone/>
            </a:pPr>
            <a:r>
              <a:rPr lang="vi-VN" altLang="en-US" sz="2400" smtClean="0"/>
              <a:t>—Chạy ít lỗi (số lượng lỗi ít, cường </a:t>
            </a:r>
            <a:r>
              <a:rPr lang="en-CA" altLang="en-US" sz="2400" smtClean="0"/>
              <a:t>đ</a:t>
            </a:r>
            <a:r>
              <a:rPr lang="vi-VN" altLang="en-US" sz="2400" smtClean="0"/>
              <a:t>ộ</a:t>
            </a:r>
            <a:r>
              <a:rPr lang="en-CA" altLang="en-US" sz="2400" smtClean="0"/>
              <a:t> </a:t>
            </a:r>
            <a:r>
              <a:rPr lang="vi-VN" altLang="en-US" sz="2400" smtClean="0"/>
              <a:t>lỗi thấp)</a:t>
            </a:r>
          </a:p>
          <a:p>
            <a:pPr>
              <a:buFont typeface="Monotype Sorts" pitchFamily="2" charset="2"/>
              <a:buNone/>
            </a:pPr>
            <a:r>
              <a:rPr lang="vi-VN" altLang="en-US" sz="2400" smtClean="0"/>
              <a:t>—Mức </a:t>
            </a:r>
            <a:r>
              <a:rPr lang="en-CA" altLang="en-US" sz="2400" smtClean="0"/>
              <a:t>đ</a:t>
            </a:r>
            <a:r>
              <a:rPr lang="vi-VN" altLang="en-US" sz="2400" smtClean="0"/>
              <a:t>ộ</a:t>
            </a:r>
            <a:r>
              <a:rPr lang="en-CA" altLang="en-US" sz="2400" smtClean="0"/>
              <a:t> </a:t>
            </a:r>
            <a:r>
              <a:rPr lang="vi-VN" altLang="en-US" sz="2400" smtClean="0"/>
              <a:t>lỗi nhẹ</a:t>
            </a:r>
            <a:r>
              <a:rPr lang="en-CA" altLang="en-US" sz="2400" smtClean="0"/>
              <a:t> </a:t>
            </a:r>
            <a:r>
              <a:rPr lang="vi-VN" altLang="en-US" sz="2400" smtClean="0"/>
              <a:t>có</a:t>
            </a:r>
            <a:r>
              <a:rPr lang="en-CA" altLang="en-US" sz="2400" smtClean="0"/>
              <a:t> </a:t>
            </a:r>
            <a:r>
              <a:rPr lang="vi-VN" altLang="en-US" sz="2400" smtClean="0"/>
              <a:t>thể</a:t>
            </a:r>
            <a:r>
              <a:rPr lang="en-CA" altLang="en-US" sz="2400" smtClean="0"/>
              <a:t> </a:t>
            </a:r>
            <a:r>
              <a:rPr lang="vi-VN" altLang="en-US" sz="2400" smtClean="0"/>
              <a:t>chấp nhận </a:t>
            </a:r>
            <a:r>
              <a:rPr lang="en-CA" altLang="en-US" sz="2400" smtClean="0"/>
              <a:t>đ</a:t>
            </a:r>
            <a:r>
              <a:rPr lang="vi-VN" altLang="en-US" sz="2400" smtClean="0"/>
              <a:t>ược</a:t>
            </a:r>
          </a:p>
          <a:p>
            <a:pPr>
              <a:buFont typeface="Monotype Sorts" pitchFamily="2" charset="2"/>
              <a:buNone/>
            </a:pPr>
            <a:r>
              <a:rPr lang="vi-VN" altLang="en-US" sz="2400" smtClean="0"/>
              <a:t>Khả năng chỉnh sửa</a:t>
            </a:r>
          </a:p>
          <a:p>
            <a:pPr>
              <a:buFont typeface="Monotype Sorts" pitchFamily="2" charset="2"/>
              <a:buNone/>
            </a:pPr>
            <a:r>
              <a:rPr lang="en-GB" altLang="en-US" sz="2400" smtClean="0"/>
              <a:t>—Dễ dàng chỉnh sửa trong quá trình sử dụng và phát triển</a:t>
            </a:r>
          </a:p>
          <a:p>
            <a:pPr>
              <a:buFont typeface="Monotype Sorts" pitchFamily="2" charset="2"/>
              <a:buNone/>
            </a:pPr>
            <a:r>
              <a:rPr lang="en-GB" altLang="en-US" sz="2400" smtClean="0"/>
              <a:t>—Dễ dàng thay đổi hoặc nâng cấp đểthích ứng với điều kiện bài toán lập trình thay đổi</a:t>
            </a:r>
          </a:p>
          <a:p>
            <a:pPr>
              <a:buFont typeface="Monotype Sorts" pitchFamily="2" charset="2"/>
              <a:buNone/>
            </a:pPr>
            <a:r>
              <a:rPr lang="vi-VN" altLang="en-US" sz="2400" smtClean="0"/>
              <a:t>Khả năng tái sử</a:t>
            </a:r>
            <a:r>
              <a:rPr lang="en-CA" altLang="en-US" sz="2400" smtClean="0"/>
              <a:t> </a:t>
            </a:r>
            <a:r>
              <a:rPr lang="vi-VN" altLang="en-US" sz="2400" smtClean="0"/>
              <a:t>dụng</a:t>
            </a:r>
          </a:p>
          <a:p>
            <a:pPr>
              <a:buFont typeface="Monotype Sorts" pitchFamily="2" charset="2"/>
              <a:buNone/>
            </a:pPr>
            <a:r>
              <a:rPr lang="vi-VN" altLang="en-US" sz="2400" smtClean="0"/>
              <a:t>—Có</a:t>
            </a:r>
            <a:r>
              <a:rPr lang="en-CA" altLang="en-US" sz="2400" smtClean="0"/>
              <a:t> </a:t>
            </a:r>
            <a:r>
              <a:rPr lang="vi-VN" altLang="en-US" sz="2400" smtClean="0"/>
              <a:t>thể </a:t>
            </a:r>
            <a:r>
              <a:rPr lang="en-CA" altLang="en-US" sz="2400" smtClean="0"/>
              <a:t>đ</a:t>
            </a:r>
            <a:r>
              <a:rPr lang="vi-VN" altLang="en-US" sz="2400" smtClean="0"/>
              <a:t>ược sử</a:t>
            </a:r>
            <a:r>
              <a:rPr lang="en-CA" altLang="en-US" sz="2400" smtClean="0"/>
              <a:t> </a:t>
            </a:r>
            <a:r>
              <a:rPr lang="vi-VN" altLang="en-US" sz="2400" smtClean="0"/>
              <a:t>dụng hoặc </a:t>
            </a:r>
            <a:r>
              <a:rPr lang="en-CA" altLang="en-US" sz="2400" smtClean="0"/>
              <a:t>đ</a:t>
            </a:r>
            <a:r>
              <a:rPr lang="vi-VN" altLang="en-US" sz="2400" smtClean="0"/>
              <a:t>ược kế</a:t>
            </a:r>
            <a:r>
              <a:rPr lang="en-CA" altLang="en-US" sz="2400" smtClean="0"/>
              <a:t> </a:t>
            </a:r>
            <a:r>
              <a:rPr lang="vi-VN" altLang="en-US" sz="2400" smtClean="0"/>
              <a:t>thừa cho các bài toán </a:t>
            </a:r>
            <a:r>
              <a:rPr lang="en-CA" altLang="en-US" sz="2400" smtClean="0"/>
              <a:t>#</a:t>
            </a:r>
            <a:r>
              <a:rPr lang="vi-VN" altLang="en-US" sz="2400" smtClean="0"/>
              <a:t> </a:t>
            </a:r>
          </a:p>
          <a:p>
            <a:endParaRPr lang="en-GB" altLang="en-US"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TotalTime>
  <Words>3539</Words>
  <Application>Microsoft Office PowerPoint</Application>
  <PresentationFormat>On-screen Show (4:3)</PresentationFormat>
  <Paragraphs>436</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Chương 1:  Tổng quan về kỹ thuật lập trình</vt:lpstr>
      <vt:lpstr>Mục tiêu môn học?</vt:lpstr>
      <vt:lpstr>Tài liệu học tập</vt:lpstr>
      <vt:lpstr>Đánh giá học phần</vt:lpstr>
      <vt:lpstr>Mot so khai niem </vt:lpstr>
      <vt:lpstr>Tổng quan về kỹ thuật lập trình</vt:lpstr>
      <vt:lpstr>Vị trí của môn học !</vt:lpstr>
      <vt:lpstr>Slide 8</vt:lpstr>
      <vt:lpstr>Thế nào là chương trình tốt?</vt:lpstr>
      <vt:lpstr>Thế nào là chương trình tốt? ...</vt:lpstr>
      <vt:lpstr>Làm thế nào để lập trình tốt?</vt:lpstr>
      <vt:lpstr>Các nguyên tắc cơ bản </vt:lpstr>
      <vt:lpstr>Nguyên tắc tối cao : KISS</vt:lpstr>
      <vt:lpstr>Tổng quan về lập trình</vt:lpstr>
      <vt:lpstr>Chương trình máy tính và ngôn ngữ lập trình</vt:lpstr>
      <vt:lpstr>Hoạt động của chương trình máy tính</vt:lpstr>
      <vt:lpstr>Hoạt động của chương trình máy tính</vt:lpstr>
      <vt:lpstr>Ngôn ngữ lập trình</vt:lpstr>
      <vt:lpstr>Ngôn ngữ lập trình</vt:lpstr>
      <vt:lpstr>Mã máy – Machine code</vt:lpstr>
      <vt:lpstr>Hợp ngữ - Assembly</vt:lpstr>
      <vt:lpstr>Ngôn ngữ lập trình bậc cao</vt:lpstr>
      <vt:lpstr>Trình dịch - compiler</vt:lpstr>
      <vt:lpstr>Thông dịch - interpreter</vt:lpstr>
      <vt:lpstr>Các mô thức lập trình</vt:lpstr>
      <vt:lpstr>Các mô thức lập trình</vt:lpstr>
      <vt:lpstr>Imperative paradigm – hướng mệnh lệnh</vt:lpstr>
      <vt:lpstr>Functional paradigm – hướng chức năng</vt:lpstr>
      <vt:lpstr>Functional paradigm – hướng chức năng</vt:lpstr>
      <vt:lpstr>Logic paradigm – hướng logic</vt:lpstr>
      <vt:lpstr>Logic paradigm – hướng logic</vt:lpstr>
      <vt:lpstr>Object-oriented paradigm – hướng đối tượng</vt:lpstr>
      <vt:lpstr>Object-oriented paradigm – hướng đối tượng</vt:lpstr>
      <vt:lpstr>Giới thiệu về ngôn ngữ C++</vt:lpstr>
      <vt:lpstr>Lịch sử ngôn ngữ C</vt:lpstr>
      <vt:lpstr>Lịch sử ngôn ngữ C++</vt:lpstr>
      <vt:lpstr>Biên dịch chương trình C/C++</vt:lpstr>
      <vt:lpstr>Biên dịch chương trình C/C++</vt:lpstr>
      <vt:lpstr>Vào ra trong C++</vt:lpstr>
      <vt:lpstr>Header file cho I/O trong C++</vt:lpstr>
      <vt:lpstr>Standard Output Stream (cout) trong C++</vt:lpstr>
      <vt:lpstr>Standard Input Stream (cin) trong C++</vt:lpstr>
      <vt:lpstr>Standard Input Stream (cin) trong C++</vt:lpstr>
      <vt:lpstr>IDE lập trình</vt:lpstr>
      <vt:lpstr>Chu trình phát triển phần mềm</vt:lpstr>
      <vt:lpstr>Chu trình phát triển phần mềm </vt:lpstr>
      <vt:lpstr>Step 1 — Analyze Requirements</vt:lpstr>
      <vt:lpstr>Step 2 — Design Solution</vt:lpstr>
      <vt:lpstr>Step 2 — Design Solution</vt:lpstr>
      <vt:lpstr>Step 2 — Design Solution</vt:lpstr>
      <vt:lpstr>Step 2 — Design Solution</vt:lpstr>
      <vt:lpstr>Step 2 — Design Solution</vt:lpstr>
      <vt:lpstr>Step 2 — Design Solution</vt:lpstr>
      <vt:lpstr>Step 3 — Validate Design</vt:lpstr>
      <vt:lpstr>Step 4 — Implement Design</vt:lpstr>
      <vt:lpstr>Step 5 — Test Solution</vt:lpstr>
      <vt:lpstr>Step 6 — Document Solution</vt:lpstr>
      <vt:lpstr>Chuẩn bị cho bài tiếp theo !!!</vt:lpstr>
      <vt:lpstr>Xin cảm ơn!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Tổng quan về kỹ thuật lập trình</dc:title>
  <dc:creator>Dinh Viet Sang</dc:creator>
  <cp:lastModifiedBy>VIP</cp:lastModifiedBy>
  <cp:revision>55</cp:revision>
  <dcterms:created xsi:type="dcterms:W3CDTF">2020-03-03T04:07:40Z</dcterms:created>
  <dcterms:modified xsi:type="dcterms:W3CDTF">2021-09-30T02:42:00Z</dcterms:modified>
</cp:coreProperties>
</file>