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9"/>
  </p:notesMasterIdLst>
  <p:sldIdLst>
    <p:sldId id="256" r:id="rId2"/>
    <p:sldId id="763" r:id="rId3"/>
    <p:sldId id="764" r:id="rId4"/>
    <p:sldId id="725" r:id="rId5"/>
    <p:sldId id="424" r:id="rId6"/>
    <p:sldId id="425" r:id="rId7"/>
    <p:sldId id="727" r:id="rId8"/>
    <p:sldId id="728" r:id="rId9"/>
    <p:sldId id="423" r:id="rId10"/>
    <p:sldId id="755" r:id="rId11"/>
    <p:sldId id="428" r:id="rId12"/>
    <p:sldId id="426" r:id="rId13"/>
    <p:sldId id="427" r:id="rId14"/>
    <p:sldId id="756" r:id="rId15"/>
    <p:sldId id="389" r:id="rId16"/>
    <p:sldId id="729" r:id="rId17"/>
    <p:sldId id="730" r:id="rId18"/>
    <p:sldId id="731" r:id="rId19"/>
    <p:sldId id="732" r:id="rId20"/>
    <p:sldId id="733" r:id="rId21"/>
    <p:sldId id="757" r:id="rId22"/>
    <p:sldId id="759" r:id="rId23"/>
    <p:sldId id="734" r:id="rId24"/>
    <p:sldId id="760" r:id="rId25"/>
    <p:sldId id="735" r:id="rId26"/>
    <p:sldId id="753" r:id="rId27"/>
    <p:sldId id="765" r:id="rId28"/>
    <p:sldId id="736" r:id="rId29"/>
    <p:sldId id="758" r:id="rId30"/>
    <p:sldId id="737" r:id="rId31"/>
    <p:sldId id="738" r:id="rId32"/>
    <p:sldId id="739" r:id="rId33"/>
    <p:sldId id="740" r:id="rId34"/>
    <p:sldId id="741" r:id="rId35"/>
    <p:sldId id="742" r:id="rId36"/>
    <p:sldId id="743" r:id="rId37"/>
    <p:sldId id="744" r:id="rId38"/>
    <p:sldId id="745" r:id="rId39"/>
    <p:sldId id="746" r:id="rId40"/>
    <p:sldId id="747" r:id="rId41"/>
    <p:sldId id="748" r:id="rId42"/>
    <p:sldId id="750" r:id="rId43"/>
    <p:sldId id="751" r:id="rId44"/>
    <p:sldId id="752" r:id="rId45"/>
    <p:sldId id="754" r:id="rId46"/>
    <p:sldId id="761" r:id="rId47"/>
    <p:sldId id="749"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C68F128-8132-409A-AF4A-DBC4DCE6ECC5}">
          <p14:sldIdLst>
            <p14:sldId id="256"/>
            <p14:sldId id="725"/>
            <p14:sldId id="424"/>
            <p14:sldId id="425"/>
            <p14:sldId id="727"/>
            <p14:sldId id="728"/>
            <p14:sldId id="423"/>
            <p14:sldId id="428"/>
            <p14:sldId id="426"/>
            <p14:sldId id="427"/>
            <p14:sldId id="389"/>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E417A"/>
    <a:srgbClr val="1E41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63A6B3-CFD9-4B85-91F6-10A4B631DEBF}" v="4" dt="2019-12-12T18:56:23.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289" autoAdjust="0"/>
    <p:restoredTop sz="95144"/>
  </p:normalViewPr>
  <p:slideViewPr>
    <p:cSldViewPr snapToGrid="0">
      <p:cViewPr varScale="1">
        <p:scale>
          <a:sx n="68" d="100"/>
          <a:sy n="68" d="100"/>
        </p:scale>
        <p:origin x="-1332" y="-96"/>
      </p:cViewPr>
      <p:guideLst>
        <p:guide orient="horz" pos="2160"/>
        <p:guide pos="2880"/>
      </p:guideLst>
    </p:cSldViewPr>
  </p:slideViewPr>
  <p:notesTextViewPr>
    <p:cViewPr>
      <p:scale>
        <a:sx n="1" d="1"/>
        <a:sy n="1" d="1"/>
      </p:scale>
      <p:origin x="0" y="0"/>
    </p:cViewPr>
  </p:notesTextViewPr>
  <p:sorterViewPr>
    <p:cViewPr>
      <p:scale>
        <a:sx n="100" d="100"/>
        <a:sy n="100" d="100"/>
      </p:scale>
      <p:origin x="0" y="-339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et Sang" userId="693b233c-29db-4155-a84a-11e088d973ce" providerId="ADAL" clId="{256904D6-C624-44D2-95D7-38AF566D040A}"/>
    <pc:docChg chg="undo redo custSel addSld delSld modSld modMainMaster modSection">
      <pc:chgData name="Dinh Viet Sang" userId="693b233c-29db-4155-a84a-11e088d973ce" providerId="ADAL" clId="{256904D6-C624-44D2-95D7-38AF566D040A}" dt="2019-08-08T02:03:20.129" v="1604"/>
      <pc:docMkLst>
        <pc:docMk/>
      </pc:docMkLst>
      <pc:sldChg chg="modSp">
        <pc:chgData name="Dinh Viet Sang" userId="693b233c-29db-4155-a84a-11e088d973ce" providerId="ADAL" clId="{256904D6-C624-44D2-95D7-38AF566D040A}" dt="2019-08-06T01:52:47.773" v="38" actId="404"/>
        <pc:sldMkLst>
          <pc:docMk/>
          <pc:sldMk cId="1421310571" sldId="256"/>
        </pc:sldMkLst>
        <pc:spChg chg="mod">
          <ac:chgData name="Dinh Viet Sang" userId="693b233c-29db-4155-a84a-11e088d973ce" providerId="ADAL" clId="{256904D6-C624-44D2-95D7-38AF566D040A}" dt="2019-08-06T01:52:47.773" v="38" actId="404"/>
          <ac:spMkLst>
            <pc:docMk/>
            <pc:sldMk cId="1421310571" sldId="256"/>
            <ac:spMk id="2" creationId="{B820AEC0-4960-4BF3-9A72-1C30D7848550}"/>
          </ac:spMkLst>
        </pc:spChg>
      </pc:sldChg>
      <pc:sldChg chg="modSp">
        <pc:chgData name="Dinh Viet Sang" userId="693b233c-29db-4155-a84a-11e088d973ce" providerId="ADAL" clId="{256904D6-C624-44D2-95D7-38AF566D040A}" dt="2019-08-06T02:36:39.112" v="1211" actId="20577"/>
        <pc:sldMkLst>
          <pc:docMk/>
          <pc:sldMk cId="3480357123" sldId="257"/>
        </pc:sldMkLst>
        <pc:spChg chg="mod">
          <ac:chgData name="Dinh Viet Sang" userId="693b233c-29db-4155-a84a-11e088d973ce" providerId="ADAL" clId="{256904D6-C624-44D2-95D7-38AF566D040A}" dt="2019-08-06T02:36:39.112" v="1211" actId="20577"/>
          <ac:spMkLst>
            <pc:docMk/>
            <pc:sldMk cId="3480357123" sldId="257"/>
            <ac:spMk id="3" creationId="{03F0CB43-D177-4D6E-AF18-574ECF170887}"/>
          </ac:spMkLst>
        </pc:spChg>
      </pc:sldChg>
      <pc:sldChg chg="add">
        <pc:chgData name="Dinh Viet Sang" userId="693b233c-29db-4155-a84a-11e088d973ce" providerId="ADAL" clId="{256904D6-C624-44D2-95D7-38AF566D040A}" dt="2019-08-06T02:08:39.763" v="567"/>
        <pc:sldMkLst>
          <pc:docMk/>
          <pc:sldMk cId="353313763" sldId="260"/>
        </pc:sldMkLst>
      </pc:sldChg>
      <pc:sldChg chg="add">
        <pc:chgData name="Dinh Viet Sang" userId="693b233c-29db-4155-a84a-11e088d973ce" providerId="ADAL" clId="{256904D6-C624-44D2-95D7-38AF566D040A}" dt="2019-08-06T02:08:39.763" v="567"/>
        <pc:sldMkLst>
          <pc:docMk/>
          <pc:sldMk cId="2969460515" sldId="261"/>
        </pc:sldMkLst>
      </pc:sldChg>
      <pc:sldChg chg="add">
        <pc:chgData name="Dinh Viet Sang" userId="693b233c-29db-4155-a84a-11e088d973ce" providerId="ADAL" clId="{256904D6-C624-44D2-95D7-38AF566D040A}" dt="2019-08-06T02:08:39.763" v="567"/>
        <pc:sldMkLst>
          <pc:docMk/>
          <pc:sldMk cId="575111104" sldId="263"/>
        </pc:sldMkLst>
      </pc:sldChg>
      <pc:sldChg chg="addSp delSp modSp add">
        <pc:chgData name="Dinh Viet Sang" userId="693b233c-29db-4155-a84a-11e088d973ce" providerId="ADAL" clId="{256904D6-C624-44D2-95D7-38AF566D040A}" dt="2019-08-06T02:39:00.994" v="1228" actId="1076"/>
        <pc:sldMkLst>
          <pc:docMk/>
          <pc:sldMk cId="2787495815" sldId="264"/>
        </pc:sldMkLst>
        <pc:spChg chg="add mod">
          <ac:chgData name="Dinh Viet Sang" userId="693b233c-29db-4155-a84a-11e088d973ce" providerId="ADAL" clId="{256904D6-C624-44D2-95D7-38AF566D040A}" dt="2019-08-06T02:39:00.994" v="1228" actId="1076"/>
          <ac:spMkLst>
            <pc:docMk/>
            <pc:sldMk cId="2787495815" sldId="264"/>
            <ac:spMk id="8" creationId="{3940DE26-6AC3-4C30-9E82-B3EFD97BADE6}"/>
          </ac:spMkLst>
        </pc:spChg>
        <pc:spChg chg="del">
          <ac:chgData name="Dinh Viet Sang" userId="693b233c-29db-4155-a84a-11e088d973ce" providerId="ADAL" clId="{256904D6-C624-44D2-95D7-38AF566D040A}" dt="2019-08-06T02:38:44.087" v="1222" actId="478"/>
          <ac:spMkLst>
            <pc:docMk/>
            <pc:sldMk cId="2787495815" sldId="264"/>
            <ac:spMk id="10" creationId="{00000000-0000-0000-0000-000000000000}"/>
          </ac:spMkLst>
        </pc:spChg>
        <pc:spChg chg="mod">
          <ac:chgData name="Dinh Viet Sang" userId="693b233c-29db-4155-a84a-11e088d973ce" providerId="ADAL" clId="{256904D6-C624-44D2-95D7-38AF566D040A}" dt="2019-08-06T02:38:58.314" v="1227" actId="14100"/>
          <ac:spMkLst>
            <pc:docMk/>
            <pc:sldMk cId="2787495815" sldId="264"/>
            <ac:spMk id="76" creationId="{00000000-0000-0000-0000-000000000000}"/>
          </ac:spMkLst>
        </pc:spChg>
      </pc:sldChg>
      <pc:sldChg chg="modSp add">
        <pc:chgData name="Dinh Viet Sang" userId="693b233c-29db-4155-a84a-11e088d973ce" providerId="ADAL" clId="{256904D6-C624-44D2-95D7-38AF566D040A}" dt="2019-08-06T02:49:11.845" v="1508" actId="14100"/>
        <pc:sldMkLst>
          <pc:docMk/>
          <pc:sldMk cId="1116190454" sldId="265"/>
        </pc:sldMkLst>
        <pc:spChg chg="mod">
          <ac:chgData name="Dinh Viet Sang" userId="693b233c-29db-4155-a84a-11e088d973ce" providerId="ADAL" clId="{256904D6-C624-44D2-95D7-38AF566D040A}" dt="2019-08-06T02:49:11.845" v="1508" actId="14100"/>
          <ac:spMkLst>
            <pc:docMk/>
            <pc:sldMk cId="1116190454" sldId="265"/>
            <ac:spMk id="29" creationId="{00000000-0000-0000-0000-000000000000}"/>
          </ac:spMkLst>
        </pc:spChg>
      </pc:sldChg>
      <pc:sldChg chg="modSp add">
        <pc:chgData name="Dinh Viet Sang" userId="693b233c-29db-4155-a84a-11e088d973ce" providerId="ADAL" clId="{256904D6-C624-44D2-95D7-38AF566D040A}" dt="2019-08-06T02:49:53.021" v="1512" actId="14100"/>
        <pc:sldMkLst>
          <pc:docMk/>
          <pc:sldMk cId="495516603" sldId="266"/>
        </pc:sldMkLst>
        <pc:spChg chg="mod">
          <ac:chgData name="Dinh Viet Sang" userId="693b233c-29db-4155-a84a-11e088d973ce" providerId="ADAL" clId="{256904D6-C624-44D2-95D7-38AF566D040A}" dt="2019-08-06T02:49:53.021" v="1512" actId="14100"/>
          <ac:spMkLst>
            <pc:docMk/>
            <pc:sldMk cId="495516603" sldId="266"/>
            <ac:spMk id="76" creationId="{00000000-0000-0000-0000-000000000000}"/>
          </ac:spMkLst>
        </pc:spChg>
      </pc:sldChg>
      <pc:sldChg chg="modSp add">
        <pc:chgData name="Dinh Viet Sang" userId="693b233c-29db-4155-a84a-11e088d973ce" providerId="ADAL" clId="{256904D6-C624-44D2-95D7-38AF566D040A}" dt="2019-08-06T02:49:58.897" v="1514" actId="14100"/>
        <pc:sldMkLst>
          <pc:docMk/>
          <pc:sldMk cId="2853895868" sldId="267"/>
        </pc:sldMkLst>
        <pc:spChg chg="mod">
          <ac:chgData name="Dinh Viet Sang" userId="693b233c-29db-4155-a84a-11e088d973ce" providerId="ADAL" clId="{256904D6-C624-44D2-95D7-38AF566D040A}" dt="2019-08-06T02:49:58.897" v="1514" actId="14100"/>
          <ac:spMkLst>
            <pc:docMk/>
            <pc:sldMk cId="2853895868" sldId="267"/>
            <ac:spMk id="76" creationId="{00000000-0000-0000-0000-000000000000}"/>
          </ac:spMkLst>
        </pc:spChg>
      </pc:sldChg>
      <pc:sldChg chg="modSp add">
        <pc:chgData name="Dinh Viet Sang" userId="693b233c-29db-4155-a84a-11e088d973ce" providerId="ADAL" clId="{256904D6-C624-44D2-95D7-38AF566D040A}" dt="2019-08-06T02:42:32.041" v="1255" actId="1076"/>
        <pc:sldMkLst>
          <pc:docMk/>
          <pc:sldMk cId="2169608044" sldId="268"/>
        </pc:sldMkLst>
        <pc:picChg chg="mod">
          <ac:chgData name="Dinh Viet Sang" userId="693b233c-29db-4155-a84a-11e088d973ce" providerId="ADAL" clId="{256904D6-C624-44D2-95D7-38AF566D040A}" dt="2019-08-06T02:42:32.041" v="1255" actId="1076"/>
          <ac:picMkLst>
            <pc:docMk/>
            <pc:sldMk cId="2169608044" sldId="268"/>
            <ac:picMk id="6" creationId="{00000000-0000-0000-0000-000000000000}"/>
          </ac:picMkLst>
        </pc:picChg>
      </pc:sldChg>
      <pc:sldChg chg="modSp add">
        <pc:chgData name="Dinh Viet Sang" userId="693b233c-29db-4155-a84a-11e088d973ce" providerId="ADAL" clId="{256904D6-C624-44D2-95D7-38AF566D040A}" dt="2019-08-06T02:42:37.608" v="1258" actId="1076"/>
        <pc:sldMkLst>
          <pc:docMk/>
          <pc:sldMk cId="2744641626" sldId="269"/>
        </pc:sldMkLst>
        <pc:picChg chg="mod">
          <ac:chgData name="Dinh Viet Sang" userId="693b233c-29db-4155-a84a-11e088d973ce" providerId="ADAL" clId="{256904D6-C624-44D2-95D7-38AF566D040A}" dt="2019-08-06T02:42:37.608" v="1258" actId="1076"/>
          <ac:picMkLst>
            <pc:docMk/>
            <pc:sldMk cId="2744641626" sldId="269"/>
            <ac:picMk id="5" creationId="{00000000-0000-0000-0000-000000000000}"/>
          </ac:picMkLst>
        </pc:picChg>
      </pc:sldChg>
      <pc:sldChg chg="modSp add">
        <pc:chgData name="Dinh Viet Sang" userId="693b233c-29db-4155-a84a-11e088d973ce" providerId="ADAL" clId="{256904D6-C624-44D2-95D7-38AF566D040A}" dt="2019-08-06T02:49:20.037" v="1511" actId="1076"/>
        <pc:sldMkLst>
          <pc:docMk/>
          <pc:sldMk cId="3957452531" sldId="270"/>
        </pc:sldMkLst>
        <pc:picChg chg="mod">
          <ac:chgData name="Dinh Viet Sang" userId="693b233c-29db-4155-a84a-11e088d973ce" providerId="ADAL" clId="{256904D6-C624-44D2-95D7-38AF566D040A}" dt="2019-08-06T02:49:20.037" v="1511" actId="1076"/>
          <ac:picMkLst>
            <pc:docMk/>
            <pc:sldMk cId="3957452531" sldId="270"/>
            <ac:picMk id="24" creationId="{00000000-0000-0000-0000-000000000000}"/>
          </ac:picMkLst>
        </pc:picChg>
      </pc:sldChg>
      <pc:sldChg chg="modSp add">
        <pc:chgData name="Dinh Viet Sang" userId="693b233c-29db-4155-a84a-11e088d973ce" providerId="ADAL" clId="{256904D6-C624-44D2-95D7-38AF566D040A}" dt="2019-08-06T02:38:25.690" v="1220" actId="14100"/>
        <pc:sldMkLst>
          <pc:docMk/>
          <pc:sldMk cId="1949350533" sldId="271"/>
        </pc:sldMkLst>
        <pc:spChg chg="mod">
          <ac:chgData name="Dinh Viet Sang" userId="693b233c-29db-4155-a84a-11e088d973ce" providerId="ADAL" clId="{256904D6-C624-44D2-95D7-38AF566D040A}" dt="2019-08-06T02:38:16.090" v="1217" actId="1076"/>
          <ac:spMkLst>
            <pc:docMk/>
            <pc:sldMk cId="1949350533" sldId="271"/>
            <ac:spMk id="4" creationId="{00000000-0000-0000-0000-000000000000}"/>
          </ac:spMkLst>
        </pc:spChg>
        <pc:spChg chg="mod">
          <ac:chgData name="Dinh Viet Sang" userId="693b233c-29db-4155-a84a-11e088d973ce" providerId="ADAL" clId="{256904D6-C624-44D2-95D7-38AF566D040A}" dt="2019-08-06T02:38:25.690" v="1220" actId="14100"/>
          <ac:spMkLst>
            <pc:docMk/>
            <pc:sldMk cId="1949350533" sldId="271"/>
            <ac:spMk id="76" creationId="{00000000-0000-0000-0000-000000000000}"/>
          </ac:spMkLst>
        </pc:spChg>
      </pc:sldChg>
      <pc:sldChg chg="modSp add">
        <pc:chgData name="Dinh Viet Sang" userId="693b233c-29db-4155-a84a-11e088d973ce" providerId="ADAL" clId="{256904D6-C624-44D2-95D7-38AF566D040A}" dt="2019-08-06T02:50:39.973" v="1552" actId="6549"/>
        <pc:sldMkLst>
          <pc:docMk/>
          <pc:sldMk cId="2169690450" sldId="272"/>
        </pc:sldMkLst>
        <pc:spChg chg="mod">
          <ac:chgData name="Dinh Viet Sang" userId="693b233c-29db-4155-a84a-11e088d973ce" providerId="ADAL" clId="{256904D6-C624-44D2-95D7-38AF566D040A}" dt="2019-08-06T02:50:39.973" v="1552" actId="6549"/>
          <ac:spMkLst>
            <pc:docMk/>
            <pc:sldMk cId="2169690450" sldId="272"/>
            <ac:spMk id="76" creationId="{00000000-0000-0000-0000-000000000000}"/>
          </ac:spMkLst>
        </pc:spChg>
      </pc:sldChg>
      <pc:sldChg chg="modSp add">
        <pc:chgData name="Dinh Viet Sang" userId="693b233c-29db-4155-a84a-11e088d973ce" providerId="ADAL" clId="{256904D6-C624-44D2-95D7-38AF566D040A}" dt="2019-08-06T02:50:44.267" v="1554" actId="14734"/>
        <pc:sldMkLst>
          <pc:docMk/>
          <pc:sldMk cId="2014281699" sldId="274"/>
        </pc:sldMkLst>
        <pc:graphicFrameChg chg="modGraphic">
          <ac:chgData name="Dinh Viet Sang" userId="693b233c-29db-4155-a84a-11e088d973ce" providerId="ADAL" clId="{256904D6-C624-44D2-95D7-38AF566D040A}" dt="2019-08-06T02:50:44.267" v="1554" actId="14734"/>
          <ac:graphicFrameMkLst>
            <pc:docMk/>
            <pc:sldMk cId="2014281699" sldId="274"/>
            <ac:graphicFrameMk id="21" creationId="{00000000-0000-0000-0000-000000000000}"/>
          </ac:graphicFrameMkLst>
        </pc:graphicFrameChg>
      </pc:sldChg>
      <pc:sldChg chg="delSp modSp add">
        <pc:chgData name="Dinh Viet Sang" userId="693b233c-29db-4155-a84a-11e088d973ce" providerId="ADAL" clId="{256904D6-C624-44D2-95D7-38AF566D040A}" dt="2019-08-06T02:50:58.557" v="1580" actId="1076"/>
        <pc:sldMkLst>
          <pc:docMk/>
          <pc:sldMk cId="1894793028" sldId="276"/>
        </pc:sldMkLst>
        <pc:spChg chg="mod">
          <ac:chgData name="Dinh Viet Sang" userId="693b233c-29db-4155-a84a-11e088d973ce" providerId="ADAL" clId="{256904D6-C624-44D2-95D7-38AF566D040A}" dt="2019-08-06T02:50:51.403" v="1578" actId="20577"/>
          <ac:spMkLst>
            <pc:docMk/>
            <pc:sldMk cId="1894793028" sldId="276"/>
            <ac:spMk id="2" creationId="{00000000-0000-0000-0000-000000000000}"/>
          </ac:spMkLst>
        </pc:spChg>
        <pc:spChg chg="del">
          <ac:chgData name="Dinh Viet Sang" userId="693b233c-29db-4155-a84a-11e088d973ce" providerId="ADAL" clId="{256904D6-C624-44D2-95D7-38AF566D040A}" dt="2019-08-06T02:43:16.345" v="1265" actId="478"/>
          <ac:spMkLst>
            <pc:docMk/>
            <pc:sldMk cId="1894793028" sldId="276"/>
            <ac:spMk id="6" creationId="{00000000-0000-0000-0000-000000000000}"/>
          </ac:spMkLst>
        </pc:spChg>
        <pc:spChg chg="mod">
          <ac:chgData name="Dinh Viet Sang" userId="693b233c-29db-4155-a84a-11e088d973ce" providerId="ADAL" clId="{256904D6-C624-44D2-95D7-38AF566D040A}" dt="2019-08-06T02:50:58.557" v="1580" actId="1076"/>
          <ac:spMkLst>
            <pc:docMk/>
            <pc:sldMk cId="1894793028" sldId="276"/>
            <ac:spMk id="7" creationId="{00000000-0000-0000-0000-000000000000}"/>
          </ac:spMkLst>
        </pc:spChg>
      </pc:sldChg>
      <pc:sldChg chg="add">
        <pc:chgData name="Dinh Viet Sang" userId="693b233c-29db-4155-a84a-11e088d973ce" providerId="ADAL" clId="{256904D6-C624-44D2-95D7-38AF566D040A}" dt="2019-08-06T02:08:39.763" v="567"/>
        <pc:sldMkLst>
          <pc:docMk/>
          <pc:sldMk cId="3411114" sldId="277"/>
        </pc:sldMkLst>
      </pc:sldChg>
      <pc:sldChg chg="add">
        <pc:chgData name="Dinh Viet Sang" userId="693b233c-29db-4155-a84a-11e088d973ce" providerId="ADAL" clId="{256904D6-C624-44D2-95D7-38AF566D040A}" dt="2019-08-06T02:08:39.763" v="567"/>
        <pc:sldMkLst>
          <pc:docMk/>
          <pc:sldMk cId="589865752" sldId="278"/>
        </pc:sldMkLst>
      </pc:sldChg>
      <pc:sldChg chg="modSp add">
        <pc:chgData name="Dinh Viet Sang" userId="693b233c-29db-4155-a84a-11e088d973ce" providerId="ADAL" clId="{256904D6-C624-44D2-95D7-38AF566D040A}" dt="2019-08-06T02:51:20.852" v="1582" actId="14100"/>
        <pc:sldMkLst>
          <pc:docMk/>
          <pc:sldMk cId="2243985537" sldId="279"/>
        </pc:sldMkLst>
        <pc:spChg chg="mod">
          <ac:chgData name="Dinh Viet Sang" userId="693b233c-29db-4155-a84a-11e088d973ce" providerId="ADAL" clId="{256904D6-C624-44D2-95D7-38AF566D040A}" dt="2019-08-06T02:51:20.852" v="1582" actId="14100"/>
          <ac:spMkLst>
            <pc:docMk/>
            <pc:sldMk cId="2243985537" sldId="279"/>
            <ac:spMk id="76" creationId="{00000000-0000-0000-0000-000000000000}"/>
          </ac:spMkLst>
        </pc:spChg>
      </pc:sldChg>
      <pc:sldChg chg="modSp add">
        <pc:chgData name="Dinh Viet Sang" userId="693b233c-29db-4155-a84a-11e088d973ce" providerId="ADAL" clId="{256904D6-C624-44D2-95D7-38AF566D040A}" dt="2019-08-06T02:51:26.753" v="1584" actId="1076"/>
        <pc:sldMkLst>
          <pc:docMk/>
          <pc:sldMk cId="2309258119" sldId="280"/>
        </pc:sldMkLst>
        <pc:spChg chg="mod">
          <ac:chgData name="Dinh Viet Sang" userId="693b233c-29db-4155-a84a-11e088d973ce" providerId="ADAL" clId="{256904D6-C624-44D2-95D7-38AF566D040A}" dt="2019-08-06T02:51:26.753" v="1584" actId="1076"/>
          <ac:spMkLst>
            <pc:docMk/>
            <pc:sldMk cId="2309258119" sldId="280"/>
            <ac:spMk id="3" creationId="{00000000-0000-0000-0000-000000000000}"/>
          </ac:spMkLst>
        </pc:spChg>
        <pc:spChg chg="mod">
          <ac:chgData name="Dinh Viet Sang" userId="693b233c-29db-4155-a84a-11e088d973ce" providerId="ADAL" clId="{256904D6-C624-44D2-95D7-38AF566D040A}" dt="2019-08-06T02:51:24.876" v="1583" actId="14100"/>
          <ac:spMkLst>
            <pc:docMk/>
            <pc:sldMk cId="2309258119" sldId="280"/>
            <ac:spMk id="76" creationId="{00000000-0000-0000-0000-000000000000}"/>
          </ac:spMkLst>
        </pc:spChg>
      </pc:sldChg>
      <pc:sldChg chg="modSp add">
        <pc:chgData name="Dinh Viet Sang" userId="693b233c-29db-4155-a84a-11e088d973ce" providerId="ADAL" clId="{256904D6-C624-44D2-95D7-38AF566D040A}" dt="2019-08-06T02:43:37.244" v="1271" actId="1076"/>
        <pc:sldMkLst>
          <pc:docMk/>
          <pc:sldMk cId="3328090590" sldId="281"/>
        </pc:sldMkLst>
        <pc:picChg chg="mod">
          <ac:chgData name="Dinh Viet Sang" userId="693b233c-29db-4155-a84a-11e088d973ce" providerId="ADAL" clId="{256904D6-C624-44D2-95D7-38AF566D040A}" dt="2019-08-06T02:43:37.244" v="1271" actId="1076"/>
          <ac:picMkLst>
            <pc:docMk/>
            <pc:sldMk cId="3328090590" sldId="281"/>
            <ac:picMk id="5" creationId="{00000000-0000-0000-0000-000000000000}"/>
          </ac:picMkLst>
        </pc:picChg>
      </pc:sldChg>
      <pc:sldChg chg="modSp add">
        <pc:chgData name="Dinh Viet Sang" userId="693b233c-29db-4155-a84a-11e088d973ce" providerId="ADAL" clId="{256904D6-C624-44D2-95D7-38AF566D040A}" dt="2019-08-06T02:51:37.251" v="1586" actId="1076"/>
        <pc:sldMkLst>
          <pc:docMk/>
          <pc:sldMk cId="2501761670" sldId="282"/>
        </pc:sldMkLst>
        <pc:spChg chg="mod">
          <ac:chgData name="Dinh Viet Sang" userId="693b233c-29db-4155-a84a-11e088d973ce" providerId="ADAL" clId="{256904D6-C624-44D2-95D7-38AF566D040A}" dt="2019-08-06T02:43:54.010" v="1304" actId="20577"/>
          <ac:spMkLst>
            <pc:docMk/>
            <pc:sldMk cId="2501761670" sldId="282"/>
            <ac:spMk id="2" creationId="{00000000-0000-0000-0000-000000000000}"/>
          </ac:spMkLst>
        </pc:spChg>
        <pc:spChg chg="mod">
          <ac:chgData name="Dinh Viet Sang" userId="693b233c-29db-4155-a84a-11e088d973ce" providerId="ADAL" clId="{256904D6-C624-44D2-95D7-38AF566D040A}" dt="2019-08-06T02:51:37.251" v="1586" actId="1076"/>
          <ac:spMkLst>
            <pc:docMk/>
            <pc:sldMk cId="2501761670" sldId="282"/>
            <ac:spMk id="8" creationId="{00000000-0000-0000-0000-000000000000}"/>
          </ac:spMkLst>
        </pc:spChg>
      </pc:sldChg>
      <pc:sldChg chg="modSp add">
        <pc:chgData name="Dinh Viet Sang" userId="693b233c-29db-4155-a84a-11e088d973ce" providerId="ADAL" clId="{256904D6-C624-44D2-95D7-38AF566D040A}" dt="2019-08-06T02:51:47.317" v="1589" actId="1076"/>
        <pc:sldMkLst>
          <pc:docMk/>
          <pc:sldMk cId="3845642885" sldId="284"/>
        </pc:sldMkLst>
        <pc:spChg chg="mod">
          <ac:chgData name="Dinh Viet Sang" userId="693b233c-29db-4155-a84a-11e088d973ce" providerId="ADAL" clId="{256904D6-C624-44D2-95D7-38AF566D040A}" dt="2019-08-06T02:51:47.317" v="1589" actId="1076"/>
          <ac:spMkLst>
            <pc:docMk/>
            <pc:sldMk cId="3845642885" sldId="284"/>
            <ac:spMk id="7" creationId="{00000000-0000-0000-0000-000000000000}"/>
          </ac:spMkLst>
        </pc:spChg>
        <pc:spChg chg="mod">
          <ac:chgData name="Dinh Viet Sang" userId="693b233c-29db-4155-a84a-11e088d973ce" providerId="ADAL" clId="{256904D6-C624-44D2-95D7-38AF566D040A}" dt="2019-08-06T02:51:42.251" v="1587" actId="14100"/>
          <ac:spMkLst>
            <pc:docMk/>
            <pc:sldMk cId="3845642885" sldId="284"/>
            <ac:spMk id="76" creationId="{00000000-0000-0000-0000-000000000000}"/>
          </ac:spMkLst>
        </pc:spChg>
      </pc:sldChg>
      <pc:sldChg chg="modSp add">
        <pc:chgData name="Dinh Viet Sang" userId="693b233c-29db-4155-a84a-11e088d973ce" providerId="ADAL" clId="{256904D6-C624-44D2-95D7-38AF566D040A}" dt="2019-08-06T02:51:55.079" v="1591" actId="27636"/>
        <pc:sldMkLst>
          <pc:docMk/>
          <pc:sldMk cId="1718806909" sldId="285"/>
        </pc:sldMkLst>
        <pc:spChg chg="mod">
          <ac:chgData name="Dinh Viet Sang" userId="693b233c-29db-4155-a84a-11e088d973ce" providerId="ADAL" clId="{256904D6-C624-44D2-95D7-38AF566D040A}" dt="2019-08-06T02:51:55.079" v="1591" actId="27636"/>
          <ac:spMkLst>
            <pc:docMk/>
            <pc:sldMk cId="1718806909" sldId="285"/>
            <ac:spMk id="76" creationId="{00000000-0000-0000-0000-000000000000}"/>
          </ac:spMkLst>
        </pc:spChg>
      </pc:sldChg>
      <pc:sldChg chg="modSp add">
        <pc:chgData name="Dinh Viet Sang" userId="693b233c-29db-4155-a84a-11e088d973ce" providerId="ADAL" clId="{256904D6-C624-44D2-95D7-38AF566D040A}" dt="2019-08-06T02:51:58.963" v="1592" actId="14100"/>
        <pc:sldMkLst>
          <pc:docMk/>
          <pc:sldMk cId="1759182206" sldId="286"/>
        </pc:sldMkLst>
        <pc:spChg chg="mod">
          <ac:chgData name="Dinh Viet Sang" userId="693b233c-29db-4155-a84a-11e088d973ce" providerId="ADAL" clId="{256904D6-C624-44D2-95D7-38AF566D040A}" dt="2019-08-06T02:51:58.963" v="1592" actId="14100"/>
          <ac:spMkLst>
            <pc:docMk/>
            <pc:sldMk cId="1759182206" sldId="286"/>
            <ac:spMk id="76" creationId="{00000000-0000-0000-0000-000000000000}"/>
          </ac:spMkLst>
        </pc:spChg>
      </pc:sldChg>
      <pc:sldChg chg="modSp add">
        <pc:chgData name="Dinh Viet Sang" userId="693b233c-29db-4155-a84a-11e088d973ce" providerId="ADAL" clId="{256904D6-C624-44D2-95D7-38AF566D040A}" dt="2019-08-06T02:44:31.159" v="1310" actId="14100"/>
        <pc:sldMkLst>
          <pc:docMk/>
          <pc:sldMk cId="3328806007" sldId="288"/>
        </pc:sldMkLst>
        <pc:spChg chg="mod">
          <ac:chgData name="Dinh Viet Sang" userId="693b233c-29db-4155-a84a-11e088d973ce" providerId="ADAL" clId="{256904D6-C624-44D2-95D7-38AF566D040A}" dt="2019-08-06T02:44:31.159" v="1310" actId="14100"/>
          <ac:spMkLst>
            <pc:docMk/>
            <pc:sldMk cId="3328806007" sldId="288"/>
            <ac:spMk id="76" creationId="{00000000-0000-0000-0000-000000000000}"/>
          </ac:spMkLst>
        </pc:spChg>
      </pc:sldChg>
      <pc:sldChg chg="modSp add">
        <pc:chgData name="Dinh Viet Sang" userId="693b233c-29db-4155-a84a-11e088d973ce" providerId="ADAL" clId="{256904D6-C624-44D2-95D7-38AF566D040A}" dt="2019-08-06T02:44:40.032" v="1312" actId="14100"/>
        <pc:sldMkLst>
          <pc:docMk/>
          <pc:sldMk cId="3707827124" sldId="289"/>
        </pc:sldMkLst>
        <pc:spChg chg="mod">
          <ac:chgData name="Dinh Viet Sang" userId="693b233c-29db-4155-a84a-11e088d973ce" providerId="ADAL" clId="{256904D6-C624-44D2-95D7-38AF566D040A}" dt="2019-08-06T02:44:40.032" v="1312" actId="14100"/>
          <ac:spMkLst>
            <pc:docMk/>
            <pc:sldMk cId="3707827124" sldId="289"/>
            <ac:spMk id="76" creationId="{00000000-0000-0000-0000-000000000000}"/>
          </ac:spMkLst>
        </pc:spChg>
      </pc:sldChg>
      <pc:sldChg chg="modSp add">
        <pc:chgData name="Dinh Viet Sang" userId="693b233c-29db-4155-a84a-11e088d973ce" providerId="ADAL" clId="{256904D6-C624-44D2-95D7-38AF566D040A}" dt="2019-08-06T02:52:17.143" v="1595" actId="1076"/>
        <pc:sldMkLst>
          <pc:docMk/>
          <pc:sldMk cId="4052207906" sldId="291"/>
        </pc:sldMkLst>
        <pc:spChg chg="mod">
          <ac:chgData name="Dinh Viet Sang" userId="693b233c-29db-4155-a84a-11e088d973ce" providerId="ADAL" clId="{256904D6-C624-44D2-95D7-38AF566D040A}" dt="2019-08-06T02:52:17.143" v="1595" actId="1076"/>
          <ac:spMkLst>
            <pc:docMk/>
            <pc:sldMk cId="4052207906" sldId="291"/>
            <ac:spMk id="3" creationId="{00000000-0000-0000-0000-000000000000}"/>
          </ac:spMkLst>
        </pc:spChg>
        <pc:spChg chg="mod">
          <ac:chgData name="Dinh Viet Sang" userId="693b233c-29db-4155-a84a-11e088d973ce" providerId="ADAL" clId="{256904D6-C624-44D2-95D7-38AF566D040A}" dt="2019-08-06T02:52:15.112" v="1594" actId="14100"/>
          <ac:spMkLst>
            <pc:docMk/>
            <pc:sldMk cId="4052207906" sldId="291"/>
            <ac:spMk id="76" creationId="{00000000-0000-0000-0000-000000000000}"/>
          </ac:spMkLst>
        </pc:spChg>
      </pc:sldChg>
      <pc:sldChg chg="modSp add">
        <pc:chgData name="Dinh Viet Sang" userId="693b233c-29db-4155-a84a-11e088d973ce" providerId="ADAL" clId="{256904D6-C624-44D2-95D7-38AF566D040A}" dt="2019-08-06T02:50:03.835" v="1516" actId="1076"/>
        <pc:sldMkLst>
          <pc:docMk/>
          <pc:sldMk cId="2629452703" sldId="292"/>
        </pc:sldMkLst>
        <pc:spChg chg="mod">
          <ac:chgData name="Dinh Viet Sang" userId="693b233c-29db-4155-a84a-11e088d973ce" providerId="ADAL" clId="{256904D6-C624-44D2-95D7-38AF566D040A}" dt="2019-08-06T02:50:03.835" v="1516" actId="1076"/>
          <ac:spMkLst>
            <pc:docMk/>
            <pc:sldMk cId="2629452703" sldId="292"/>
            <ac:spMk id="3" creationId="{00000000-0000-0000-0000-000000000000}"/>
          </ac:spMkLst>
        </pc:spChg>
        <pc:spChg chg="mod">
          <ac:chgData name="Dinh Viet Sang" userId="693b233c-29db-4155-a84a-11e088d973ce" providerId="ADAL" clId="{256904D6-C624-44D2-95D7-38AF566D040A}" dt="2019-08-06T02:50:02.428" v="1515" actId="14100"/>
          <ac:spMkLst>
            <pc:docMk/>
            <pc:sldMk cId="2629452703" sldId="292"/>
            <ac:spMk id="76" creationId="{00000000-0000-0000-0000-000000000000}"/>
          </ac:spMkLst>
        </pc:spChg>
      </pc:sldChg>
      <pc:sldChg chg="modSp add">
        <pc:chgData name="Dinh Viet Sang" userId="693b233c-29db-4155-a84a-11e088d973ce" providerId="ADAL" clId="{256904D6-C624-44D2-95D7-38AF566D040A}" dt="2019-08-06T02:52:11.812" v="1593" actId="1076"/>
        <pc:sldMkLst>
          <pc:docMk/>
          <pc:sldMk cId="3055573546" sldId="293"/>
        </pc:sldMkLst>
        <pc:spChg chg="mod">
          <ac:chgData name="Dinh Viet Sang" userId="693b233c-29db-4155-a84a-11e088d973ce" providerId="ADAL" clId="{256904D6-C624-44D2-95D7-38AF566D040A}" dt="2019-08-06T02:44:46.095" v="1339" actId="20577"/>
          <ac:spMkLst>
            <pc:docMk/>
            <pc:sldMk cId="3055573546" sldId="293"/>
            <ac:spMk id="2" creationId="{00000000-0000-0000-0000-000000000000}"/>
          </ac:spMkLst>
        </pc:spChg>
        <pc:spChg chg="mod">
          <ac:chgData name="Dinh Viet Sang" userId="693b233c-29db-4155-a84a-11e088d973ce" providerId="ADAL" clId="{256904D6-C624-44D2-95D7-38AF566D040A}" dt="2019-08-06T02:52:11.812" v="1593" actId="1076"/>
          <ac:spMkLst>
            <pc:docMk/>
            <pc:sldMk cId="3055573546" sldId="293"/>
            <ac:spMk id="8" creationId="{00000000-0000-0000-0000-000000000000}"/>
          </ac:spMkLst>
        </pc:spChg>
      </pc:sldChg>
      <pc:sldChg chg="modSp add">
        <pc:chgData name="Dinh Viet Sang" userId="693b233c-29db-4155-a84a-11e088d973ce" providerId="ADAL" clId="{256904D6-C624-44D2-95D7-38AF566D040A}" dt="2019-08-06T02:45:02.511" v="1345" actId="1076"/>
        <pc:sldMkLst>
          <pc:docMk/>
          <pc:sldMk cId="2914779847" sldId="294"/>
        </pc:sldMkLst>
        <pc:picChg chg="mod">
          <ac:chgData name="Dinh Viet Sang" userId="693b233c-29db-4155-a84a-11e088d973ce" providerId="ADAL" clId="{256904D6-C624-44D2-95D7-38AF566D040A}" dt="2019-08-06T02:45:02.511" v="1345" actId="1076"/>
          <ac:picMkLst>
            <pc:docMk/>
            <pc:sldMk cId="2914779847" sldId="294"/>
            <ac:picMk id="6" creationId="{00000000-0000-0000-0000-000000000000}"/>
          </ac:picMkLst>
        </pc:picChg>
      </pc:sldChg>
      <pc:sldChg chg="modSp add">
        <pc:chgData name="Dinh Viet Sang" userId="693b233c-29db-4155-a84a-11e088d973ce" providerId="ADAL" clId="{256904D6-C624-44D2-95D7-38AF566D040A}" dt="2019-08-06T02:45:48.024" v="1393" actId="1076"/>
        <pc:sldMkLst>
          <pc:docMk/>
          <pc:sldMk cId="3105056264" sldId="296"/>
        </pc:sldMkLst>
        <pc:spChg chg="mod">
          <ac:chgData name="Dinh Viet Sang" userId="693b233c-29db-4155-a84a-11e088d973ce" providerId="ADAL" clId="{256904D6-C624-44D2-95D7-38AF566D040A}" dt="2019-08-06T02:45:46.298" v="1392" actId="14100"/>
          <ac:spMkLst>
            <pc:docMk/>
            <pc:sldMk cId="3105056264" sldId="296"/>
            <ac:spMk id="76" creationId="{00000000-0000-0000-0000-000000000000}"/>
          </ac:spMkLst>
        </pc:spChg>
        <pc:picChg chg="mod">
          <ac:chgData name="Dinh Viet Sang" userId="693b233c-29db-4155-a84a-11e088d973ce" providerId="ADAL" clId="{256904D6-C624-44D2-95D7-38AF566D040A}" dt="2019-08-06T02:45:48.024" v="1393" actId="1076"/>
          <ac:picMkLst>
            <pc:docMk/>
            <pc:sldMk cId="3105056264" sldId="296"/>
            <ac:picMk id="8" creationId="{00000000-0000-0000-0000-000000000000}"/>
          </ac:picMkLst>
        </pc:picChg>
      </pc:sldChg>
      <pc:sldChg chg="modSp add">
        <pc:chgData name="Dinh Viet Sang" userId="693b233c-29db-4155-a84a-11e088d973ce" providerId="ADAL" clId="{256904D6-C624-44D2-95D7-38AF566D040A}" dt="2019-08-06T02:46:01.158" v="1399" actId="14100"/>
        <pc:sldMkLst>
          <pc:docMk/>
          <pc:sldMk cId="2323011043" sldId="297"/>
        </pc:sldMkLst>
        <pc:spChg chg="mod">
          <ac:chgData name="Dinh Viet Sang" userId="693b233c-29db-4155-a84a-11e088d973ce" providerId="ADAL" clId="{256904D6-C624-44D2-95D7-38AF566D040A}" dt="2019-08-06T02:46:01.158" v="1399" actId="14100"/>
          <ac:spMkLst>
            <pc:docMk/>
            <pc:sldMk cId="2323011043" sldId="297"/>
            <ac:spMk id="76" creationId="{00000000-0000-0000-0000-000000000000}"/>
          </ac:spMkLst>
        </pc:spChg>
      </pc:sldChg>
      <pc:sldChg chg="modSp add">
        <pc:chgData name="Dinh Viet Sang" userId="693b233c-29db-4155-a84a-11e088d973ce" providerId="ADAL" clId="{256904D6-C624-44D2-95D7-38AF566D040A}" dt="2019-08-06T02:52:50.126" v="1599" actId="1076"/>
        <pc:sldMkLst>
          <pc:docMk/>
          <pc:sldMk cId="3930730917" sldId="298"/>
        </pc:sldMkLst>
        <pc:spChg chg="mod">
          <ac:chgData name="Dinh Viet Sang" userId="693b233c-29db-4155-a84a-11e088d973ce" providerId="ADAL" clId="{256904D6-C624-44D2-95D7-38AF566D040A}" dt="2019-08-06T02:52:50.126" v="1599" actId="1076"/>
          <ac:spMkLst>
            <pc:docMk/>
            <pc:sldMk cId="3930730917" sldId="298"/>
            <ac:spMk id="3" creationId="{00000000-0000-0000-0000-000000000000}"/>
          </ac:spMkLst>
        </pc:spChg>
        <pc:spChg chg="mod">
          <ac:chgData name="Dinh Viet Sang" userId="693b233c-29db-4155-a84a-11e088d973ce" providerId="ADAL" clId="{256904D6-C624-44D2-95D7-38AF566D040A}" dt="2019-08-06T02:52:47.604" v="1598" actId="14100"/>
          <ac:spMkLst>
            <pc:docMk/>
            <pc:sldMk cId="3930730917" sldId="298"/>
            <ac:spMk id="76" creationId="{00000000-0000-0000-0000-000000000000}"/>
          </ac:spMkLst>
        </pc:spChg>
      </pc:sldChg>
      <pc:sldChg chg="modSp add">
        <pc:chgData name="Dinh Viet Sang" userId="693b233c-29db-4155-a84a-11e088d973ce" providerId="ADAL" clId="{256904D6-C624-44D2-95D7-38AF566D040A}" dt="2019-08-06T02:52:33.110" v="1597" actId="14100"/>
        <pc:sldMkLst>
          <pc:docMk/>
          <pc:sldMk cId="3904151141" sldId="299"/>
        </pc:sldMkLst>
        <pc:spChg chg="mod">
          <ac:chgData name="Dinh Viet Sang" userId="693b233c-29db-4155-a84a-11e088d973ce" providerId="ADAL" clId="{256904D6-C624-44D2-95D7-38AF566D040A}" dt="2019-08-06T02:52:33.110" v="1597" actId="14100"/>
          <ac:spMkLst>
            <pc:docMk/>
            <pc:sldMk cId="3904151141" sldId="299"/>
            <ac:spMk id="76" creationId="{00000000-0000-0000-0000-000000000000}"/>
          </ac:spMkLst>
        </pc:spChg>
      </pc:sldChg>
      <pc:sldChg chg="modSp add">
        <pc:chgData name="Dinh Viet Sang" userId="693b233c-29db-4155-a84a-11e088d973ce" providerId="ADAL" clId="{256904D6-C624-44D2-95D7-38AF566D040A}" dt="2019-08-06T02:46:06.090" v="1424" actId="20577"/>
        <pc:sldMkLst>
          <pc:docMk/>
          <pc:sldMk cId="2107586603" sldId="300"/>
        </pc:sldMkLst>
        <pc:spChg chg="mod">
          <ac:chgData name="Dinh Viet Sang" userId="693b233c-29db-4155-a84a-11e088d973ce" providerId="ADAL" clId="{256904D6-C624-44D2-95D7-38AF566D040A}" dt="2019-08-06T02:46:06.090" v="1424" actId="20577"/>
          <ac:spMkLst>
            <pc:docMk/>
            <pc:sldMk cId="2107586603" sldId="300"/>
            <ac:spMk id="2" creationId="{00000000-0000-0000-0000-000000000000}"/>
          </ac:spMkLst>
        </pc:spChg>
        <pc:spChg chg="mod">
          <ac:chgData name="Dinh Viet Sang" userId="693b233c-29db-4155-a84a-11e088d973ce" providerId="ADAL" clId="{256904D6-C624-44D2-95D7-38AF566D040A}" dt="2019-08-06T02:08:40.010" v="574" actId="27636"/>
          <ac:spMkLst>
            <pc:docMk/>
            <pc:sldMk cId="2107586603" sldId="300"/>
            <ac:spMk id="76" creationId="{00000000-0000-0000-0000-000000000000}"/>
          </ac:spMkLst>
        </pc:spChg>
      </pc:sldChg>
      <pc:sldChg chg="modSp add">
        <pc:chgData name="Dinh Viet Sang" userId="693b233c-29db-4155-a84a-11e088d973ce" providerId="ADAL" clId="{256904D6-C624-44D2-95D7-38AF566D040A}" dt="2019-08-06T02:46:11.070" v="1450" actId="20577"/>
        <pc:sldMkLst>
          <pc:docMk/>
          <pc:sldMk cId="1848626165" sldId="301"/>
        </pc:sldMkLst>
        <pc:spChg chg="mod">
          <ac:chgData name="Dinh Viet Sang" userId="693b233c-29db-4155-a84a-11e088d973ce" providerId="ADAL" clId="{256904D6-C624-44D2-95D7-38AF566D040A}" dt="2019-08-06T02:46:11.070" v="1450" actId="20577"/>
          <ac:spMkLst>
            <pc:docMk/>
            <pc:sldMk cId="1848626165" sldId="301"/>
            <ac:spMk id="2" creationId="{00000000-0000-0000-0000-000000000000}"/>
          </ac:spMkLst>
        </pc:spChg>
      </pc:sldChg>
      <pc:sldChg chg="modSp add">
        <pc:chgData name="Dinh Viet Sang" userId="693b233c-29db-4155-a84a-11e088d973ce" providerId="ADAL" clId="{256904D6-C624-44D2-95D7-38AF566D040A}" dt="2019-08-06T02:46:47.935" v="1460" actId="1076"/>
        <pc:sldMkLst>
          <pc:docMk/>
          <pc:sldMk cId="2046778157" sldId="302"/>
        </pc:sldMkLst>
        <pc:picChg chg="mod">
          <ac:chgData name="Dinh Viet Sang" userId="693b233c-29db-4155-a84a-11e088d973ce" providerId="ADAL" clId="{256904D6-C624-44D2-95D7-38AF566D040A}" dt="2019-08-06T02:46:47.935" v="1460" actId="1076"/>
          <ac:picMkLst>
            <pc:docMk/>
            <pc:sldMk cId="2046778157" sldId="302"/>
            <ac:picMk id="11" creationId="{00B494CF-91C2-4CEB-8EA5-C92F905F9222}"/>
          </ac:picMkLst>
        </pc:picChg>
      </pc:sldChg>
      <pc:sldChg chg="delSp modSp add">
        <pc:chgData name="Dinh Viet Sang" userId="693b233c-29db-4155-a84a-11e088d973ce" providerId="ADAL" clId="{256904D6-C624-44D2-95D7-38AF566D040A}" dt="2019-08-06T02:53:14.843" v="1603" actId="14100"/>
        <pc:sldMkLst>
          <pc:docMk/>
          <pc:sldMk cId="2375375419" sldId="303"/>
        </pc:sldMkLst>
        <pc:spChg chg="del">
          <ac:chgData name="Dinh Viet Sang" userId="693b233c-29db-4155-a84a-11e088d973ce" providerId="ADAL" clId="{256904D6-C624-44D2-95D7-38AF566D040A}" dt="2019-08-06T02:47:14.376" v="1470" actId="478"/>
          <ac:spMkLst>
            <pc:docMk/>
            <pc:sldMk cId="2375375419" sldId="303"/>
            <ac:spMk id="3" creationId="{00000000-0000-0000-0000-000000000000}"/>
          </ac:spMkLst>
        </pc:spChg>
        <pc:spChg chg="mod">
          <ac:chgData name="Dinh Viet Sang" userId="693b233c-29db-4155-a84a-11e088d973ce" providerId="ADAL" clId="{256904D6-C624-44D2-95D7-38AF566D040A}" dt="2019-08-06T02:53:14.843" v="1603" actId="14100"/>
          <ac:spMkLst>
            <pc:docMk/>
            <pc:sldMk cId="2375375419" sldId="303"/>
            <ac:spMk id="76" creationId="{00000000-0000-0000-0000-000000000000}"/>
          </ac:spMkLst>
        </pc:spChg>
        <pc:picChg chg="mod">
          <ac:chgData name="Dinh Viet Sang" userId="693b233c-29db-4155-a84a-11e088d973ce" providerId="ADAL" clId="{256904D6-C624-44D2-95D7-38AF566D040A}" dt="2019-08-06T02:47:26.823" v="1478" actId="1076"/>
          <ac:picMkLst>
            <pc:docMk/>
            <pc:sldMk cId="2375375419" sldId="303"/>
            <ac:picMk id="6" creationId="{00000000-0000-0000-0000-000000000000}"/>
          </ac:picMkLst>
        </pc:picChg>
      </pc:sldChg>
      <pc:sldChg chg="delSp modSp add">
        <pc:chgData name="Dinh Viet Sang" userId="693b233c-29db-4155-a84a-11e088d973ce" providerId="ADAL" clId="{256904D6-C624-44D2-95D7-38AF566D040A}" dt="2019-08-06T02:48:05.314" v="1486" actId="14100"/>
        <pc:sldMkLst>
          <pc:docMk/>
          <pc:sldMk cId="3185308612" sldId="304"/>
        </pc:sldMkLst>
        <pc:spChg chg="del mod">
          <ac:chgData name="Dinh Viet Sang" userId="693b233c-29db-4155-a84a-11e088d973ce" providerId="ADAL" clId="{256904D6-C624-44D2-95D7-38AF566D040A}" dt="2019-08-06T02:47:58.454" v="1483" actId="478"/>
          <ac:spMkLst>
            <pc:docMk/>
            <pc:sldMk cId="3185308612" sldId="304"/>
            <ac:spMk id="3" creationId="{00000000-0000-0000-0000-000000000000}"/>
          </ac:spMkLst>
        </pc:spChg>
        <pc:spChg chg="mod">
          <ac:chgData name="Dinh Viet Sang" userId="693b233c-29db-4155-a84a-11e088d973ce" providerId="ADAL" clId="{256904D6-C624-44D2-95D7-38AF566D040A}" dt="2019-08-06T02:48:05.314" v="1486" actId="14100"/>
          <ac:spMkLst>
            <pc:docMk/>
            <pc:sldMk cId="3185308612" sldId="304"/>
            <ac:spMk id="76" creationId="{00000000-0000-0000-0000-000000000000}"/>
          </ac:spMkLst>
        </pc:spChg>
      </pc:sldChg>
      <pc:sldChg chg="modSp add">
        <pc:chgData name="Dinh Viet Sang" userId="693b233c-29db-4155-a84a-11e088d973ce" providerId="ADAL" clId="{256904D6-C624-44D2-95D7-38AF566D040A}" dt="2019-08-06T02:38:34.555" v="1221" actId="1076"/>
        <pc:sldMkLst>
          <pc:docMk/>
          <pc:sldMk cId="2017746521" sldId="306"/>
        </pc:sldMkLst>
        <pc:picChg chg="mod">
          <ac:chgData name="Dinh Viet Sang" userId="693b233c-29db-4155-a84a-11e088d973ce" providerId="ADAL" clId="{256904D6-C624-44D2-95D7-38AF566D040A}" dt="2019-08-06T02:38:34.555" v="1221" actId="1076"/>
          <ac:picMkLst>
            <pc:docMk/>
            <pc:sldMk cId="2017746521" sldId="306"/>
            <ac:picMk id="1026" creationId="{00000000-0000-0000-0000-000000000000}"/>
          </ac:picMkLst>
        </pc:picChg>
      </pc:sldChg>
      <pc:sldChg chg="modSp add">
        <pc:chgData name="Dinh Viet Sang" userId="693b233c-29db-4155-a84a-11e088d973ce" providerId="ADAL" clId="{256904D6-C624-44D2-95D7-38AF566D040A}" dt="2019-08-06T02:47:50.966" v="1481" actId="1076"/>
        <pc:sldMkLst>
          <pc:docMk/>
          <pc:sldMk cId="1368490080" sldId="307"/>
        </pc:sldMkLst>
        <pc:spChg chg="mod">
          <ac:chgData name="Dinh Viet Sang" userId="693b233c-29db-4155-a84a-11e088d973ce" providerId="ADAL" clId="{256904D6-C624-44D2-95D7-38AF566D040A}" dt="2019-08-06T02:47:49.173" v="1480" actId="14100"/>
          <ac:spMkLst>
            <pc:docMk/>
            <pc:sldMk cId="1368490080" sldId="307"/>
            <ac:spMk id="76" creationId="{00000000-0000-0000-0000-000000000000}"/>
          </ac:spMkLst>
        </pc:spChg>
        <pc:picChg chg="mod">
          <ac:chgData name="Dinh Viet Sang" userId="693b233c-29db-4155-a84a-11e088d973ce" providerId="ADAL" clId="{256904D6-C624-44D2-95D7-38AF566D040A}" dt="2019-08-06T02:47:50.966" v="1481" actId="1076"/>
          <ac:picMkLst>
            <pc:docMk/>
            <pc:sldMk cId="1368490080" sldId="307"/>
            <ac:picMk id="2050" creationId="{00000000-0000-0000-0000-000000000000}"/>
          </ac:picMkLst>
        </pc:picChg>
      </pc:sldChg>
      <pc:sldChg chg="addSp modSp add">
        <pc:chgData name="Dinh Viet Sang" userId="693b233c-29db-4155-a84a-11e088d973ce" providerId="ADAL" clId="{256904D6-C624-44D2-95D7-38AF566D040A}" dt="2019-08-08T02:03:20.129" v="1604"/>
        <pc:sldMkLst>
          <pc:docMk/>
          <pc:sldMk cId="259846738" sldId="310"/>
        </pc:sldMkLst>
        <pc:picChg chg="mod">
          <ac:chgData name="Dinh Viet Sang" userId="693b233c-29db-4155-a84a-11e088d973ce" providerId="ADAL" clId="{256904D6-C624-44D2-95D7-38AF566D040A}" dt="2019-08-06T02:04:52.012" v="525" actId="1076"/>
          <ac:picMkLst>
            <pc:docMk/>
            <pc:sldMk cId="259846738" sldId="310"/>
            <ac:picMk id="6" creationId="{00000000-0000-0000-0000-000000000000}"/>
          </ac:picMkLst>
        </pc:picChg>
        <pc:inkChg chg="add">
          <ac:chgData name="Dinh Viet Sang" userId="693b233c-29db-4155-a84a-11e088d973ce" providerId="ADAL" clId="{256904D6-C624-44D2-95D7-38AF566D040A}" dt="2019-08-08T02:03:20.129" v="1604"/>
          <ac:inkMkLst>
            <pc:docMk/>
            <pc:sldMk cId="259846738" sldId="310"/>
            <ac:inkMk id="3" creationId="{3C501923-5851-4C2B-8E43-E7522BB81810}"/>
          </ac:inkMkLst>
        </pc:inkChg>
      </pc:sldChg>
      <pc:sldChg chg="modSp add">
        <pc:chgData name="Dinh Viet Sang" userId="693b233c-29db-4155-a84a-11e088d973ce" providerId="ADAL" clId="{256904D6-C624-44D2-95D7-38AF566D040A}" dt="2019-08-06T02:04:46.693" v="524" actId="14100"/>
        <pc:sldMkLst>
          <pc:docMk/>
          <pc:sldMk cId="2700984406" sldId="311"/>
        </pc:sldMkLst>
        <pc:picChg chg="mod">
          <ac:chgData name="Dinh Viet Sang" userId="693b233c-29db-4155-a84a-11e088d973ce" providerId="ADAL" clId="{256904D6-C624-44D2-95D7-38AF566D040A}" dt="2019-08-06T02:04:46.693" v="524" actId="14100"/>
          <ac:picMkLst>
            <pc:docMk/>
            <pc:sldMk cId="2700984406" sldId="311"/>
            <ac:picMk id="3" creationId="{00000000-0000-0000-0000-000000000000}"/>
          </ac:picMkLst>
        </pc:picChg>
      </pc:sldChg>
      <pc:sldChg chg="modSp add">
        <pc:chgData name="Dinh Viet Sang" userId="693b233c-29db-4155-a84a-11e088d973ce" providerId="ADAL" clId="{256904D6-C624-44D2-95D7-38AF566D040A}" dt="2019-08-06T02:05:19.953" v="531" actId="14100"/>
        <pc:sldMkLst>
          <pc:docMk/>
          <pc:sldMk cId="1214486397" sldId="312"/>
        </pc:sldMkLst>
        <pc:picChg chg="mod">
          <ac:chgData name="Dinh Viet Sang" userId="693b233c-29db-4155-a84a-11e088d973ce" providerId="ADAL" clId="{256904D6-C624-44D2-95D7-38AF566D040A}" dt="2019-08-06T02:05:19.953" v="531" actId="14100"/>
          <ac:picMkLst>
            <pc:docMk/>
            <pc:sldMk cId="1214486397" sldId="312"/>
            <ac:picMk id="6" creationId="{00000000-0000-0000-0000-000000000000}"/>
          </ac:picMkLst>
        </pc:picChg>
      </pc:sldChg>
      <pc:sldChg chg="modSp add">
        <pc:chgData name="Dinh Viet Sang" userId="693b233c-29db-4155-a84a-11e088d973ce" providerId="ADAL" clId="{256904D6-C624-44D2-95D7-38AF566D040A}" dt="2019-08-06T02:05:34.908" v="533" actId="14100"/>
        <pc:sldMkLst>
          <pc:docMk/>
          <pc:sldMk cId="2094764649" sldId="313"/>
        </pc:sldMkLst>
        <pc:picChg chg="mod">
          <ac:chgData name="Dinh Viet Sang" userId="693b233c-29db-4155-a84a-11e088d973ce" providerId="ADAL" clId="{256904D6-C624-44D2-95D7-38AF566D040A}" dt="2019-08-06T02:05:34.908" v="533" actId="14100"/>
          <ac:picMkLst>
            <pc:docMk/>
            <pc:sldMk cId="2094764649" sldId="313"/>
            <ac:picMk id="5" creationId="{00000000-0000-0000-0000-000000000000}"/>
          </ac:picMkLst>
        </pc:picChg>
      </pc:sldChg>
      <pc:sldChg chg="modSp add">
        <pc:chgData name="Dinh Viet Sang" userId="693b233c-29db-4155-a84a-11e088d973ce" providerId="ADAL" clId="{256904D6-C624-44D2-95D7-38AF566D040A}" dt="2019-08-06T02:05:40.164" v="535" actId="14100"/>
        <pc:sldMkLst>
          <pc:docMk/>
          <pc:sldMk cId="220572153" sldId="314"/>
        </pc:sldMkLst>
        <pc:picChg chg="mod">
          <ac:chgData name="Dinh Viet Sang" userId="693b233c-29db-4155-a84a-11e088d973ce" providerId="ADAL" clId="{256904D6-C624-44D2-95D7-38AF566D040A}" dt="2019-08-06T02:05:40.164" v="535" actId="14100"/>
          <ac:picMkLst>
            <pc:docMk/>
            <pc:sldMk cId="220572153" sldId="314"/>
            <ac:picMk id="6" creationId="{00000000-0000-0000-0000-000000000000}"/>
          </ac:picMkLst>
        </pc:picChg>
      </pc:sldChg>
      <pc:sldChg chg="modSp add">
        <pc:chgData name="Dinh Viet Sang" userId="693b233c-29db-4155-a84a-11e088d973ce" providerId="ADAL" clId="{256904D6-C624-44D2-95D7-38AF566D040A}" dt="2019-08-06T02:05:44.684" v="537" actId="14100"/>
        <pc:sldMkLst>
          <pc:docMk/>
          <pc:sldMk cId="2477198235" sldId="315"/>
        </pc:sldMkLst>
        <pc:picChg chg="mod">
          <ac:chgData name="Dinh Viet Sang" userId="693b233c-29db-4155-a84a-11e088d973ce" providerId="ADAL" clId="{256904D6-C624-44D2-95D7-38AF566D040A}" dt="2019-08-06T02:05:44.684" v="537" actId="14100"/>
          <ac:picMkLst>
            <pc:docMk/>
            <pc:sldMk cId="2477198235" sldId="315"/>
            <ac:picMk id="5" creationId="{00000000-0000-0000-0000-000000000000}"/>
          </ac:picMkLst>
        </pc:picChg>
      </pc:sldChg>
      <pc:sldChg chg="modSp add">
        <pc:chgData name="Dinh Viet Sang" userId="693b233c-29db-4155-a84a-11e088d973ce" providerId="ADAL" clId="{256904D6-C624-44D2-95D7-38AF566D040A}" dt="2019-08-06T02:05:48.740" v="539" actId="14100"/>
        <pc:sldMkLst>
          <pc:docMk/>
          <pc:sldMk cId="2960386564" sldId="316"/>
        </pc:sldMkLst>
        <pc:picChg chg="mod">
          <ac:chgData name="Dinh Viet Sang" userId="693b233c-29db-4155-a84a-11e088d973ce" providerId="ADAL" clId="{256904D6-C624-44D2-95D7-38AF566D040A}" dt="2019-08-06T02:05:48.740" v="539" actId="14100"/>
          <ac:picMkLst>
            <pc:docMk/>
            <pc:sldMk cId="2960386564" sldId="316"/>
            <ac:picMk id="6" creationId="{00000000-0000-0000-0000-000000000000}"/>
          </ac:picMkLst>
        </pc:picChg>
      </pc:sldChg>
      <pc:sldChg chg="addSp modSp add">
        <pc:chgData name="Dinh Viet Sang" userId="693b233c-29db-4155-a84a-11e088d973ce" providerId="ADAL" clId="{256904D6-C624-44D2-95D7-38AF566D040A}" dt="2019-08-08T02:03:20.129" v="1604"/>
        <pc:sldMkLst>
          <pc:docMk/>
          <pc:sldMk cId="1919767398" sldId="317"/>
        </pc:sldMkLst>
        <pc:picChg chg="mod">
          <ac:chgData name="Dinh Viet Sang" userId="693b233c-29db-4155-a84a-11e088d973ce" providerId="ADAL" clId="{256904D6-C624-44D2-95D7-38AF566D040A}" dt="2019-08-06T02:05:53.749" v="541" actId="14100"/>
          <ac:picMkLst>
            <pc:docMk/>
            <pc:sldMk cId="1919767398" sldId="317"/>
            <ac:picMk id="5" creationId="{00000000-0000-0000-0000-000000000000}"/>
          </ac:picMkLst>
        </pc:picChg>
        <pc:inkChg chg="add">
          <ac:chgData name="Dinh Viet Sang" userId="693b233c-29db-4155-a84a-11e088d973ce" providerId="ADAL" clId="{256904D6-C624-44D2-95D7-38AF566D040A}" dt="2019-08-08T02:03:20.129" v="1604"/>
          <ac:inkMkLst>
            <pc:docMk/>
            <pc:sldMk cId="1919767398" sldId="317"/>
            <ac:inkMk id="6" creationId="{DCF4AA45-8CCA-46A0-805E-79D511F1F654}"/>
          </ac:inkMkLst>
        </pc:inkChg>
      </pc:sldChg>
      <pc:sldChg chg="modSp add">
        <pc:chgData name="Dinh Viet Sang" userId="693b233c-29db-4155-a84a-11e088d973ce" providerId="ADAL" clId="{256904D6-C624-44D2-95D7-38AF566D040A}" dt="2019-08-06T02:05:58.220" v="543" actId="14100"/>
        <pc:sldMkLst>
          <pc:docMk/>
          <pc:sldMk cId="634450418" sldId="318"/>
        </pc:sldMkLst>
        <pc:picChg chg="mod">
          <ac:chgData name="Dinh Viet Sang" userId="693b233c-29db-4155-a84a-11e088d973ce" providerId="ADAL" clId="{256904D6-C624-44D2-95D7-38AF566D040A}" dt="2019-08-06T02:05:58.220" v="543" actId="14100"/>
          <ac:picMkLst>
            <pc:docMk/>
            <pc:sldMk cId="634450418" sldId="318"/>
            <ac:picMk id="6" creationId="{00000000-0000-0000-0000-000000000000}"/>
          </ac:picMkLst>
        </pc:picChg>
      </pc:sldChg>
      <pc:sldChg chg="modSp add">
        <pc:chgData name="Dinh Viet Sang" userId="693b233c-29db-4155-a84a-11e088d973ce" providerId="ADAL" clId="{256904D6-C624-44D2-95D7-38AF566D040A}" dt="2019-08-06T02:06:03.096" v="545" actId="14100"/>
        <pc:sldMkLst>
          <pc:docMk/>
          <pc:sldMk cId="2226091364" sldId="319"/>
        </pc:sldMkLst>
        <pc:picChg chg="mod">
          <ac:chgData name="Dinh Viet Sang" userId="693b233c-29db-4155-a84a-11e088d973ce" providerId="ADAL" clId="{256904D6-C624-44D2-95D7-38AF566D040A}" dt="2019-08-06T02:06:03.096" v="545" actId="14100"/>
          <ac:picMkLst>
            <pc:docMk/>
            <pc:sldMk cId="2226091364" sldId="319"/>
            <ac:picMk id="7" creationId="{00000000-0000-0000-0000-000000000000}"/>
          </ac:picMkLst>
        </pc:picChg>
      </pc:sldChg>
      <pc:sldChg chg="modSp add">
        <pc:chgData name="Dinh Viet Sang" userId="693b233c-29db-4155-a84a-11e088d973ce" providerId="ADAL" clId="{256904D6-C624-44D2-95D7-38AF566D040A}" dt="2019-08-06T02:06:13.596" v="549" actId="14100"/>
        <pc:sldMkLst>
          <pc:docMk/>
          <pc:sldMk cId="565810160" sldId="321"/>
        </pc:sldMkLst>
        <pc:picChg chg="mod">
          <ac:chgData name="Dinh Viet Sang" userId="693b233c-29db-4155-a84a-11e088d973ce" providerId="ADAL" clId="{256904D6-C624-44D2-95D7-38AF566D040A}" dt="2019-08-06T02:06:13.596" v="549" actId="14100"/>
          <ac:picMkLst>
            <pc:docMk/>
            <pc:sldMk cId="565810160" sldId="321"/>
            <ac:picMk id="5" creationId="{00000000-0000-0000-0000-000000000000}"/>
          </ac:picMkLst>
        </pc:picChg>
      </pc:sldChg>
      <pc:sldChg chg="modSp add">
        <pc:chgData name="Dinh Viet Sang" userId="693b233c-29db-4155-a84a-11e088d973ce" providerId="ADAL" clId="{256904D6-C624-44D2-95D7-38AF566D040A}" dt="2019-08-06T02:06:31.157" v="553" actId="14100"/>
        <pc:sldMkLst>
          <pc:docMk/>
          <pc:sldMk cId="3004098994" sldId="322"/>
        </pc:sldMkLst>
        <pc:picChg chg="mod">
          <ac:chgData name="Dinh Viet Sang" userId="693b233c-29db-4155-a84a-11e088d973ce" providerId="ADAL" clId="{256904D6-C624-44D2-95D7-38AF566D040A}" dt="2019-08-06T02:06:31.157" v="553" actId="14100"/>
          <ac:picMkLst>
            <pc:docMk/>
            <pc:sldMk cId="3004098994" sldId="322"/>
            <ac:picMk id="6" creationId="{00000000-0000-0000-0000-000000000000}"/>
          </ac:picMkLst>
        </pc:picChg>
      </pc:sldChg>
      <pc:sldChg chg="modSp add">
        <pc:chgData name="Dinh Viet Sang" userId="693b233c-29db-4155-a84a-11e088d973ce" providerId="ADAL" clId="{256904D6-C624-44D2-95D7-38AF566D040A}" dt="2019-08-06T02:46:17.095" v="1451" actId="14100"/>
        <pc:sldMkLst>
          <pc:docMk/>
          <pc:sldMk cId="1654132952" sldId="323"/>
        </pc:sldMkLst>
        <pc:spChg chg="mod">
          <ac:chgData name="Dinh Viet Sang" userId="693b233c-29db-4155-a84a-11e088d973ce" providerId="ADAL" clId="{256904D6-C624-44D2-95D7-38AF566D040A}" dt="2019-08-06T02:46:17.095" v="1451" actId="14100"/>
          <ac:spMkLst>
            <pc:docMk/>
            <pc:sldMk cId="1654132952" sldId="323"/>
            <ac:spMk id="76" creationId="{00000000-0000-0000-0000-000000000000}"/>
          </ac:spMkLst>
        </pc:spChg>
      </pc:sldChg>
      <pc:sldChg chg="modSp add">
        <pc:chgData name="Dinh Viet Sang" userId="693b233c-29db-4155-a84a-11e088d973ce" providerId="ADAL" clId="{256904D6-C624-44D2-95D7-38AF566D040A}" dt="2019-08-06T02:06:48.731" v="561" actId="1076"/>
        <pc:sldMkLst>
          <pc:docMk/>
          <pc:sldMk cId="3986545838" sldId="325"/>
        </pc:sldMkLst>
        <pc:picChg chg="mod">
          <ac:chgData name="Dinh Viet Sang" userId="693b233c-29db-4155-a84a-11e088d973ce" providerId="ADAL" clId="{256904D6-C624-44D2-95D7-38AF566D040A}" dt="2019-08-06T02:06:48.731" v="561" actId="1076"/>
          <ac:picMkLst>
            <pc:docMk/>
            <pc:sldMk cId="3986545838" sldId="325"/>
            <ac:picMk id="10" creationId="{00000000-0000-0000-0000-000000000000}"/>
          </ac:picMkLst>
        </pc:picChg>
      </pc:sldChg>
      <pc:sldChg chg="modSp add">
        <pc:chgData name="Dinh Viet Sang" userId="693b233c-29db-4155-a84a-11e088d973ce" providerId="ADAL" clId="{256904D6-C624-44D2-95D7-38AF566D040A}" dt="2019-08-06T02:06:56.995" v="563" actId="14100"/>
        <pc:sldMkLst>
          <pc:docMk/>
          <pc:sldMk cId="886045091" sldId="326"/>
        </pc:sldMkLst>
        <pc:picChg chg="mod">
          <ac:chgData name="Dinh Viet Sang" userId="693b233c-29db-4155-a84a-11e088d973ce" providerId="ADAL" clId="{256904D6-C624-44D2-95D7-38AF566D040A}" dt="2019-08-06T02:06:56.995" v="563" actId="14100"/>
          <ac:picMkLst>
            <pc:docMk/>
            <pc:sldMk cId="886045091" sldId="326"/>
            <ac:picMk id="5" creationId="{00000000-0000-0000-0000-000000000000}"/>
          </ac:picMkLst>
        </pc:picChg>
      </pc:sldChg>
      <pc:sldChg chg="modSp add">
        <pc:chgData name="Dinh Viet Sang" userId="693b233c-29db-4155-a84a-11e088d973ce" providerId="ADAL" clId="{256904D6-C624-44D2-95D7-38AF566D040A}" dt="2019-08-06T02:52:27.173" v="1596" actId="1076"/>
        <pc:sldMkLst>
          <pc:docMk/>
          <pc:sldMk cId="1545463969" sldId="328"/>
        </pc:sldMkLst>
        <pc:spChg chg="mod">
          <ac:chgData name="Dinh Viet Sang" userId="693b233c-29db-4155-a84a-11e088d973ce" providerId="ADAL" clId="{256904D6-C624-44D2-95D7-38AF566D040A}" dt="2019-08-06T02:45:34.681" v="1389" actId="20577"/>
          <ac:spMkLst>
            <pc:docMk/>
            <pc:sldMk cId="1545463969" sldId="328"/>
            <ac:spMk id="2" creationId="{00000000-0000-0000-0000-000000000000}"/>
          </ac:spMkLst>
        </pc:spChg>
        <pc:picChg chg="mod">
          <ac:chgData name="Dinh Viet Sang" userId="693b233c-29db-4155-a84a-11e088d973ce" providerId="ADAL" clId="{256904D6-C624-44D2-95D7-38AF566D040A}" dt="2019-08-06T02:52:27.173" v="1596" actId="1076"/>
          <ac:picMkLst>
            <pc:docMk/>
            <pc:sldMk cId="1545463969" sldId="328"/>
            <ac:picMk id="7" creationId="{00000000-0000-0000-0000-000000000000}"/>
          </ac:picMkLst>
        </pc:picChg>
      </pc:sldChg>
      <pc:sldChg chg="delSp modSp add">
        <pc:chgData name="Dinh Viet Sang" userId="693b233c-29db-4155-a84a-11e088d973ce" providerId="ADAL" clId="{256904D6-C624-44D2-95D7-38AF566D040A}" dt="2019-08-06T02:53:11.861" v="1602" actId="14100"/>
        <pc:sldMkLst>
          <pc:docMk/>
          <pc:sldMk cId="131358146" sldId="331"/>
        </pc:sldMkLst>
        <pc:spChg chg="del mod">
          <ac:chgData name="Dinh Viet Sang" userId="693b233c-29db-4155-a84a-11e088d973ce" providerId="ADAL" clId="{256904D6-C624-44D2-95D7-38AF566D040A}" dt="2019-08-06T02:47:01.719" v="1464" actId="478"/>
          <ac:spMkLst>
            <pc:docMk/>
            <pc:sldMk cId="131358146" sldId="331"/>
            <ac:spMk id="3" creationId="{00000000-0000-0000-0000-000000000000}"/>
          </ac:spMkLst>
        </pc:spChg>
        <pc:spChg chg="mod">
          <ac:chgData name="Dinh Viet Sang" userId="693b233c-29db-4155-a84a-11e088d973ce" providerId="ADAL" clId="{256904D6-C624-44D2-95D7-38AF566D040A}" dt="2019-08-06T02:53:11.861" v="1602" actId="14100"/>
          <ac:spMkLst>
            <pc:docMk/>
            <pc:sldMk cId="131358146" sldId="331"/>
            <ac:spMk id="76" creationId="{00000000-0000-0000-0000-000000000000}"/>
          </ac:spMkLst>
        </pc:spChg>
        <pc:picChg chg="mod">
          <ac:chgData name="Dinh Viet Sang" userId="693b233c-29db-4155-a84a-11e088d973ce" providerId="ADAL" clId="{256904D6-C624-44D2-95D7-38AF566D040A}" dt="2019-08-06T02:47:11.799" v="1469" actId="14100"/>
          <ac:picMkLst>
            <pc:docMk/>
            <pc:sldMk cId="131358146" sldId="331"/>
            <ac:picMk id="9" creationId="{00000000-0000-0000-0000-000000000000}"/>
          </ac:picMkLst>
        </pc:picChg>
      </pc:sldChg>
      <pc:sldChg chg="modSp add">
        <pc:chgData name="Dinh Viet Sang" userId="693b233c-29db-4155-a84a-11e088d973ce" providerId="ADAL" clId="{256904D6-C624-44D2-95D7-38AF566D040A}" dt="2019-08-06T02:46:38.128" v="1457" actId="1076"/>
        <pc:sldMkLst>
          <pc:docMk/>
          <pc:sldMk cId="2482455583" sldId="332"/>
        </pc:sldMkLst>
        <pc:spChg chg="mod">
          <ac:chgData name="Dinh Viet Sang" userId="693b233c-29db-4155-a84a-11e088d973ce" providerId="ADAL" clId="{256904D6-C624-44D2-95D7-38AF566D040A}" dt="2019-08-06T02:46:32.159" v="1455" actId="1076"/>
          <ac:spMkLst>
            <pc:docMk/>
            <pc:sldMk cId="2482455583" sldId="332"/>
            <ac:spMk id="3" creationId="{00000000-0000-0000-0000-000000000000}"/>
          </ac:spMkLst>
        </pc:spChg>
        <pc:picChg chg="mod">
          <ac:chgData name="Dinh Viet Sang" userId="693b233c-29db-4155-a84a-11e088d973ce" providerId="ADAL" clId="{256904D6-C624-44D2-95D7-38AF566D040A}" dt="2019-08-06T02:46:38.128" v="1457" actId="1076"/>
          <ac:picMkLst>
            <pc:docMk/>
            <pc:sldMk cId="2482455583" sldId="332"/>
            <ac:picMk id="6" creationId="{DA08370F-7148-422C-83F7-7765DD028C33}"/>
          </ac:picMkLst>
        </pc:picChg>
      </pc:sldChg>
      <pc:sldChg chg="modSp add">
        <pc:chgData name="Dinh Viet Sang" userId="693b233c-29db-4155-a84a-11e088d973ce" providerId="ADAL" clId="{256904D6-C624-44D2-95D7-38AF566D040A}" dt="2019-08-06T02:53:06.748" v="1601" actId="1076"/>
        <pc:sldMkLst>
          <pc:docMk/>
          <pc:sldMk cId="3388176363" sldId="333"/>
        </pc:sldMkLst>
        <pc:spChg chg="mod">
          <ac:chgData name="Dinh Viet Sang" userId="693b233c-29db-4155-a84a-11e088d973ce" providerId="ADAL" clId="{256904D6-C624-44D2-95D7-38AF566D040A}" dt="2019-08-06T02:53:06.748" v="1601" actId="1076"/>
          <ac:spMkLst>
            <pc:docMk/>
            <pc:sldMk cId="3388176363" sldId="333"/>
            <ac:spMk id="3" creationId="{00000000-0000-0000-0000-000000000000}"/>
          </ac:spMkLst>
        </pc:spChg>
        <pc:picChg chg="mod">
          <ac:chgData name="Dinh Viet Sang" userId="693b233c-29db-4155-a84a-11e088d973ce" providerId="ADAL" clId="{256904D6-C624-44D2-95D7-38AF566D040A}" dt="2019-08-06T02:53:04.691" v="1600" actId="1076"/>
          <ac:picMkLst>
            <pc:docMk/>
            <pc:sldMk cId="3388176363" sldId="333"/>
            <ac:picMk id="4" creationId="{96E22470-7155-4D6A-99D6-45A4A7139DCA}"/>
          </ac:picMkLst>
        </pc:picChg>
      </pc:sldChg>
      <pc:sldChg chg="add">
        <pc:chgData name="Dinh Viet Sang" userId="693b233c-29db-4155-a84a-11e088d973ce" providerId="ADAL" clId="{256904D6-C624-44D2-95D7-38AF566D040A}" dt="2019-08-06T02:04:24.852" v="517"/>
        <pc:sldMkLst>
          <pc:docMk/>
          <pc:sldMk cId="321845" sldId="359"/>
        </pc:sldMkLst>
      </pc:sldChg>
      <pc:sldChg chg="modSp add">
        <pc:chgData name="Dinh Viet Sang" userId="693b233c-29db-4155-a84a-11e088d973ce" providerId="ADAL" clId="{256904D6-C624-44D2-95D7-38AF566D040A}" dt="2019-08-06T02:06:21.692" v="551" actId="1076"/>
        <pc:sldMkLst>
          <pc:docMk/>
          <pc:sldMk cId="3321655470" sldId="362"/>
        </pc:sldMkLst>
        <pc:picChg chg="mod">
          <ac:chgData name="Dinh Viet Sang" userId="693b233c-29db-4155-a84a-11e088d973ce" providerId="ADAL" clId="{256904D6-C624-44D2-95D7-38AF566D040A}" dt="2019-08-06T02:06:21.692" v="551" actId="1076"/>
          <ac:picMkLst>
            <pc:docMk/>
            <pc:sldMk cId="3321655470" sldId="362"/>
            <ac:picMk id="7" creationId="{00000000-0000-0000-0000-000000000000}"/>
          </ac:picMkLst>
        </pc:picChg>
      </pc:sldChg>
      <pc:sldChg chg="add">
        <pc:chgData name="Dinh Viet Sang" userId="693b233c-29db-4155-a84a-11e088d973ce" providerId="ADAL" clId="{256904D6-C624-44D2-95D7-38AF566D040A}" dt="2019-08-06T02:23:58.699" v="1013"/>
        <pc:sldMkLst>
          <pc:docMk/>
          <pc:sldMk cId="3331942179" sldId="505"/>
        </pc:sldMkLst>
      </pc:sldChg>
      <pc:sldChg chg="add">
        <pc:chgData name="Dinh Viet Sang" userId="693b233c-29db-4155-a84a-11e088d973ce" providerId="ADAL" clId="{256904D6-C624-44D2-95D7-38AF566D040A}" dt="2019-08-06T02:23:58.699" v="1013"/>
        <pc:sldMkLst>
          <pc:docMk/>
          <pc:sldMk cId="3673643581" sldId="506"/>
        </pc:sldMkLst>
      </pc:sldChg>
      <pc:sldChg chg="add">
        <pc:chgData name="Dinh Viet Sang" userId="693b233c-29db-4155-a84a-11e088d973ce" providerId="ADAL" clId="{256904D6-C624-44D2-95D7-38AF566D040A}" dt="2019-08-06T02:23:58.699" v="1013"/>
        <pc:sldMkLst>
          <pc:docMk/>
          <pc:sldMk cId="2553402620" sldId="507"/>
        </pc:sldMkLst>
      </pc:sldChg>
      <pc:sldChg chg="add">
        <pc:chgData name="Dinh Viet Sang" userId="693b233c-29db-4155-a84a-11e088d973ce" providerId="ADAL" clId="{256904D6-C624-44D2-95D7-38AF566D040A}" dt="2019-08-06T02:23:58.699" v="1013"/>
        <pc:sldMkLst>
          <pc:docMk/>
          <pc:sldMk cId="965287907" sldId="508"/>
        </pc:sldMkLst>
      </pc:sldChg>
      <pc:sldChg chg="add">
        <pc:chgData name="Dinh Viet Sang" userId="693b233c-29db-4155-a84a-11e088d973ce" providerId="ADAL" clId="{256904D6-C624-44D2-95D7-38AF566D040A}" dt="2019-08-06T02:23:58.699" v="1013"/>
        <pc:sldMkLst>
          <pc:docMk/>
          <pc:sldMk cId="2385917781" sldId="509"/>
        </pc:sldMkLst>
      </pc:sldChg>
      <pc:sldChg chg="addSp delSp modSp add">
        <pc:chgData name="Dinh Viet Sang" userId="693b233c-29db-4155-a84a-11e088d973ce" providerId="ADAL" clId="{256904D6-C624-44D2-95D7-38AF566D040A}" dt="2019-08-06T02:29:38.362" v="1170" actId="20577"/>
        <pc:sldMkLst>
          <pc:docMk/>
          <pc:sldMk cId="1089636607" sldId="510"/>
        </pc:sldMkLst>
        <pc:spChg chg="mod">
          <ac:chgData name="Dinh Viet Sang" userId="693b233c-29db-4155-a84a-11e088d973ce" providerId="ADAL" clId="{256904D6-C624-44D2-95D7-38AF566D040A}" dt="2019-08-06T02:29:38.362" v="1170" actId="20577"/>
          <ac:spMkLst>
            <pc:docMk/>
            <pc:sldMk cId="1089636607" sldId="510"/>
            <ac:spMk id="2" creationId="{00000000-0000-0000-0000-000000000000}"/>
          </ac:spMkLst>
        </pc:spChg>
        <pc:picChg chg="del mod">
          <ac:chgData name="Dinh Viet Sang" userId="693b233c-29db-4155-a84a-11e088d973ce" providerId="ADAL" clId="{256904D6-C624-44D2-95D7-38AF566D040A}" dt="2019-08-06T02:29:22.273" v="1126" actId="478"/>
          <ac:picMkLst>
            <pc:docMk/>
            <pc:sldMk cId="1089636607" sldId="510"/>
            <ac:picMk id="4" creationId="{00000000-0000-0000-0000-000000000000}"/>
          </ac:picMkLst>
        </pc:picChg>
        <pc:picChg chg="add mod">
          <ac:chgData name="Dinh Viet Sang" userId="693b233c-29db-4155-a84a-11e088d973ce" providerId="ADAL" clId="{256904D6-C624-44D2-95D7-38AF566D040A}" dt="2019-08-06T02:29:25.975" v="1128" actId="1076"/>
          <ac:picMkLst>
            <pc:docMk/>
            <pc:sldMk cId="1089636607" sldId="510"/>
            <ac:picMk id="5" creationId="{06E3C442-06A1-45A1-9662-B1325875C50E}"/>
          </ac:picMkLst>
        </pc:picChg>
      </pc:sldChg>
      <pc:sldChg chg="addSp delSp modSp add">
        <pc:chgData name="Dinh Viet Sang" userId="693b233c-29db-4155-a84a-11e088d973ce" providerId="ADAL" clId="{256904D6-C624-44D2-95D7-38AF566D040A}" dt="2019-08-06T02:34:26.996" v="1203"/>
        <pc:sldMkLst>
          <pc:docMk/>
          <pc:sldMk cId="2385884329" sldId="512"/>
        </pc:sldMkLst>
        <pc:spChg chg="mod">
          <ac:chgData name="Dinh Viet Sang" userId="693b233c-29db-4155-a84a-11e088d973ce" providerId="ADAL" clId="{256904D6-C624-44D2-95D7-38AF566D040A}" dt="2019-08-06T02:34:26.996" v="1203"/>
          <ac:spMkLst>
            <pc:docMk/>
            <pc:sldMk cId="2385884329" sldId="512"/>
            <ac:spMk id="2" creationId="{00000000-0000-0000-0000-000000000000}"/>
          </ac:spMkLst>
        </pc:spChg>
        <pc:picChg chg="del mod">
          <ac:chgData name="Dinh Viet Sang" userId="693b233c-29db-4155-a84a-11e088d973ce" providerId="ADAL" clId="{256904D6-C624-44D2-95D7-38AF566D040A}" dt="2019-08-06T02:34:19.773" v="1200" actId="478"/>
          <ac:picMkLst>
            <pc:docMk/>
            <pc:sldMk cId="2385884329" sldId="512"/>
            <ac:picMk id="4" creationId="{00000000-0000-0000-0000-000000000000}"/>
          </ac:picMkLst>
        </pc:picChg>
        <pc:picChg chg="add mod">
          <ac:chgData name="Dinh Viet Sang" userId="693b233c-29db-4155-a84a-11e088d973ce" providerId="ADAL" clId="{256904D6-C624-44D2-95D7-38AF566D040A}" dt="2019-08-06T02:34:21.653" v="1202" actId="1076"/>
          <ac:picMkLst>
            <pc:docMk/>
            <pc:sldMk cId="2385884329" sldId="512"/>
            <ac:picMk id="5" creationId="{3B31B838-D432-4B0B-98FA-EC0CC7259A98}"/>
          </ac:picMkLst>
        </pc:picChg>
      </pc:sldChg>
      <pc:sldChg chg="addSp delSp modSp add">
        <pc:chgData name="Dinh Viet Sang" userId="693b233c-29db-4155-a84a-11e088d973ce" providerId="ADAL" clId="{256904D6-C624-44D2-95D7-38AF566D040A}" dt="2019-08-06T02:35:42.608" v="1208" actId="27636"/>
        <pc:sldMkLst>
          <pc:docMk/>
          <pc:sldMk cId="2792585060" sldId="513"/>
        </pc:sldMkLst>
        <pc:spChg chg="mod">
          <ac:chgData name="Dinh Viet Sang" userId="693b233c-29db-4155-a84a-11e088d973ce" providerId="ADAL" clId="{256904D6-C624-44D2-95D7-38AF566D040A}" dt="2019-08-06T02:35:42.608" v="1208" actId="27636"/>
          <ac:spMkLst>
            <pc:docMk/>
            <pc:sldMk cId="2792585060" sldId="513"/>
            <ac:spMk id="2" creationId="{00000000-0000-0000-0000-000000000000}"/>
          </ac:spMkLst>
        </pc:spChg>
        <pc:picChg chg="add mod">
          <ac:chgData name="Dinh Viet Sang" userId="693b233c-29db-4155-a84a-11e088d973ce" providerId="ADAL" clId="{256904D6-C624-44D2-95D7-38AF566D040A}" dt="2019-08-06T02:35:22.621" v="1206" actId="1076"/>
          <ac:picMkLst>
            <pc:docMk/>
            <pc:sldMk cId="2792585060" sldId="513"/>
            <ac:picMk id="4" creationId="{E2A09060-0EB1-4D14-AE6B-219A92A7025F}"/>
          </ac:picMkLst>
        </pc:picChg>
        <pc:picChg chg="del mod">
          <ac:chgData name="Dinh Viet Sang" userId="693b233c-29db-4155-a84a-11e088d973ce" providerId="ADAL" clId="{256904D6-C624-44D2-95D7-38AF566D040A}" dt="2019-08-06T02:35:20.237" v="1204" actId="478"/>
          <ac:picMkLst>
            <pc:docMk/>
            <pc:sldMk cId="2792585060" sldId="513"/>
            <ac:picMk id="1026" creationId="{00000000-0000-0000-0000-000000000000}"/>
          </ac:picMkLst>
        </pc:picChg>
      </pc:sldChg>
      <pc:sldChg chg="add del">
        <pc:chgData name="Dinh Viet Sang" userId="693b233c-29db-4155-a84a-11e088d973ce" providerId="ADAL" clId="{256904D6-C624-44D2-95D7-38AF566D040A}" dt="2019-08-06T02:26:11.641" v="1091" actId="2696"/>
        <pc:sldMkLst>
          <pc:docMk/>
          <pc:sldMk cId="469781659" sldId="530"/>
        </pc:sldMkLst>
      </pc:sldChg>
      <pc:sldChg chg="add del">
        <pc:chgData name="Dinh Viet Sang" userId="693b233c-29db-4155-a84a-11e088d973ce" providerId="ADAL" clId="{256904D6-C624-44D2-95D7-38AF566D040A}" dt="2019-08-06T02:26:10.629" v="1090" actId="2696"/>
        <pc:sldMkLst>
          <pc:docMk/>
          <pc:sldMk cId="4257324694" sldId="533"/>
        </pc:sldMkLst>
      </pc:sldChg>
      <pc:sldChg chg="add del">
        <pc:chgData name="Dinh Viet Sang" userId="693b233c-29db-4155-a84a-11e088d973ce" providerId="ADAL" clId="{256904D6-C624-44D2-95D7-38AF566D040A}" dt="2019-08-06T02:26:09.622" v="1089" actId="2696"/>
        <pc:sldMkLst>
          <pc:docMk/>
          <pc:sldMk cId="1732682392" sldId="534"/>
        </pc:sldMkLst>
      </pc:sldChg>
      <pc:sldChg chg="add del">
        <pc:chgData name="Dinh Viet Sang" userId="693b233c-29db-4155-a84a-11e088d973ce" providerId="ADAL" clId="{256904D6-C624-44D2-95D7-38AF566D040A}" dt="2019-08-06T02:26:09.095" v="1088" actId="2696"/>
        <pc:sldMkLst>
          <pc:docMk/>
          <pc:sldMk cId="3568374422" sldId="535"/>
        </pc:sldMkLst>
      </pc:sldChg>
      <pc:sldChg chg="add del">
        <pc:chgData name="Dinh Viet Sang" userId="693b233c-29db-4155-a84a-11e088d973ce" providerId="ADAL" clId="{256904D6-C624-44D2-95D7-38AF566D040A}" dt="2019-08-06T02:26:08.546" v="1087" actId="2696"/>
        <pc:sldMkLst>
          <pc:docMk/>
          <pc:sldMk cId="1888643590" sldId="536"/>
        </pc:sldMkLst>
      </pc:sldChg>
      <pc:sldChg chg="add del">
        <pc:chgData name="Dinh Viet Sang" userId="693b233c-29db-4155-a84a-11e088d973ce" providerId="ADAL" clId="{256904D6-C624-44D2-95D7-38AF566D040A}" dt="2019-08-06T02:26:08.112" v="1086" actId="2696"/>
        <pc:sldMkLst>
          <pc:docMk/>
          <pc:sldMk cId="2951148259" sldId="537"/>
        </pc:sldMkLst>
      </pc:sldChg>
      <pc:sldChg chg="add">
        <pc:chgData name="Dinh Viet Sang" userId="693b233c-29db-4155-a84a-11e088d973ce" providerId="ADAL" clId="{256904D6-C624-44D2-95D7-38AF566D040A}" dt="2019-08-06T02:23:58.699" v="1013"/>
        <pc:sldMkLst>
          <pc:docMk/>
          <pc:sldMk cId="3143494726" sldId="538"/>
        </pc:sldMkLst>
      </pc:sldChg>
      <pc:sldChg chg="modSp add">
        <pc:chgData name="Dinh Viet Sang" userId="693b233c-29db-4155-a84a-11e088d973ce" providerId="ADAL" clId="{256904D6-C624-44D2-95D7-38AF566D040A}" dt="2019-08-06T02:23:58.794" v="1014" actId="27636"/>
        <pc:sldMkLst>
          <pc:docMk/>
          <pc:sldMk cId="238891540" sldId="539"/>
        </pc:sldMkLst>
        <pc:spChg chg="mod">
          <ac:chgData name="Dinh Viet Sang" userId="693b233c-29db-4155-a84a-11e088d973ce" providerId="ADAL" clId="{256904D6-C624-44D2-95D7-38AF566D040A}" dt="2019-08-06T02:23:58.794" v="1014" actId="27636"/>
          <ac:spMkLst>
            <pc:docMk/>
            <pc:sldMk cId="238891540" sldId="539"/>
            <ac:spMk id="2" creationId="{00000000-0000-0000-0000-000000000000}"/>
          </ac:spMkLst>
        </pc:spChg>
      </pc:sldChg>
      <pc:sldChg chg="modSp add">
        <pc:chgData name="Dinh Viet Sang" userId="693b233c-29db-4155-a84a-11e088d973ce" providerId="ADAL" clId="{256904D6-C624-44D2-95D7-38AF566D040A}" dt="2019-08-06T02:23:58.918" v="1015" actId="27636"/>
        <pc:sldMkLst>
          <pc:docMk/>
          <pc:sldMk cId="870677486" sldId="540"/>
        </pc:sldMkLst>
        <pc:spChg chg="mod">
          <ac:chgData name="Dinh Viet Sang" userId="693b233c-29db-4155-a84a-11e088d973ce" providerId="ADAL" clId="{256904D6-C624-44D2-95D7-38AF566D040A}" dt="2019-08-06T02:23:58.918" v="1015" actId="27636"/>
          <ac:spMkLst>
            <pc:docMk/>
            <pc:sldMk cId="870677486" sldId="540"/>
            <ac:spMk id="2" creationId="{00000000-0000-0000-0000-000000000000}"/>
          </ac:spMkLst>
        </pc:spChg>
      </pc:sldChg>
      <pc:sldChg chg="modSp add">
        <pc:chgData name="Dinh Viet Sang" userId="693b233c-29db-4155-a84a-11e088d973ce" providerId="ADAL" clId="{256904D6-C624-44D2-95D7-38AF566D040A}" dt="2019-08-06T02:23:58.973" v="1016" actId="27636"/>
        <pc:sldMkLst>
          <pc:docMk/>
          <pc:sldMk cId="1158650564" sldId="541"/>
        </pc:sldMkLst>
        <pc:spChg chg="mod">
          <ac:chgData name="Dinh Viet Sang" userId="693b233c-29db-4155-a84a-11e088d973ce" providerId="ADAL" clId="{256904D6-C624-44D2-95D7-38AF566D040A}" dt="2019-08-06T02:23:58.973" v="1016" actId="27636"/>
          <ac:spMkLst>
            <pc:docMk/>
            <pc:sldMk cId="1158650564" sldId="541"/>
            <ac:spMk id="2" creationId="{00000000-0000-0000-0000-000000000000}"/>
          </ac:spMkLst>
        </pc:spChg>
      </pc:sldChg>
      <pc:sldChg chg="addSp delSp modSp add del">
        <pc:chgData name="Dinh Viet Sang" userId="693b233c-29db-4155-a84a-11e088d973ce" providerId="ADAL" clId="{256904D6-C624-44D2-95D7-38AF566D040A}" dt="2019-08-06T01:58:22.318" v="458" actId="27636"/>
        <pc:sldMkLst>
          <pc:docMk/>
          <pc:sldMk cId="1701190617" sldId="695"/>
        </pc:sldMkLst>
        <pc:spChg chg="mod">
          <ac:chgData name="Dinh Viet Sang" userId="693b233c-29db-4155-a84a-11e088d973ce" providerId="ADAL" clId="{256904D6-C624-44D2-95D7-38AF566D040A}" dt="2019-08-06T01:58:22.318" v="458" actId="27636"/>
          <ac:spMkLst>
            <pc:docMk/>
            <pc:sldMk cId="1701190617" sldId="695"/>
            <ac:spMk id="2" creationId="{00000000-0000-0000-0000-000000000000}"/>
          </ac:spMkLst>
        </pc:spChg>
        <pc:spChg chg="del">
          <ac:chgData name="Dinh Viet Sang" userId="693b233c-29db-4155-a84a-11e088d973ce" providerId="ADAL" clId="{256904D6-C624-44D2-95D7-38AF566D040A}" dt="2019-08-06T01:57:55.253" v="406" actId="478"/>
          <ac:spMkLst>
            <pc:docMk/>
            <pc:sldMk cId="1701190617" sldId="695"/>
            <ac:spMk id="6" creationId="{797EEDB2-0C50-44E1-9908-4E122E84F624}"/>
          </ac:spMkLst>
        </pc:spChg>
        <pc:spChg chg="del">
          <ac:chgData name="Dinh Viet Sang" userId="693b233c-29db-4155-a84a-11e088d973ce" providerId="ADAL" clId="{256904D6-C624-44D2-95D7-38AF566D040A}" dt="2019-08-06T01:57:56.632" v="407" actId="478"/>
          <ac:spMkLst>
            <pc:docMk/>
            <pc:sldMk cId="1701190617" sldId="695"/>
            <ac:spMk id="7" creationId="{1EA4C399-57F0-40B5-BAEB-2013A9A5A742}"/>
          </ac:spMkLst>
        </pc:spChg>
        <pc:picChg chg="add mod">
          <ac:chgData name="Dinh Viet Sang" userId="693b233c-29db-4155-a84a-11e088d973ce" providerId="ADAL" clId="{256904D6-C624-44D2-95D7-38AF566D040A}" dt="2019-08-06T01:58:01.017" v="409" actId="1076"/>
          <ac:picMkLst>
            <pc:docMk/>
            <pc:sldMk cId="1701190617" sldId="695"/>
            <ac:picMk id="3" creationId="{5828C1E0-B7AD-4A3B-AEC2-C0CD2C635704}"/>
          </ac:picMkLst>
        </pc:picChg>
        <pc:picChg chg="del">
          <ac:chgData name="Dinh Viet Sang" userId="693b233c-29db-4155-a84a-11e088d973ce" providerId="ADAL" clId="{256904D6-C624-44D2-95D7-38AF566D040A}" dt="2019-08-06T01:57:55.253" v="406" actId="478"/>
          <ac:picMkLst>
            <pc:docMk/>
            <pc:sldMk cId="1701190617" sldId="695"/>
            <ac:picMk id="8" creationId="{38E2686E-F7DF-438C-AF5C-445601681A0F}"/>
          </ac:picMkLst>
        </pc:picChg>
      </pc:sldChg>
      <pc:sldChg chg="modSp">
        <pc:chgData name="Dinh Viet Sang" userId="693b233c-29db-4155-a84a-11e088d973ce" providerId="ADAL" clId="{256904D6-C624-44D2-95D7-38AF566D040A}" dt="2019-08-06T02:12:04.237" v="770" actId="20577"/>
        <pc:sldMkLst>
          <pc:docMk/>
          <pc:sldMk cId="1936013921" sldId="700"/>
        </pc:sldMkLst>
        <pc:spChg chg="mod">
          <ac:chgData name="Dinh Viet Sang" userId="693b233c-29db-4155-a84a-11e088d973ce" providerId="ADAL" clId="{256904D6-C624-44D2-95D7-38AF566D040A}" dt="2019-08-06T02:12:04.237" v="770" actId="20577"/>
          <ac:spMkLst>
            <pc:docMk/>
            <pc:sldMk cId="1936013921" sldId="700"/>
            <ac:spMk id="4" creationId="{5A1A7DAF-7FA4-4150-AE5B-68357B860277}"/>
          </ac:spMkLst>
        </pc:spChg>
      </pc:sldChg>
      <pc:sldChg chg="addSp delSp modSp add">
        <pc:chgData name="Dinh Viet Sang" userId="693b233c-29db-4155-a84a-11e088d973ce" providerId="ADAL" clId="{256904D6-C624-44D2-95D7-38AF566D040A}" dt="2019-08-06T01:58:59.647" v="462" actId="1076"/>
        <pc:sldMkLst>
          <pc:docMk/>
          <pc:sldMk cId="1548547434" sldId="703"/>
        </pc:sldMkLst>
        <pc:picChg chg="del">
          <ac:chgData name="Dinh Viet Sang" userId="693b233c-29db-4155-a84a-11e088d973ce" providerId="ADAL" clId="{256904D6-C624-44D2-95D7-38AF566D040A}" dt="2019-08-06T01:58:57.501" v="460" actId="478"/>
          <ac:picMkLst>
            <pc:docMk/>
            <pc:sldMk cId="1548547434" sldId="703"/>
            <ac:picMk id="3" creationId="{5828C1E0-B7AD-4A3B-AEC2-C0CD2C635704}"/>
          </ac:picMkLst>
        </pc:picChg>
        <pc:picChg chg="add mod">
          <ac:chgData name="Dinh Viet Sang" userId="693b233c-29db-4155-a84a-11e088d973ce" providerId="ADAL" clId="{256904D6-C624-44D2-95D7-38AF566D040A}" dt="2019-08-06T01:58:59.647" v="462" actId="1076"/>
          <ac:picMkLst>
            <pc:docMk/>
            <pc:sldMk cId="1548547434" sldId="703"/>
            <ac:picMk id="5" creationId="{4E6DBB49-2794-4E36-97A0-3730ED9F954C}"/>
          </ac:picMkLst>
        </pc:picChg>
      </pc:sldChg>
      <pc:sldChg chg="addSp delSp modSp add">
        <pc:chgData name="Dinh Viet Sang" userId="693b233c-29db-4155-a84a-11e088d973ce" providerId="ADAL" clId="{256904D6-C624-44D2-95D7-38AF566D040A}" dt="2019-08-06T02:00:24.330" v="473" actId="1076"/>
        <pc:sldMkLst>
          <pc:docMk/>
          <pc:sldMk cId="457213880" sldId="704"/>
        </pc:sldMkLst>
        <pc:picChg chg="add mod">
          <ac:chgData name="Dinh Viet Sang" userId="693b233c-29db-4155-a84a-11e088d973ce" providerId="ADAL" clId="{256904D6-C624-44D2-95D7-38AF566D040A}" dt="2019-08-06T02:00:24.330" v="473" actId="1076"/>
          <ac:picMkLst>
            <pc:docMk/>
            <pc:sldMk cId="457213880" sldId="704"/>
            <ac:picMk id="3" creationId="{585921D1-728D-4AFA-892B-F798EEA0A2A2}"/>
          </ac:picMkLst>
        </pc:picChg>
        <pc:picChg chg="del">
          <ac:chgData name="Dinh Viet Sang" userId="693b233c-29db-4155-a84a-11e088d973ce" providerId="ADAL" clId="{256904D6-C624-44D2-95D7-38AF566D040A}" dt="2019-08-06T02:00:13.080" v="470" actId="478"/>
          <ac:picMkLst>
            <pc:docMk/>
            <pc:sldMk cId="457213880" sldId="704"/>
            <ac:picMk id="5" creationId="{4E6DBB49-2794-4E36-97A0-3730ED9F954C}"/>
          </ac:picMkLst>
        </pc:picChg>
      </pc:sldChg>
      <pc:sldChg chg="addSp delSp modSp add">
        <pc:chgData name="Dinh Viet Sang" userId="693b233c-29db-4155-a84a-11e088d973ce" providerId="ADAL" clId="{256904D6-C624-44D2-95D7-38AF566D040A}" dt="2019-08-06T02:00:50.423" v="477" actId="1076"/>
        <pc:sldMkLst>
          <pc:docMk/>
          <pc:sldMk cId="330916133" sldId="705"/>
        </pc:sldMkLst>
        <pc:picChg chg="del">
          <ac:chgData name="Dinh Viet Sang" userId="693b233c-29db-4155-a84a-11e088d973ce" providerId="ADAL" clId="{256904D6-C624-44D2-95D7-38AF566D040A}" dt="2019-08-06T02:00:48.204" v="475" actId="478"/>
          <ac:picMkLst>
            <pc:docMk/>
            <pc:sldMk cId="330916133" sldId="705"/>
            <ac:picMk id="3" creationId="{585921D1-728D-4AFA-892B-F798EEA0A2A2}"/>
          </ac:picMkLst>
        </pc:picChg>
        <pc:picChg chg="add mod">
          <ac:chgData name="Dinh Viet Sang" userId="693b233c-29db-4155-a84a-11e088d973ce" providerId="ADAL" clId="{256904D6-C624-44D2-95D7-38AF566D040A}" dt="2019-08-06T02:00:50.423" v="477" actId="1076"/>
          <ac:picMkLst>
            <pc:docMk/>
            <pc:sldMk cId="330916133" sldId="705"/>
            <ac:picMk id="5" creationId="{48067466-176C-4C9B-A0B4-7C8727483EA7}"/>
          </ac:picMkLst>
        </pc:picChg>
      </pc:sldChg>
      <pc:sldChg chg="delSp modSp add">
        <pc:chgData name="Dinh Viet Sang" userId="693b233c-29db-4155-a84a-11e088d973ce" providerId="ADAL" clId="{256904D6-C624-44D2-95D7-38AF566D040A}" dt="2019-08-06T02:50:31.251" v="1548" actId="1076"/>
        <pc:sldMkLst>
          <pc:docMk/>
          <pc:sldMk cId="752727511" sldId="707"/>
        </pc:sldMkLst>
        <pc:spChg chg="mod">
          <ac:chgData name="Dinh Viet Sang" userId="693b233c-29db-4155-a84a-11e088d973ce" providerId="ADAL" clId="{256904D6-C624-44D2-95D7-38AF566D040A}" dt="2019-08-06T02:50:25.287" v="1546" actId="20577"/>
          <ac:spMkLst>
            <pc:docMk/>
            <pc:sldMk cId="752727511" sldId="707"/>
            <ac:spMk id="2" creationId="{00000000-0000-0000-0000-000000000000}"/>
          </ac:spMkLst>
        </pc:spChg>
        <pc:spChg chg="del">
          <ac:chgData name="Dinh Viet Sang" userId="693b233c-29db-4155-a84a-11e088d973ce" providerId="ADAL" clId="{256904D6-C624-44D2-95D7-38AF566D040A}" dt="2019-08-06T02:40:49.897" v="1251" actId="478"/>
          <ac:spMkLst>
            <pc:docMk/>
            <pc:sldMk cId="752727511" sldId="707"/>
            <ac:spMk id="6" creationId="{00000000-0000-0000-0000-000000000000}"/>
          </ac:spMkLst>
        </pc:spChg>
        <pc:spChg chg="mod">
          <ac:chgData name="Dinh Viet Sang" userId="693b233c-29db-4155-a84a-11e088d973ce" providerId="ADAL" clId="{256904D6-C624-44D2-95D7-38AF566D040A}" dt="2019-08-06T02:50:31.251" v="1548" actId="1076"/>
          <ac:spMkLst>
            <pc:docMk/>
            <pc:sldMk cId="752727511" sldId="707"/>
            <ac:spMk id="11" creationId="{00000000-0000-0000-0000-000000000000}"/>
          </ac:spMkLst>
        </pc:spChg>
        <pc:spChg chg="mod">
          <ac:chgData name="Dinh Viet Sang" userId="693b233c-29db-4155-a84a-11e088d973ce" providerId="ADAL" clId="{256904D6-C624-44D2-95D7-38AF566D040A}" dt="2019-08-06T02:08:39.926" v="569" actId="27636"/>
          <ac:spMkLst>
            <pc:docMk/>
            <pc:sldMk cId="752727511" sldId="707"/>
            <ac:spMk id="76" creationId="{00000000-0000-0000-0000-000000000000}"/>
          </ac:spMkLst>
        </pc:spChg>
      </pc:sldChg>
      <pc:sldChg chg="modSp add">
        <pc:chgData name="Dinh Viet Sang" userId="693b233c-29db-4155-a84a-11e088d973ce" providerId="ADAL" clId="{256904D6-C624-44D2-95D7-38AF566D040A}" dt="2019-08-06T02:51:33.780" v="1585" actId="14100"/>
        <pc:sldMkLst>
          <pc:docMk/>
          <pc:sldMk cId="1832935957" sldId="708"/>
        </pc:sldMkLst>
        <pc:spChg chg="mod">
          <ac:chgData name="Dinh Viet Sang" userId="693b233c-29db-4155-a84a-11e088d973ce" providerId="ADAL" clId="{256904D6-C624-44D2-95D7-38AF566D040A}" dt="2019-08-06T02:51:33.780" v="1585" actId="14100"/>
          <ac:spMkLst>
            <pc:docMk/>
            <pc:sldMk cId="1832935957" sldId="708"/>
            <ac:spMk id="76" creationId="{00000000-0000-0000-0000-000000000000}"/>
          </ac:spMkLst>
        </pc:spChg>
      </pc:sldChg>
      <pc:sldChg chg="delSp modSp add">
        <pc:chgData name="Dinh Viet Sang" userId="693b233c-29db-4155-a84a-11e088d973ce" providerId="ADAL" clId="{256904D6-C624-44D2-95D7-38AF566D040A}" dt="2019-08-06T02:44:14.376" v="1307" actId="14100"/>
        <pc:sldMkLst>
          <pc:docMk/>
          <pc:sldMk cId="2029511864" sldId="709"/>
        </pc:sldMkLst>
        <pc:spChg chg="del">
          <ac:chgData name="Dinh Viet Sang" userId="693b233c-29db-4155-a84a-11e088d973ce" providerId="ADAL" clId="{256904D6-C624-44D2-95D7-38AF566D040A}" dt="2019-08-06T02:44:04.685" v="1305" actId="478"/>
          <ac:spMkLst>
            <pc:docMk/>
            <pc:sldMk cId="2029511864" sldId="709"/>
            <ac:spMk id="6" creationId="{00000000-0000-0000-0000-000000000000}"/>
          </ac:spMkLst>
        </pc:spChg>
        <pc:spChg chg="mod">
          <ac:chgData name="Dinh Viet Sang" userId="693b233c-29db-4155-a84a-11e088d973ce" providerId="ADAL" clId="{256904D6-C624-44D2-95D7-38AF566D040A}" dt="2019-08-06T02:44:14.376" v="1307" actId="14100"/>
          <ac:spMkLst>
            <pc:docMk/>
            <pc:sldMk cId="2029511864" sldId="709"/>
            <ac:spMk id="76" creationId="{00000000-0000-0000-0000-000000000000}"/>
          </ac:spMkLst>
        </pc:spChg>
      </pc:sldChg>
      <pc:sldChg chg="modSp add">
        <pc:chgData name="Dinh Viet Sang" userId="693b233c-29db-4155-a84a-11e088d973ce" providerId="ADAL" clId="{256904D6-C624-44D2-95D7-38AF566D040A}" dt="2019-08-06T02:44:20.267" v="1308" actId="14100"/>
        <pc:sldMkLst>
          <pc:docMk/>
          <pc:sldMk cId="4186062692" sldId="710"/>
        </pc:sldMkLst>
        <pc:spChg chg="mod">
          <ac:chgData name="Dinh Viet Sang" userId="693b233c-29db-4155-a84a-11e088d973ce" providerId="ADAL" clId="{256904D6-C624-44D2-95D7-38AF566D040A}" dt="2019-08-06T02:44:20.267" v="1308" actId="14100"/>
          <ac:spMkLst>
            <pc:docMk/>
            <pc:sldMk cId="4186062692" sldId="710"/>
            <ac:spMk id="76" creationId="{00000000-0000-0000-0000-000000000000}"/>
          </ac:spMkLst>
        </pc:spChg>
      </pc:sldChg>
      <pc:sldChg chg="modSp add">
        <pc:chgData name="Dinh Viet Sang" userId="693b233c-29db-4155-a84a-11e088d973ce" providerId="ADAL" clId="{256904D6-C624-44D2-95D7-38AF566D040A}" dt="2019-08-06T02:44:26.253" v="1309" actId="14100"/>
        <pc:sldMkLst>
          <pc:docMk/>
          <pc:sldMk cId="2647532798" sldId="711"/>
        </pc:sldMkLst>
        <pc:spChg chg="mod">
          <ac:chgData name="Dinh Viet Sang" userId="693b233c-29db-4155-a84a-11e088d973ce" providerId="ADAL" clId="{256904D6-C624-44D2-95D7-38AF566D040A}" dt="2019-08-06T02:44:26.253" v="1309" actId="14100"/>
          <ac:spMkLst>
            <pc:docMk/>
            <pc:sldMk cId="2647532798" sldId="711"/>
            <ac:spMk id="76" creationId="{00000000-0000-0000-0000-000000000000}"/>
          </ac:spMkLst>
        </pc:spChg>
      </pc:sldChg>
      <pc:sldChg chg="modSp add">
        <pc:chgData name="Dinh Viet Sang" userId="693b233c-29db-4155-a84a-11e088d973ce" providerId="ADAL" clId="{256904D6-C624-44D2-95D7-38AF566D040A}" dt="2019-08-06T02:44:35.639" v="1311" actId="14100"/>
        <pc:sldMkLst>
          <pc:docMk/>
          <pc:sldMk cId="360275991" sldId="712"/>
        </pc:sldMkLst>
        <pc:spChg chg="mod">
          <ac:chgData name="Dinh Viet Sang" userId="693b233c-29db-4155-a84a-11e088d973ce" providerId="ADAL" clId="{256904D6-C624-44D2-95D7-38AF566D040A}" dt="2019-08-06T02:44:35.639" v="1311" actId="14100"/>
          <ac:spMkLst>
            <pc:docMk/>
            <pc:sldMk cId="360275991" sldId="712"/>
            <ac:spMk id="76" creationId="{00000000-0000-0000-0000-000000000000}"/>
          </ac:spMkLst>
        </pc:spChg>
      </pc:sldChg>
      <pc:sldChg chg="modSp add">
        <pc:chgData name="Dinh Viet Sang" userId="693b233c-29db-4155-a84a-11e088d973ce" providerId="ADAL" clId="{256904D6-C624-44D2-95D7-38AF566D040A}" dt="2019-08-06T02:12:55.095" v="830" actId="20577"/>
        <pc:sldMkLst>
          <pc:docMk/>
          <pc:sldMk cId="717465630" sldId="714"/>
        </pc:sldMkLst>
        <pc:spChg chg="mod">
          <ac:chgData name="Dinh Viet Sang" userId="693b233c-29db-4155-a84a-11e088d973ce" providerId="ADAL" clId="{256904D6-C624-44D2-95D7-38AF566D040A}" dt="2019-08-06T02:12:55.095" v="830" actId="20577"/>
          <ac:spMkLst>
            <pc:docMk/>
            <pc:sldMk cId="717465630" sldId="714"/>
            <ac:spMk id="4" creationId="{5A1A7DAF-7FA4-4150-AE5B-68357B860277}"/>
          </ac:spMkLst>
        </pc:spChg>
      </pc:sldChg>
      <pc:sldChg chg="modSp add">
        <pc:chgData name="Dinh Viet Sang" userId="693b233c-29db-4155-a84a-11e088d973ce" providerId="ADAL" clId="{256904D6-C624-44D2-95D7-38AF566D040A}" dt="2019-08-06T02:18:56.348" v="1012" actId="14100"/>
        <pc:sldMkLst>
          <pc:docMk/>
          <pc:sldMk cId="3860278617" sldId="715"/>
        </pc:sldMkLst>
        <pc:spChg chg="mod">
          <ac:chgData name="Dinh Viet Sang" userId="693b233c-29db-4155-a84a-11e088d973ce" providerId="ADAL" clId="{256904D6-C624-44D2-95D7-38AF566D040A}" dt="2019-08-06T02:18:56.348" v="1012" actId="14100"/>
          <ac:spMkLst>
            <pc:docMk/>
            <pc:sldMk cId="3860278617" sldId="715"/>
            <ac:spMk id="4" creationId="{5A1A7DAF-7FA4-4150-AE5B-68357B860277}"/>
          </ac:spMkLst>
        </pc:spChg>
      </pc:sldChg>
      <pc:sldChg chg="modSp add">
        <pc:chgData name="Dinh Viet Sang" userId="693b233c-29db-4155-a84a-11e088d973ce" providerId="ADAL" clId="{256904D6-C624-44D2-95D7-38AF566D040A}" dt="2019-08-06T02:14:36.871" v="892" actId="14100"/>
        <pc:sldMkLst>
          <pc:docMk/>
          <pc:sldMk cId="2173128340" sldId="716"/>
        </pc:sldMkLst>
        <pc:picChg chg="mod">
          <ac:chgData name="Dinh Viet Sang" userId="693b233c-29db-4155-a84a-11e088d973ce" providerId="ADAL" clId="{256904D6-C624-44D2-95D7-38AF566D040A}" dt="2019-08-06T02:14:36.871" v="892" actId="14100"/>
          <ac:picMkLst>
            <pc:docMk/>
            <pc:sldMk cId="2173128340" sldId="716"/>
            <ac:picMk id="6" creationId="{A2C05300-1397-48DA-A39B-57110128F934}"/>
          </ac:picMkLst>
        </pc:picChg>
      </pc:sldChg>
      <pc:sldChg chg="modSp add">
        <pc:chgData name="Dinh Viet Sang" userId="693b233c-29db-4155-a84a-11e088d973ce" providerId="ADAL" clId="{256904D6-C624-44D2-95D7-38AF566D040A}" dt="2019-08-06T02:14:32.846" v="890" actId="14100"/>
        <pc:sldMkLst>
          <pc:docMk/>
          <pc:sldMk cId="3246508907" sldId="921"/>
        </pc:sldMkLst>
        <pc:picChg chg="mod">
          <ac:chgData name="Dinh Viet Sang" userId="693b233c-29db-4155-a84a-11e088d973ce" providerId="ADAL" clId="{256904D6-C624-44D2-95D7-38AF566D040A}" dt="2019-08-06T02:14:32.846" v="890" actId="14100"/>
          <ac:picMkLst>
            <pc:docMk/>
            <pc:sldMk cId="3246508907" sldId="921"/>
            <ac:picMk id="3" creationId="{6DBC5A82-BD2A-4EA3-B280-B6700F887899}"/>
          </ac:picMkLst>
        </pc:picChg>
      </pc:sldChg>
      <pc:sldChg chg="modSp add">
        <pc:chgData name="Dinh Viet Sang" userId="693b233c-29db-4155-a84a-11e088d973ce" providerId="ADAL" clId="{256904D6-C624-44D2-95D7-38AF566D040A}" dt="2019-08-06T02:15:26.511" v="896" actId="1076"/>
        <pc:sldMkLst>
          <pc:docMk/>
          <pc:sldMk cId="3320334478" sldId="924"/>
        </pc:sldMkLst>
        <pc:picChg chg="mod">
          <ac:chgData name="Dinh Viet Sang" userId="693b233c-29db-4155-a84a-11e088d973ce" providerId="ADAL" clId="{256904D6-C624-44D2-95D7-38AF566D040A}" dt="2019-08-06T02:15:26.511" v="896" actId="1076"/>
          <ac:picMkLst>
            <pc:docMk/>
            <pc:sldMk cId="3320334478" sldId="924"/>
            <ac:picMk id="4" creationId="{9D81FE61-FA71-452F-B0F0-E2E4FC3E1EFE}"/>
          </ac:picMkLst>
        </pc:picChg>
      </pc:sldChg>
      <pc:sldChg chg="modSp add">
        <pc:chgData name="Dinh Viet Sang" userId="693b233c-29db-4155-a84a-11e088d973ce" providerId="ADAL" clId="{256904D6-C624-44D2-95D7-38AF566D040A}" dt="2019-08-06T02:15:33.206" v="898" actId="14100"/>
        <pc:sldMkLst>
          <pc:docMk/>
          <pc:sldMk cId="1278043564" sldId="925"/>
        </pc:sldMkLst>
        <pc:picChg chg="mod">
          <ac:chgData name="Dinh Viet Sang" userId="693b233c-29db-4155-a84a-11e088d973ce" providerId="ADAL" clId="{256904D6-C624-44D2-95D7-38AF566D040A}" dt="2019-08-06T02:15:33.206" v="898" actId="14100"/>
          <ac:picMkLst>
            <pc:docMk/>
            <pc:sldMk cId="1278043564" sldId="925"/>
            <ac:picMk id="3" creationId="{F6703C7D-FC7F-4C91-A212-04698271F401}"/>
          </ac:picMkLst>
        </pc:picChg>
      </pc:sldChg>
      <pc:sldChg chg="modSp add">
        <pc:chgData name="Dinh Viet Sang" userId="693b233c-29db-4155-a84a-11e088d973ce" providerId="ADAL" clId="{256904D6-C624-44D2-95D7-38AF566D040A}" dt="2019-08-06T02:15:40.060" v="900" actId="14100"/>
        <pc:sldMkLst>
          <pc:docMk/>
          <pc:sldMk cId="1419981464" sldId="926"/>
        </pc:sldMkLst>
        <pc:picChg chg="mod">
          <ac:chgData name="Dinh Viet Sang" userId="693b233c-29db-4155-a84a-11e088d973ce" providerId="ADAL" clId="{256904D6-C624-44D2-95D7-38AF566D040A}" dt="2019-08-06T02:15:40.060" v="900" actId="14100"/>
          <ac:picMkLst>
            <pc:docMk/>
            <pc:sldMk cId="1419981464" sldId="926"/>
            <ac:picMk id="4" creationId="{6501446D-CBAA-441E-A97A-993C33B7E00A}"/>
          </ac:picMkLst>
        </pc:picChg>
      </pc:sldChg>
      <pc:sldChg chg="modSp add">
        <pc:chgData name="Dinh Viet Sang" userId="693b233c-29db-4155-a84a-11e088d973ce" providerId="ADAL" clId="{256904D6-C624-44D2-95D7-38AF566D040A}" dt="2019-08-06T02:15:46.712" v="902" actId="14100"/>
        <pc:sldMkLst>
          <pc:docMk/>
          <pc:sldMk cId="2755766827" sldId="927"/>
        </pc:sldMkLst>
        <pc:picChg chg="mod">
          <ac:chgData name="Dinh Viet Sang" userId="693b233c-29db-4155-a84a-11e088d973ce" providerId="ADAL" clId="{256904D6-C624-44D2-95D7-38AF566D040A}" dt="2019-08-06T02:15:46.712" v="902" actId="14100"/>
          <ac:picMkLst>
            <pc:docMk/>
            <pc:sldMk cId="2755766827" sldId="927"/>
            <ac:picMk id="3" creationId="{FBD4E8C5-A082-49BD-86D3-22FF70C76746}"/>
          </ac:picMkLst>
        </pc:picChg>
      </pc:sldChg>
      <pc:sldChg chg="modSp add">
        <pc:chgData name="Dinh Viet Sang" userId="693b233c-29db-4155-a84a-11e088d973ce" providerId="ADAL" clId="{256904D6-C624-44D2-95D7-38AF566D040A}" dt="2019-08-06T02:15:54.175" v="905" actId="1076"/>
        <pc:sldMkLst>
          <pc:docMk/>
          <pc:sldMk cId="2950935165" sldId="928"/>
        </pc:sldMkLst>
        <pc:picChg chg="mod">
          <ac:chgData name="Dinh Viet Sang" userId="693b233c-29db-4155-a84a-11e088d973ce" providerId="ADAL" clId="{256904D6-C624-44D2-95D7-38AF566D040A}" dt="2019-08-06T02:15:54.175" v="905" actId="1076"/>
          <ac:picMkLst>
            <pc:docMk/>
            <pc:sldMk cId="2950935165" sldId="928"/>
            <ac:picMk id="4" creationId="{F68DF731-7B1F-4054-B23C-CABA1A201826}"/>
          </ac:picMkLst>
        </pc:picChg>
      </pc:sldChg>
      <pc:sldChg chg="modSp add">
        <pc:chgData name="Dinh Viet Sang" userId="693b233c-29db-4155-a84a-11e088d973ce" providerId="ADAL" clId="{256904D6-C624-44D2-95D7-38AF566D040A}" dt="2019-08-06T02:16:01.169" v="907" actId="14100"/>
        <pc:sldMkLst>
          <pc:docMk/>
          <pc:sldMk cId="641686282" sldId="929"/>
        </pc:sldMkLst>
        <pc:picChg chg="mod">
          <ac:chgData name="Dinh Viet Sang" userId="693b233c-29db-4155-a84a-11e088d973ce" providerId="ADAL" clId="{256904D6-C624-44D2-95D7-38AF566D040A}" dt="2019-08-06T02:16:01.169" v="907" actId="14100"/>
          <ac:picMkLst>
            <pc:docMk/>
            <pc:sldMk cId="641686282" sldId="929"/>
            <ac:picMk id="3" creationId="{CB2DDE80-4856-4B8A-8A32-E772D53E1CC7}"/>
          </ac:picMkLst>
        </pc:picChg>
      </pc:sldChg>
      <pc:sldChg chg="modSp add">
        <pc:chgData name="Dinh Viet Sang" userId="693b233c-29db-4155-a84a-11e088d973ce" providerId="ADAL" clId="{256904D6-C624-44D2-95D7-38AF566D040A}" dt="2019-08-06T02:16:10.331" v="910" actId="1076"/>
        <pc:sldMkLst>
          <pc:docMk/>
          <pc:sldMk cId="3590361816" sldId="930"/>
        </pc:sldMkLst>
        <pc:picChg chg="mod">
          <ac:chgData name="Dinh Viet Sang" userId="693b233c-29db-4155-a84a-11e088d973ce" providerId="ADAL" clId="{256904D6-C624-44D2-95D7-38AF566D040A}" dt="2019-08-06T02:16:10.331" v="910" actId="1076"/>
          <ac:picMkLst>
            <pc:docMk/>
            <pc:sldMk cId="3590361816" sldId="930"/>
            <ac:picMk id="4" creationId="{DC5EF1AE-6F1A-4996-915F-77CE192CFEC9}"/>
          </ac:picMkLst>
        </pc:picChg>
      </pc:sldChg>
      <pc:sldChg chg="modSp add">
        <pc:chgData name="Dinh Viet Sang" userId="693b233c-29db-4155-a84a-11e088d973ce" providerId="ADAL" clId="{256904D6-C624-44D2-95D7-38AF566D040A}" dt="2019-08-06T02:16:17.622" v="913" actId="1076"/>
        <pc:sldMkLst>
          <pc:docMk/>
          <pc:sldMk cId="3696047810" sldId="931"/>
        </pc:sldMkLst>
        <pc:picChg chg="mod">
          <ac:chgData name="Dinh Viet Sang" userId="693b233c-29db-4155-a84a-11e088d973ce" providerId="ADAL" clId="{256904D6-C624-44D2-95D7-38AF566D040A}" dt="2019-08-06T02:16:17.622" v="913" actId="1076"/>
          <ac:picMkLst>
            <pc:docMk/>
            <pc:sldMk cId="3696047810" sldId="931"/>
            <ac:picMk id="3" creationId="{F79CC92D-F3F1-421D-A59C-E6F02F9B9395}"/>
          </ac:picMkLst>
        </pc:picChg>
      </pc:sldChg>
      <pc:sldChg chg="modSp add">
        <pc:chgData name="Dinh Viet Sang" userId="693b233c-29db-4155-a84a-11e088d973ce" providerId="ADAL" clId="{256904D6-C624-44D2-95D7-38AF566D040A}" dt="2019-08-06T02:16:25.159" v="916" actId="1076"/>
        <pc:sldMkLst>
          <pc:docMk/>
          <pc:sldMk cId="3915546308" sldId="932"/>
        </pc:sldMkLst>
        <pc:picChg chg="mod">
          <ac:chgData name="Dinh Viet Sang" userId="693b233c-29db-4155-a84a-11e088d973ce" providerId="ADAL" clId="{256904D6-C624-44D2-95D7-38AF566D040A}" dt="2019-08-06T02:16:25.159" v="916" actId="1076"/>
          <ac:picMkLst>
            <pc:docMk/>
            <pc:sldMk cId="3915546308" sldId="932"/>
            <ac:picMk id="4" creationId="{1E2F196B-5172-455A-93A3-4F3F3D7792BA}"/>
          </ac:picMkLst>
        </pc:picChg>
      </pc:sldChg>
      <pc:sldChg chg="modSp add">
        <pc:chgData name="Dinh Viet Sang" userId="693b233c-29db-4155-a84a-11e088d973ce" providerId="ADAL" clId="{256904D6-C624-44D2-95D7-38AF566D040A}" dt="2019-08-06T02:16:30.654" v="919" actId="1076"/>
        <pc:sldMkLst>
          <pc:docMk/>
          <pc:sldMk cId="3404148518" sldId="933"/>
        </pc:sldMkLst>
        <pc:picChg chg="mod">
          <ac:chgData name="Dinh Viet Sang" userId="693b233c-29db-4155-a84a-11e088d973ce" providerId="ADAL" clId="{256904D6-C624-44D2-95D7-38AF566D040A}" dt="2019-08-06T02:16:30.654" v="919" actId="1076"/>
          <ac:picMkLst>
            <pc:docMk/>
            <pc:sldMk cId="3404148518" sldId="933"/>
            <ac:picMk id="3" creationId="{D29D7775-1EA9-4134-BD93-C91B59766BB9}"/>
          </ac:picMkLst>
        </pc:picChg>
      </pc:sldChg>
      <pc:sldChg chg="modSp add">
        <pc:chgData name="Dinh Viet Sang" userId="693b233c-29db-4155-a84a-11e088d973ce" providerId="ADAL" clId="{256904D6-C624-44D2-95D7-38AF566D040A}" dt="2019-08-06T02:16:37.220" v="922" actId="1076"/>
        <pc:sldMkLst>
          <pc:docMk/>
          <pc:sldMk cId="4118132071" sldId="934"/>
        </pc:sldMkLst>
        <pc:picChg chg="mod">
          <ac:chgData name="Dinh Viet Sang" userId="693b233c-29db-4155-a84a-11e088d973ce" providerId="ADAL" clId="{256904D6-C624-44D2-95D7-38AF566D040A}" dt="2019-08-06T02:16:37.220" v="922" actId="1076"/>
          <ac:picMkLst>
            <pc:docMk/>
            <pc:sldMk cId="4118132071" sldId="934"/>
            <ac:picMk id="4" creationId="{1D5B1AD7-E9BF-4356-A314-42BA9C7EB3F0}"/>
          </ac:picMkLst>
        </pc:picChg>
      </pc:sldChg>
      <pc:sldChg chg="modSp add">
        <pc:chgData name="Dinh Viet Sang" userId="693b233c-29db-4155-a84a-11e088d973ce" providerId="ADAL" clId="{256904D6-C624-44D2-95D7-38AF566D040A}" dt="2019-08-06T02:16:44.630" v="925" actId="1076"/>
        <pc:sldMkLst>
          <pc:docMk/>
          <pc:sldMk cId="3755723582" sldId="935"/>
        </pc:sldMkLst>
        <pc:picChg chg="mod">
          <ac:chgData name="Dinh Viet Sang" userId="693b233c-29db-4155-a84a-11e088d973ce" providerId="ADAL" clId="{256904D6-C624-44D2-95D7-38AF566D040A}" dt="2019-08-06T02:16:44.630" v="925" actId="1076"/>
          <ac:picMkLst>
            <pc:docMk/>
            <pc:sldMk cId="3755723582" sldId="935"/>
            <ac:picMk id="3" creationId="{2054A89E-9912-431B-93A7-15EB3B78B430}"/>
          </ac:picMkLst>
        </pc:picChg>
      </pc:sldChg>
      <pc:sldChg chg="modSp add">
        <pc:chgData name="Dinh Viet Sang" userId="693b233c-29db-4155-a84a-11e088d973ce" providerId="ADAL" clId="{256904D6-C624-44D2-95D7-38AF566D040A}" dt="2019-08-06T02:16:54.983" v="928" actId="1076"/>
        <pc:sldMkLst>
          <pc:docMk/>
          <pc:sldMk cId="1690415490" sldId="936"/>
        </pc:sldMkLst>
        <pc:picChg chg="mod">
          <ac:chgData name="Dinh Viet Sang" userId="693b233c-29db-4155-a84a-11e088d973ce" providerId="ADAL" clId="{256904D6-C624-44D2-95D7-38AF566D040A}" dt="2019-08-06T02:16:54.983" v="928" actId="1076"/>
          <ac:picMkLst>
            <pc:docMk/>
            <pc:sldMk cId="1690415490" sldId="936"/>
            <ac:picMk id="4" creationId="{2D9E4ED2-5017-4DE8-BF48-266A1701E8B8}"/>
          </ac:picMkLst>
        </pc:picChg>
      </pc:sldChg>
      <pc:sldChg chg="modSp add">
        <pc:chgData name="Dinh Viet Sang" userId="693b233c-29db-4155-a84a-11e088d973ce" providerId="ADAL" clId="{256904D6-C624-44D2-95D7-38AF566D040A}" dt="2019-08-06T02:17:01.331" v="931" actId="1076"/>
        <pc:sldMkLst>
          <pc:docMk/>
          <pc:sldMk cId="2020641581" sldId="937"/>
        </pc:sldMkLst>
        <pc:picChg chg="mod">
          <ac:chgData name="Dinh Viet Sang" userId="693b233c-29db-4155-a84a-11e088d973ce" providerId="ADAL" clId="{256904D6-C624-44D2-95D7-38AF566D040A}" dt="2019-08-06T02:17:01.331" v="931" actId="1076"/>
          <ac:picMkLst>
            <pc:docMk/>
            <pc:sldMk cId="2020641581" sldId="937"/>
            <ac:picMk id="3" creationId="{1DB192B3-1F78-479A-8F3E-E37B9DFD1ABF}"/>
          </ac:picMkLst>
        </pc:picChg>
      </pc:sldChg>
      <pc:sldChg chg="modSp add">
        <pc:chgData name="Dinh Viet Sang" userId="693b233c-29db-4155-a84a-11e088d973ce" providerId="ADAL" clId="{256904D6-C624-44D2-95D7-38AF566D040A}" dt="2019-08-06T02:17:09.575" v="934" actId="1076"/>
        <pc:sldMkLst>
          <pc:docMk/>
          <pc:sldMk cId="1578291251" sldId="940"/>
        </pc:sldMkLst>
        <pc:picChg chg="mod">
          <ac:chgData name="Dinh Viet Sang" userId="693b233c-29db-4155-a84a-11e088d973ce" providerId="ADAL" clId="{256904D6-C624-44D2-95D7-38AF566D040A}" dt="2019-08-06T02:17:09.575" v="934" actId="1076"/>
          <ac:picMkLst>
            <pc:docMk/>
            <pc:sldMk cId="1578291251" sldId="940"/>
            <ac:picMk id="3" creationId="{1BC99CF5-DA60-47D4-98C5-EF447256DAE3}"/>
          </ac:picMkLst>
        </pc:picChg>
      </pc:sldChg>
      <pc:sldChg chg="modSp add">
        <pc:chgData name="Dinh Viet Sang" userId="693b233c-29db-4155-a84a-11e088d973ce" providerId="ADAL" clId="{256904D6-C624-44D2-95D7-38AF566D040A}" dt="2019-08-06T02:17:21.102" v="940" actId="1076"/>
        <pc:sldMkLst>
          <pc:docMk/>
          <pc:sldMk cId="1108108186" sldId="941"/>
        </pc:sldMkLst>
        <pc:picChg chg="mod">
          <ac:chgData name="Dinh Viet Sang" userId="693b233c-29db-4155-a84a-11e088d973ce" providerId="ADAL" clId="{256904D6-C624-44D2-95D7-38AF566D040A}" dt="2019-08-06T02:17:21.102" v="940" actId="1076"/>
          <ac:picMkLst>
            <pc:docMk/>
            <pc:sldMk cId="1108108186" sldId="941"/>
            <ac:picMk id="4" creationId="{5A2189CF-485D-4CB7-9305-A9F8F9B624C0}"/>
          </ac:picMkLst>
        </pc:picChg>
      </pc:sldChg>
      <pc:sldChg chg="modSp add">
        <pc:chgData name="Dinh Viet Sang" userId="693b233c-29db-4155-a84a-11e088d973ce" providerId="ADAL" clId="{256904D6-C624-44D2-95D7-38AF566D040A}" dt="2019-08-06T02:17:32.933" v="944" actId="1076"/>
        <pc:sldMkLst>
          <pc:docMk/>
          <pc:sldMk cId="3244791495" sldId="943"/>
        </pc:sldMkLst>
        <pc:picChg chg="mod">
          <ac:chgData name="Dinh Viet Sang" userId="693b233c-29db-4155-a84a-11e088d973ce" providerId="ADAL" clId="{256904D6-C624-44D2-95D7-38AF566D040A}" dt="2019-08-06T02:17:32.933" v="944" actId="1076"/>
          <ac:picMkLst>
            <pc:docMk/>
            <pc:sldMk cId="3244791495" sldId="943"/>
            <ac:picMk id="3" creationId="{58612A99-69D3-4820-90FC-609F7627E46F}"/>
          </ac:picMkLst>
        </pc:picChg>
      </pc:sldChg>
      <pc:sldChg chg="modSp add">
        <pc:chgData name="Dinh Viet Sang" userId="693b233c-29db-4155-a84a-11e088d973ce" providerId="ADAL" clId="{256904D6-C624-44D2-95D7-38AF566D040A}" dt="2019-08-06T02:17:41.045" v="947" actId="1076"/>
        <pc:sldMkLst>
          <pc:docMk/>
          <pc:sldMk cId="346447627" sldId="944"/>
        </pc:sldMkLst>
        <pc:picChg chg="mod">
          <ac:chgData name="Dinh Viet Sang" userId="693b233c-29db-4155-a84a-11e088d973ce" providerId="ADAL" clId="{256904D6-C624-44D2-95D7-38AF566D040A}" dt="2019-08-06T02:17:41.045" v="947" actId="1076"/>
          <ac:picMkLst>
            <pc:docMk/>
            <pc:sldMk cId="346447627" sldId="944"/>
            <ac:picMk id="4" creationId="{B07F3020-F9E7-45BE-A938-EB6F9E069F6B}"/>
          </ac:picMkLst>
        </pc:picChg>
      </pc:sldChg>
      <pc:sldChg chg="modSp add">
        <pc:chgData name="Dinh Viet Sang" userId="693b233c-29db-4155-a84a-11e088d973ce" providerId="ADAL" clId="{256904D6-C624-44D2-95D7-38AF566D040A}" dt="2019-08-06T02:17:45.406" v="949" actId="14100"/>
        <pc:sldMkLst>
          <pc:docMk/>
          <pc:sldMk cId="698751506" sldId="946"/>
        </pc:sldMkLst>
        <pc:picChg chg="mod">
          <ac:chgData name="Dinh Viet Sang" userId="693b233c-29db-4155-a84a-11e088d973ce" providerId="ADAL" clId="{256904D6-C624-44D2-95D7-38AF566D040A}" dt="2019-08-06T02:17:45.406" v="949" actId="14100"/>
          <ac:picMkLst>
            <pc:docMk/>
            <pc:sldMk cId="698751506" sldId="946"/>
            <ac:picMk id="1026" creationId="{59B67BDB-4870-4BCD-BC98-0903A1763A6A}"/>
          </ac:picMkLst>
        </pc:picChg>
      </pc:sldChg>
      <pc:sldChg chg="modSp add">
        <pc:chgData name="Dinh Viet Sang" userId="693b233c-29db-4155-a84a-11e088d973ce" providerId="ADAL" clId="{256904D6-C624-44D2-95D7-38AF566D040A}" dt="2019-08-06T02:17:50.766" v="951" actId="1076"/>
        <pc:sldMkLst>
          <pc:docMk/>
          <pc:sldMk cId="2762487604" sldId="947"/>
        </pc:sldMkLst>
        <pc:spChg chg="mod">
          <ac:chgData name="Dinh Viet Sang" userId="693b233c-29db-4155-a84a-11e088d973ce" providerId="ADAL" clId="{256904D6-C624-44D2-95D7-38AF566D040A}" dt="2019-08-06T02:17:50.766" v="951" actId="1076"/>
          <ac:spMkLst>
            <pc:docMk/>
            <pc:sldMk cId="2762487604" sldId="947"/>
            <ac:spMk id="2" creationId="{00000000-0000-0000-0000-000000000000}"/>
          </ac:spMkLst>
        </pc:spChg>
        <pc:picChg chg="mod">
          <ac:chgData name="Dinh Viet Sang" userId="693b233c-29db-4155-a84a-11e088d973ce" providerId="ADAL" clId="{256904D6-C624-44D2-95D7-38AF566D040A}" dt="2019-08-06T02:17:47.927" v="950" actId="1076"/>
          <ac:picMkLst>
            <pc:docMk/>
            <pc:sldMk cId="2762487604" sldId="947"/>
            <ac:picMk id="3074" creationId="{B5443D4C-92D5-424B-AAFD-FFF368D09EC9}"/>
          </ac:picMkLst>
        </pc:picChg>
      </pc:sldChg>
      <pc:sldChg chg="add">
        <pc:chgData name="Dinh Viet Sang" userId="693b233c-29db-4155-a84a-11e088d973ce" providerId="ADAL" clId="{256904D6-C624-44D2-95D7-38AF566D040A}" dt="2019-08-06T02:15:04.837" v="893"/>
        <pc:sldMkLst>
          <pc:docMk/>
          <pc:sldMk cId="3183447248" sldId="948"/>
        </pc:sldMkLst>
      </pc:sldChg>
      <pc:sldChg chg="modSp add">
        <pc:chgData name="Dinh Viet Sang" userId="693b233c-29db-4155-a84a-11e088d973ce" providerId="ADAL" clId="{256904D6-C624-44D2-95D7-38AF566D040A}" dt="2019-08-06T02:18:11.469" v="954" actId="1076"/>
        <pc:sldMkLst>
          <pc:docMk/>
          <pc:sldMk cId="2357520246" sldId="949"/>
        </pc:sldMkLst>
        <pc:picChg chg="mod">
          <ac:chgData name="Dinh Viet Sang" userId="693b233c-29db-4155-a84a-11e088d973ce" providerId="ADAL" clId="{256904D6-C624-44D2-95D7-38AF566D040A}" dt="2019-08-06T02:18:11.469" v="954" actId="1076"/>
          <ac:picMkLst>
            <pc:docMk/>
            <pc:sldMk cId="2357520246" sldId="949"/>
            <ac:picMk id="5" creationId="{A989FDB4-0751-44CA-96CD-4A2C0699567E}"/>
          </ac:picMkLst>
        </pc:picChg>
      </pc:sldChg>
      <pc:sldChg chg="modSp add">
        <pc:chgData name="Dinh Viet Sang" userId="693b233c-29db-4155-a84a-11e088d973ce" providerId="ADAL" clId="{256904D6-C624-44D2-95D7-38AF566D040A}" dt="2019-08-06T02:24:32.586" v="1053" actId="14100"/>
        <pc:sldMkLst>
          <pc:docMk/>
          <pc:sldMk cId="1569258148" sldId="950"/>
        </pc:sldMkLst>
        <pc:spChg chg="mod">
          <ac:chgData name="Dinh Viet Sang" userId="693b233c-29db-4155-a84a-11e088d973ce" providerId="ADAL" clId="{256904D6-C624-44D2-95D7-38AF566D040A}" dt="2019-08-06T02:24:32.586" v="1053" actId="14100"/>
          <ac:spMkLst>
            <pc:docMk/>
            <pc:sldMk cId="1569258148" sldId="950"/>
            <ac:spMk id="4" creationId="{5A1A7DAF-7FA4-4150-AE5B-68357B860277}"/>
          </ac:spMkLst>
        </pc:spChg>
      </pc:sldChg>
      <pc:sldChg chg="modSp add">
        <pc:chgData name="Dinh Viet Sang" userId="693b233c-29db-4155-a84a-11e088d973ce" providerId="ADAL" clId="{256904D6-C624-44D2-95D7-38AF566D040A}" dt="2019-08-06T02:26:38.831" v="1115" actId="20577"/>
        <pc:sldMkLst>
          <pc:docMk/>
          <pc:sldMk cId="340014342" sldId="951"/>
        </pc:sldMkLst>
        <pc:spChg chg="mod">
          <ac:chgData name="Dinh Viet Sang" userId="693b233c-29db-4155-a84a-11e088d973ce" providerId="ADAL" clId="{256904D6-C624-44D2-95D7-38AF566D040A}" dt="2019-08-06T02:26:38.831" v="1115" actId="20577"/>
          <ac:spMkLst>
            <pc:docMk/>
            <pc:sldMk cId="340014342" sldId="951"/>
            <ac:spMk id="4" creationId="{5A1A7DAF-7FA4-4150-AE5B-68357B860277}"/>
          </ac:spMkLst>
        </pc:spChg>
      </pc:sldChg>
      <pc:sldChg chg="addSp delSp modSp add">
        <pc:chgData name="Dinh Viet Sang" userId="693b233c-29db-4155-a84a-11e088d973ce" providerId="ADAL" clId="{256904D6-C624-44D2-95D7-38AF566D040A}" dt="2019-08-06T02:31:52.101" v="1175"/>
        <pc:sldMkLst>
          <pc:docMk/>
          <pc:sldMk cId="2367308689" sldId="952"/>
        </pc:sldMkLst>
        <pc:spChg chg="mod">
          <ac:chgData name="Dinh Viet Sang" userId="693b233c-29db-4155-a84a-11e088d973ce" providerId="ADAL" clId="{256904D6-C624-44D2-95D7-38AF566D040A}" dt="2019-08-06T02:31:52.101" v="1175"/>
          <ac:spMkLst>
            <pc:docMk/>
            <pc:sldMk cId="2367308689" sldId="952"/>
            <ac:spMk id="2" creationId="{00000000-0000-0000-0000-000000000000}"/>
          </ac:spMkLst>
        </pc:spChg>
        <pc:picChg chg="add mod">
          <ac:chgData name="Dinh Viet Sang" userId="693b233c-29db-4155-a84a-11e088d973ce" providerId="ADAL" clId="{256904D6-C624-44D2-95D7-38AF566D040A}" dt="2019-08-06T02:31:34.282" v="1174" actId="1076"/>
          <ac:picMkLst>
            <pc:docMk/>
            <pc:sldMk cId="2367308689" sldId="952"/>
            <ac:picMk id="4" creationId="{B4EC8246-0A29-4B20-B3A6-77942390348C}"/>
          </ac:picMkLst>
        </pc:picChg>
        <pc:picChg chg="del">
          <ac:chgData name="Dinh Viet Sang" userId="693b233c-29db-4155-a84a-11e088d973ce" providerId="ADAL" clId="{256904D6-C624-44D2-95D7-38AF566D040A}" dt="2019-08-06T02:31:31.961" v="1172" actId="478"/>
          <ac:picMkLst>
            <pc:docMk/>
            <pc:sldMk cId="2367308689" sldId="952"/>
            <ac:picMk id="1026" creationId="{00000000-0000-0000-0000-000000000000}"/>
          </ac:picMkLst>
        </pc:picChg>
      </pc:sldChg>
      <pc:sldChg chg="addSp delSp modSp add">
        <pc:chgData name="Dinh Viet Sang" userId="693b233c-29db-4155-a84a-11e088d973ce" providerId="ADAL" clId="{256904D6-C624-44D2-95D7-38AF566D040A}" dt="2019-08-06T02:33:26.997" v="1199" actId="1076"/>
        <pc:sldMkLst>
          <pc:docMk/>
          <pc:sldMk cId="2713483268" sldId="953"/>
        </pc:sldMkLst>
        <pc:spChg chg="mod">
          <ac:chgData name="Dinh Viet Sang" userId="693b233c-29db-4155-a84a-11e088d973ce" providerId="ADAL" clId="{256904D6-C624-44D2-95D7-38AF566D040A}" dt="2019-08-06T02:33:16.098" v="1197" actId="20577"/>
          <ac:spMkLst>
            <pc:docMk/>
            <pc:sldMk cId="2713483268" sldId="953"/>
            <ac:spMk id="2" creationId="{00000000-0000-0000-0000-000000000000}"/>
          </ac:spMkLst>
        </pc:spChg>
        <pc:spChg chg="add mod">
          <ac:chgData name="Dinh Viet Sang" userId="693b233c-29db-4155-a84a-11e088d973ce" providerId="ADAL" clId="{256904D6-C624-44D2-95D7-38AF566D040A}" dt="2019-08-06T02:33:22.398" v="1198" actId="403"/>
          <ac:spMkLst>
            <pc:docMk/>
            <pc:sldMk cId="2713483268" sldId="953"/>
            <ac:spMk id="5" creationId="{6FF320C0-8F27-4767-BAFC-4285E8065F2B}"/>
          </ac:spMkLst>
        </pc:spChg>
        <pc:spChg chg="add mod">
          <ac:chgData name="Dinh Viet Sang" userId="693b233c-29db-4155-a84a-11e088d973ce" providerId="ADAL" clId="{256904D6-C624-44D2-95D7-38AF566D040A}" dt="2019-08-06T02:33:26.997" v="1199" actId="1076"/>
          <ac:spMkLst>
            <pc:docMk/>
            <pc:sldMk cId="2713483268" sldId="953"/>
            <ac:spMk id="6" creationId="{32760299-4FD9-44AA-9BBE-2B52DBE411EA}"/>
          </ac:spMkLst>
        </pc:spChg>
        <pc:picChg chg="del">
          <ac:chgData name="Dinh Viet Sang" userId="693b233c-29db-4155-a84a-11e088d973ce" providerId="ADAL" clId="{256904D6-C624-44D2-95D7-38AF566D040A}" dt="2019-08-06T02:32:55.823" v="1177" actId="478"/>
          <ac:picMkLst>
            <pc:docMk/>
            <pc:sldMk cId="2713483268" sldId="953"/>
            <ac:picMk id="4" creationId="{B4EC8246-0A29-4B20-B3A6-77942390348C}"/>
          </ac:picMkLst>
        </pc:picChg>
      </pc:sldChg>
      <pc:sldChg chg="addSp delSp modSp add">
        <pc:chgData name="Dinh Viet Sang" userId="693b233c-29db-4155-a84a-11e088d973ce" providerId="ADAL" clId="{256904D6-C624-44D2-95D7-38AF566D040A}" dt="2019-08-06T02:50:14.517" v="1518" actId="14100"/>
        <pc:sldMkLst>
          <pc:docMk/>
          <pc:sldMk cId="405963825" sldId="954"/>
        </pc:sldMkLst>
        <pc:spChg chg="mod">
          <ac:chgData name="Dinh Viet Sang" userId="693b233c-29db-4155-a84a-11e088d973ce" providerId="ADAL" clId="{256904D6-C624-44D2-95D7-38AF566D040A}" dt="2019-08-06T02:39:49.650" v="1241" actId="20577"/>
          <ac:spMkLst>
            <pc:docMk/>
            <pc:sldMk cId="405963825" sldId="954"/>
            <ac:spMk id="2" creationId="{00000000-0000-0000-0000-000000000000}"/>
          </ac:spMkLst>
        </pc:spChg>
        <pc:spChg chg="add mod">
          <ac:chgData name="Dinh Viet Sang" userId="693b233c-29db-4155-a84a-11e088d973ce" providerId="ADAL" clId="{256904D6-C624-44D2-95D7-38AF566D040A}" dt="2019-08-06T02:50:14.517" v="1518" actId="14100"/>
          <ac:spMkLst>
            <pc:docMk/>
            <pc:sldMk cId="405963825" sldId="954"/>
            <ac:spMk id="6" creationId="{398013F2-C51A-4B25-A386-D2EA5D13437D}"/>
          </ac:spMkLst>
        </pc:spChg>
        <pc:picChg chg="del">
          <ac:chgData name="Dinh Viet Sang" userId="693b233c-29db-4155-a84a-11e088d973ce" providerId="ADAL" clId="{256904D6-C624-44D2-95D7-38AF566D040A}" dt="2019-08-06T02:39:45.535" v="1234" actId="478"/>
          <ac:picMkLst>
            <pc:docMk/>
            <pc:sldMk cId="405963825" sldId="954"/>
            <ac:picMk id="5" creationId="{00000000-0000-0000-0000-000000000000}"/>
          </ac:picMkLst>
        </pc:picChg>
      </pc:sldChg>
      <pc:sldChg chg="addSp delSp modSp add">
        <pc:chgData name="Dinh Viet Sang" userId="693b233c-29db-4155-a84a-11e088d973ce" providerId="ADAL" clId="{256904D6-C624-44D2-95D7-38AF566D040A}" dt="2019-08-06T02:45:26.687" v="1361" actId="1076"/>
        <pc:sldMkLst>
          <pc:docMk/>
          <pc:sldMk cId="2034120327" sldId="955"/>
        </pc:sldMkLst>
        <pc:spChg chg="mod">
          <ac:chgData name="Dinh Viet Sang" userId="693b233c-29db-4155-a84a-11e088d973ce" providerId="ADAL" clId="{256904D6-C624-44D2-95D7-38AF566D040A}" dt="2019-08-06T02:45:13.316" v="1356" actId="20577"/>
          <ac:spMkLst>
            <pc:docMk/>
            <pc:sldMk cId="2034120327" sldId="955"/>
            <ac:spMk id="2" creationId="{00000000-0000-0000-0000-000000000000}"/>
          </ac:spMkLst>
        </pc:spChg>
        <pc:spChg chg="add mod">
          <ac:chgData name="Dinh Viet Sang" userId="693b233c-29db-4155-a84a-11e088d973ce" providerId="ADAL" clId="{256904D6-C624-44D2-95D7-38AF566D040A}" dt="2019-08-06T02:45:26.687" v="1361" actId="1076"/>
          <ac:spMkLst>
            <pc:docMk/>
            <pc:sldMk cId="2034120327" sldId="955"/>
            <ac:spMk id="5" creationId="{85B7CEF7-2823-403A-B6D4-8FCB8A014E4A}"/>
          </ac:spMkLst>
        </pc:spChg>
        <pc:picChg chg="del">
          <ac:chgData name="Dinh Viet Sang" userId="693b233c-29db-4155-a84a-11e088d973ce" providerId="ADAL" clId="{256904D6-C624-44D2-95D7-38AF566D040A}" dt="2019-08-06T02:45:19.444" v="1357" actId="478"/>
          <ac:picMkLst>
            <pc:docMk/>
            <pc:sldMk cId="2034120327" sldId="955"/>
            <ac:picMk id="6" creationId="{00000000-0000-0000-0000-000000000000}"/>
          </ac:picMkLst>
        </pc:picChg>
      </pc:sldChg>
      <pc:sldChg chg="addSp delSp modSp add">
        <pc:chgData name="Dinh Viet Sang" userId="693b233c-29db-4155-a84a-11e088d973ce" providerId="ADAL" clId="{256904D6-C624-44D2-95D7-38AF566D040A}" dt="2019-08-06T02:48:49.260" v="1501" actId="1076"/>
        <pc:sldMkLst>
          <pc:docMk/>
          <pc:sldMk cId="4231189287" sldId="956"/>
        </pc:sldMkLst>
        <pc:spChg chg="mod">
          <ac:chgData name="Dinh Viet Sang" userId="693b233c-29db-4155-a84a-11e088d973ce" providerId="ADAL" clId="{256904D6-C624-44D2-95D7-38AF566D040A}" dt="2019-08-06T02:48:24.513" v="1496" actId="20577"/>
          <ac:spMkLst>
            <pc:docMk/>
            <pc:sldMk cId="4231189287" sldId="956"/>
            <ac:spMk id="2" creationId="{00000000-0000-0000-0000-000000000000}"/>
          </ac:spMkLst>
        </pc:spChg>
        <pc:spChg chg="add del mod">
          <ac:chgData name="Dinh Viet Sang" userId="693b233c-29db-4155-a84a-11e088d973ce" providerId="ADAL" clId="{256904D6-C624-44D2-95D7-38AF566D040A}" dt="2019-08-06T02:48:46.604" v="1500" actId="478"/>
          <ac:spMkLst>
            <pc:docMk/>
            <pc:sldMk cId="4231189287" sldId="956"/>
            <ac:spMk id="4" creationId="{834AF4CA-3696-4F6E-994E-CAC463BF7A75}"/>
          </ac:spMkLst>
        </pc:spChg>
        <pc:spChg chg="add mod">
          <ac:chgData name="Dinh Viet Sang" userId="693b233c-29db-4155-a84a-11e088d973ce" providerId="ADAL" clId="{256904D6-C624-44D2-95D7-38AF566D040A}" dt="2019-08-06T02:48:49.260" v="1501" actId="1076"/>
          <ac:spMkLst>
            <pc:docMk/>
            <pc:sldMk cId="4231189287" sldId="956"/>
            <ac:spMk id="7" creationId="{3A2547E0-FAB6-43F3-A175-03B34197D4B4}"/>
          </ac:spMkLst>
        </pc:spChg>
        <pc:spChg chg="del">
          <ac:chgData name="Dinh Viet Sang" userId="693b233c-29db-4155-a84a-11e088d973ce" providerId="ADAL" clId="{256904D6-C624-44D2-95D7-38AF566D040A}" dt="2019-08-06T02:48:40.745" v="1499" actId="478"/>
          <ac:spMkLst>
            <pc:docMk/>
            <pc:sldMk cId="4231189287" sldId="956"/>
            <ac:spMk id="76" creationId="{00000000-0000-0000-0000-000000000000}"/>
          </ac:spMkLst>
        </pc:spChg>
        <pc:picChg chg="del">
          <ac:chgData name="Dinh Viet Sang" userId="693b233c-29db-4155-a84a-11e088d973ce" providerId="ADAL" clId="{256904D6-C624-44D2-95D7-38AF566D040A}" dt="2019-08-06T02:48:33.963" v="1497" actId="478"/>
          <ac:picMkLst>
            <pc:docMk/>
            <pc:sldMk cId="4231189287" sldId="956"/>
            <ac:picMk id="2050" creationId="{00000000-0000-0000-0000-000000000000}"/>
          </ac:picMkLst>
        </pc:picChg>
      </pc:sldChg>
      <pc:sldMasterChg chg="modSldLayout">
        <pc:chgData name="Dinh Viet Sang" userId="693b233c-29db-4155-a84a-11e088d973ce" providerId="ADAL" clId="{256904D6-C624-44D2-95D7-38AF566D040A}" dt="2019-08-06T02:42:44.300" v="1259" actId="478"/>
        <pc:sldMasterMkLst>
          <pc:docMk/>
          <pc:sldMasterMk cId="3076885425" sldId="2147483648"/>
        </pc:sldMasterMkLst>
        <pc:sldLayoutChg chg="delSp">
          <pc:chgData name="Dinh Viet Sang" userId="693b233c-29db-4155-a84a-11e088d973ce" providerId="ADAL" clId="{256904D6-C624-44D2-95D7-38AF566D040A}" dt="2019-08-06T02:42:44.300" v="1259" actId="478"/>
          <pc:sldLayoutMkLst>
            <pc:docMk/>
            <pc:sldMasterMk cId="3076885425" sldId="2147483648"/>
            <pc:sldLayoutMk cId="266153877" sldId="2147483650"/>
          </pc:sldLayoutMkLst>
          <pc:cxnChg chg="del">
            <ac:chgData name="Dinh Viet Sang" userId="693b233c-29db-4155-a84a-11e088d973ce" providerId="ADAL" clId="{256904D6-C624-44D2-95D7-38AF566D040A}" dt="2019-08-06T02:42:44.300" v="1259" actId="478"/>
            <ac:cxnSpMkLst>
              <pc:docMk/>
              <pc:sldMasterMk cId="3076885425" sldId="2147483648"/>
              <pc:sldLayoutMk cId="266153877" sldId="2147483650"/>
              <ac:cxnSpMk id="8" creationId="{BECC7FE6-4FCF-42F0-A1DB-065779BAC05D}"/>
            </ac:cxnSpMkLst>
          </pc:cxnChg>
        </pc:sldLayoutChg>
      </pc:sldMasterChg>
    </pc:docChg>
  </pc:docChgLst>
  <pc:docChgLst>
    <pc:chgData name="Dinh Viet Sang" userId="693b233c-29db-4155-a84a-11e088d973ce" providerId="ADAL" clId="{86A35B1F-60DE-4F72-947D-B06680BF7B53}"/>
    <pc:docChg chg="custSel addSld delSld modSld modMainMaster modSection">
      <pc:chgData name="Dinh Viet Sang" userId="693b233c-29db-4155-a84a-11e088d973ce" providerId="ADAL" clId="{86A35B1F-60DE-4F72-947D-B06680BF7B53}" dt="2019-09-18T05:11:53.055" v="178" actId="2696"/>
      <pc:docMkLst>
        <pc:docMk/>
      </pc:docMkLst>
      <pc:sldChg chg="modSp">
        <pc:chgData name="Dinh Viet Sang" userId="693b233c-29db-4155-a84a-11e088d973ce" providerId="ADAL" clId="{86A35B1F-60DE-4F72-947D-B06680BF7B53}" dt="2019-09-17T17:59:57.912" v="102" actId="1076"/>
        <pc:sldMkLst>
          <pc:docMk/>
          <pc:sldMk cId="1421310571" sldId="256"/>
        </pc:sldMkLst>
        <pc:spChg chg="mod">
          <ac:chgData name="Dinh Viet Sang" userId="693b233c-29db-4155-a84a-11e088d973ce" providerId="ADAL" clId="{86A35B1F-60DE-4F72-947D-B06680BF7B53}" dt="2019-09-17T17:59:57.912" v="102" actId="1076"/>
          <ac:spMkLst>
            <pc:docMk/>
            <pc:sldMk cId="1421310571" sldId="256"/>
            <ac:spMk id="2" creationId="{B820AEC0-4960-4BF3-9A72-1C30D7848550}"/>
          </ac:spMkLst>
        </pc:spChg>
      </pc:sldChg>
      <pc:sldChg chg="del">
        <pc:chgData name="Dinh Viet Sang" userId="693b233c-29db-4155-a84a-11e088d973ce" providerId="ADAL" clId="{86A35B1F-60DE-4F72-947D-B06680BF7B53}" dt="2019-09-18T05:11:53.055" v="178" actId="2696"/>
        <pc:sldMkLst>
          <pc:docMk/>
          <pc:sldMk cId="3480357123" sldId="257"/>
        </pc:sldMkLst>
      </pc:sldChg>
      <pc:sldChg chg="addSp delSp modSp">
        <pc:chgData name="Dinh Viet Sang" userId="693b233c-29db-4155-a84a-11e088d973ce" providerId="ADAL" clId="{86A35B1F-60DE-4F72-947D-B06680BF7B53}" dt="2019-09-17T18:09:12.208" v="154"/>
        <pc:sldMkLst>
          <pc:docMk/>
          <pc:sldMk cId="259846738" sldId="310"/>
        </pc:sldMkLst>
        <pc:spChg chg="mod">
          <ac:chgData name="Dinh Viet Sang" userId="693b233c-29db-4155-a84a-11e088d973ce" providerId="ADAL" clId="{86A35B1F-60DE-4F72-947D-B06680BF7B53}" dt="2019-09-17T18:09:12.208" v="154"/>
          <ac:spMkLst>
            <pc:docMk/>
            <pc:sldMk cId="259846738" sldId="310"/>
            <ac:spMk id="2" creationId="{00000000-0000-0000-0000-000000000000}"/>
          </ac:spMkLst>
        </pc:spChg>
        <pc:picChg chg="del">
          <ac:chgData name="Dinh Viet Sang" userId="693b233c-29db-4155-a84a-11e088d973ce" providerId="ADAL" clId="{86A35B1F-60DE-4F72-947D-B06680BF7B53}" dt="2019-09-17T18:09:02.689" v="151" actId="478"/>
          <ac:picMkLst>
            <pc:docMk/>
            <pc:sldMk cId="259846738" sldId="310"/>
            <ac:picMk id="6" creationId="{00000000-0000-0000-0000-000000000000}"/>
          </ac:picMkLst>
        </pc:picChg>
        <pc:picChg chg="add mod">
          <ac:chgData name="Dinh Viet Sang" userId="693b233c-29db-4155-a84a-11e088d973ce" providerId="ADAL" clId="{86A35B1F-60DE-4F72-947D-B06680BF7B53}" dt="2019-09-17T18:09:06.702" v="153" actId="1076"/>
          <ac:picMkLst>
            <pc:docMk/>
            <pc:sldMk cId="259846738" sldId="310"/>
            <ac:picMk id="7" creationId="{19E961AF-BAFF-4476-A842-F367CECD0867}"/>
          </ac:picMkLst>
        </pc:picChg>
      </pc:sldChg>
      <pc:sldChg chg="addSp delSp modSp">
        <pc:chgData name="Dinh Viet Sang" userId="693b233c-29db-4155-a84a-11e088d973ce" providerId="ADAL" clId="{86A35B1F-60DE-4F72-947D-B06680BF7B53}" dt="2019-09-17T18:13:26.283" v="176" actId="20577"/>
        <pc:sldMkLst>
          <pc:docMk/>
          <pc:sldMk cId="321845" sldId="359"/>
        </pc:sldMkLst>
        <pc:spChg chg="mod">
          <ac:chgData name="Dinh Viet Sang" userId="693b233c-29db-4155-a84a-11e088d973ce" providerId="ADAL" clId="{86A35B1F-60DE-4F72-947D-B06680BF7B53}" dt="2019-09-17T18:13:26.283" v="176" actId="20577"/>
          <ac:spMkLst>
            <pc:docMk/>
            <pc:sldMk cId="321845" sldId="359"/>
            <ac:spMk id="2" creationId="{00000000-0000-0000-0000-000000000000}"/>
          </ac:spMkLst>
        </pc:spChg>
        <pc:spChg chg="del">
          <ac:chgData name="Dinh Viet Sang" userId="693b233c-29db-4155-a84a-11e088d973ce" providerId="ADAL" clId="{86A35B1F-60DE-4F72-947D-B06680BF7B53}" dt="2019-09-17T18:08:30.476" v="124"/>
          <ac:spMkLst>
            <pc:docMk/>
            <pc:sldMk cId="321845" sldId="359"/>
            <ac:spMk id="6" creationId="{00000000-0000-0000-0000-000000000000}"/>
          </ac:spMkLst>
        </pc:spChg>
        <pc:spChg chg="add mod">
          <ac:chgData name="Dinh Viet Sang" userId="693b233c-29db-4155-a84a-11e088d973ce" providerId="ADAL" clId="{86A35B1F-60DE-4F72-947D-B06680BF7B53}" dt="2019-09-17T18:13:17.401" v="155" actId="478"/>
          <ac:spMkLst>
            <pc:docMk/>
            <pc:sldMk cId="321845" sldId="359"/>
            <ac:spMk id="7" creationId="{192EC3B0-41AE-45A4-BD87-4B49F4B47284}"/>
          </ac:spMkLst>
        </pc:spChg>
        <pc:picChg chg="add del mod">
          <ac:chgData name="Dinh Viet Sang" userId="693b233c-29db-4155-a84a-11e088d973ce" providerId="ADAL" clId="{86A35B1F-60DE-4F72-947D-B06680BF7B53}" dt="2019-09-17T18:13:17.401" v="155" actId="478"/>
          <ac:picMkLst>
            <pc:docMk/>
            <pc:sldMk cId="321845" sldId="359"/>
            <ac:picMk id="3" creationId="{C7C3A43D-9AB1-4830-8350-470B00EA593C}"/>
          </ac:picMkLst>
        </pc:picChg>
        <pc:picChg chg="del">
          <ac:chgData name="Dinh Viet Sang" userId="693b233c-29db-4155-a84a-11e088d973ce" providerId="ADAL" clId="{86A35B1F-60DE-4F72-947D-B06680BF7B53}" dt="2019-09-17T18:07:51.954" v="123" actId="478"/>
          <ac:picMkLst>
            <pc:docMk/>
            <pc:sldMk cId="321845" sldId="359"/>
            <ac:picMk id="8" creationId="{00000000-0000-0000-0000-000000000000}"/>
          </ac:picMkLst>
        </pc:picChg>
        <pc:picChg chg="add mod">
          <ac:chgData name="Dinh Viet Sang" userId="693b233c-29db-4155-a84a-11e088d973ce" providerId="ADAL" clId="{86A35B1F-60DE-4F72-947D-B06680BF7B53}" dt="2019-09-17T18:13:19.597" v="157" actId="1076"/>
          <ac:picMkLst>
            <pc:docMk/>
            <pc:sldMk cId="321845" sldId="359"/>
            <ac:picMk id="9" creationId="{458B5462-E833-4A70-9D2A-3BBE4D80DACC}"/>
          </ac:picMkLst>
        </pc:picChg>
      </pc:sldChg>
      <pc:sldChg chg="addSp delSp modSp">
        <pc:chgData name="Dinh Viet Sang" userId="693b233c-29db-4155-a84a-11e088d973ce" providerId="ADAL" clId="{86A35B1F-60DE-4F72-947D-B06680BF7B53}" dt="2019-09-17T18:02:23.512" v="108" actId="1076"/>
        <pc:sldMkLst>
          <pc:docMk/>
          <pc:sldMk cId="1701190617" sldId="695"/>
        </pc:sldMkLst>
        <pc:spChg chg="mod">
          <ac:chgData name="Dinh Viet Sang" userId="693b233c-29db-4155-a84a-11e088d973ce" providerId="ADAL" clId="{86A35B1F-60DE-4F72-947D-B06680BF7B53}" dt="2019-09-17T18:00:55.719" v="105" actId="404"/>
          <ac:spMkLst>
            <pc:docMk/>
            <pc:sldMk cId="1701190617" sldId="695"/>
            <ac:spMk id="2" creationId="{00000000-0000-0000-0000-000000000000}"/>
          </ac:spMkLst>
        </pc:spChg>
        <pc:picChg chg="del">
          <ac:chgData name="Dinh Viet Sang" userId="693b233c-29db-4155-a84a-11e088d973ce" providerId="ADAL" clId="{86A35B1F-60DE-4F72-947D-B06680BF7B53}" dt="2019-09-17T18:02:09.104" v="106" actId="478"/>
          <ac:picMkLst>
            <pc:docMk/>
            <pc:sldMk cId="1701190617" sldId="695"/>
            <ac:picMk id="3" creationId="{5828C1E0-B7AD-4A3B-AEC2-C0CD2C635704}"/>
          </ac:picMkLst>
        </pc:picChg>
        <pc:picChg chg="add mod">
          <ac:chgData name="Dinh Viet Sang" userId="693b233c-29db-4155-a84a-11e088d973ce" providerId="ADAL" clId="{86A35B1F-60DE-4F72-947D-B06680BF7B53}" dt="2019-09-17T18:02:23.512" v="108" actId="1076"/>
          <ac:picMkLst>
            <pc:docMk/>
            <pc:sldMk cId="1701190617" sldId="695"/>
            <ac:picMk id="5" creationId="{A77DEDB7-8FE7-491A-81CB-3BA93F8948B2}"/>
          </ac:picMkLst>
        </pc:picChg>
      </pc:sldChg>
      <pc:sldChg chg="del">
        <pc:chgData name="Dinh Viet Sang" userId="693b233c-29db-4155-a84a-11e088d973ce" providerId="ADAL" clId="{86A35B1F-60DE-4F72-947D-B06680BF7B53}" dt="2019-09-17T18:00:22.529" v="103" actId="2696"/>
        <pc:sldMkLst>
          <pc:docMk/>
          <pc:sldMk cId="1936013921" sldId="700"/>
        </pc:sldMkLst>
      </pc:sldChg>
      <pc:sldChg chg="addSp delSp modSp">
        <pc:chgData name="Dinh Viet Sang" userId="693b233c-29db-4155-a84a-11e088d973ce" providerId="ADAL" clId="{86A35B1F-60DE-4F72-947D-B06680BF7B53}" dt="2019-09-17T18:03:14.327" v="113" actId="1076"/>
        <pc:sldMkLst>
          <pc:docMk/>
          <pc:sldMk cId="1548547434" sldId="703"/>
        </pc:sldMkLst>
        <pc:spChg chg="mod">
          <ac:chgData name="Dinh Viet Sang" userId="693b233c-29db-4155-a84a-11e088d973ce" providerId="ADAL" clId="{86A35B1F-60DE-4F72-947D-B06680BF7B53}" dt="2019-09-17T18:02:44.636" v="110" actId="27636"/>
          <ac:spMkLst>
            <pc:docMk/>
            <pc:sldMk cId="1548547434" sldId="703"/>
            <ac:spMk id="2" creationId="{00000000-0000-0000-0000-000000000000}"/>
          </ac:spMkLst>
        </pc:spChg>
        <pc:picChg chg="add mod">
          <ac:chgData name="Dinh Viet Sang" userId="693b233c-29db-4155-a84a-11e088d973ce" providerId="ADAL" clId="{86A35B1F-60DE-4F72-947D-B06680BF7B53}" dt="2019-09-17T18:03:14.327" v="113" actId="1076"/>
          <ac:picMkLst>
            <pc:docMk/>
            <pc:sldMk cId="1548547434" sldId="703"/>
            <ac:picMk id="3" creationId="{EEFDAB8F-35A8-4E99-A5FC-576F4A12B891}"/>
          </ac:picMkLst>
        </pc:picChg>
        <pc:picChg chg="del">
          <ac:chgData name="Dinh Viet Sang" userId="693b233c-29db-4155-a84a-11e088d973ce" providerId="ADAL" clId="{86A35B1F-60DE-4F72-947D-B06680BF7B53}" dt="2019-09-17T18:02:46.024" v="111" actId="478"/>
          <ac:picMkLst>
            <pc:docMk/>
            <pc:sldMk cId="1548547434" sldId="703"/>
            <ac:picMk id="5" creationId="{4E6DBB49-2794-4E36-97A0-3730ED9F954C}"/>
          </ac:picMkLst>
        </pc:picChg>
      </pc:sldChg>
      <pc:sldChg chg="addSp delSp modSp">
        <pc:chgData name="Dinh Viet Sang" userId="693b233c-29db-4155-a84a-11e088d973ce" providerId="ADAL" clId="{86A35B1F-60DE-4F72-947D-B06680BF7B53}" dt="2019-09-17T18:03:46.870" v="118" actId="1076"/>
        <pc:sldMkLst>
          <pc:docMk/>
          <pc:sldMk cId="457213880" sldId="704"/>
        </pc:sldMkLst>
        <pc:spChg chg="mod">
          <ac:chgData name="Dinh Viet Sang" userId="693b233c-29db-4155-a84a-11e088d973ce" providerId="ADAL" clId="{86A35B1F-60DE-4F72-947D-B06680BF7B53}" dt="2019-09-17T18:03:25.745" v="115" actId="27636"/>
          <ac:spMkLst>
            <pc:docMk/>
            <pc:sldMk cId="457213880" sldId="704"/>
            <ac:spMk id="2" creationId="{00000000-0000-0000-0000-000000000000}"/>
          </ac:spMkLst>
        </pc:spChg>
        <pc:picChg chg="del">
          <ac:chgData name="Dinh Viet Sang" userId="693b233c-29db-4155-a84a-11e088d973ce" providerId="ADAL" clId="{86A35B1F-60DE-4F72-947D-B06680BF7B53}" dt="2019-09-17T18:03:43.258" v="116" actId="478"/>
          <ac:picMkLst>
            <pc:docMk/>
            <pc:sldMk cId="457213880" sldId="704"/>
            <ac:picMk id="3" creationId="{585921D1-728D-4AFA-892B-F798EEA0A2A2}"/>
          </ac:picMkLst>
        </pc:picChg>
        <pc:picChg chg="add mod">
          <ac:chgData name="Dinh Viet Sang" userId="693b233c-29db-4155-a84a-11e088d973ce" providerId="ADAL" clId="{86A35B1F-60DE-4F72-947D-B06680BF7B53}" dt="2019-09-17T18:03:46.870" v="118" actId="1076"/>
          <ac:picMkLst>
            <pc:docMk/>
            <pc:sldMk cId="457213880" sldId="704"/>
            <ac:picMk id="5" creationId="{99FD444F-797F-444D-8BC8-47A739A88215}"/>
          </ac:picMkLst>
        </pc:picChg>
      </pc:sldChg>
      <pc:sldChg chg="delSp modSp">
        <pc:chgData name="Dinh Viet Sang" userId="693b233c-29db-4155-a84a-11e088d973ce" providerId="ADAL" clId="{86A35B1F-60DE-4F72-947D-B06680BF7B53}" dt="2019-09-17T18:07:33.223" v="121" actId="27636"/>
        <pc:sldMkLst>
          <pc:docMk/>
          <pc:sldMk cId="330916133" sldId="705"/>
        </pc:sldMkLst>
        <pc:spChg chg="mod">
          <ac:chgData name="Dinh Viet Sang" userId="693b233c-29db-4155-a84a-11e088d973ce" providerId="ADAL" clId="{86A35B1F-60DE-4F72-947D-B06680BF7B53}" dt="2019-09-17T18:07:33.223" v="121" actId="27636"/>
          <ac:spMkLst>
            <pc:docMk/>
            <pc:sldMk cId="330916133" sldId="705"/>
            <ac:spMk id="2" creationId="{00000000-0000-0000-0000-000000000000}"/>
          </ac:spMkLst>
        </pc:spChg>
        <pc:picChg chg="del">
          <ac:chgData name="Dinh Viet Sang" userId="693b233c-29db-4155-a84a-11e088d973ce" providerId="ADAL" clId="{86A35B1F-60DE-4F72-947D-B06680BF7B53}" dt="2019-09-17T18:04:27.695" v="119" actId="478"/>
          <ac:picMkLst>
            <pc:docMk/>
            <pc:sldMk cId="330916133" sldId="705"/>
            <ac:picMk id="5" creationId="{48067466-176C-4C9B-A0B4-7C8727483EA7}"/>
          </ac:picMkLst>
        </pc:picChg>
      </pc:sldChg>
      <pc:sldChg chg="add">
        <pc:chgData name="Dinh Viet Sang" userId="693b233c-29db-4155-a84a-11e088d973ce" providerId="ADAL" clId="{86A35B1F-60DE-4F72-947D-B06680BF7B53}" dt="2019-09-17T18:17:56.087" v="177"/>
        <pc:sldMkLst>
          <pc:docMk/>
          <pc:sldMk cId="383334440" sldId="957"/>
        </pc:sldMkLst>
      </pc:sldChg>
      <pc:sldMasterChg chg="modSldLayout">
        <pc:chgData name="Dinh Viet Sang" userId="693b233c-29db-4155-a84a-11e088d973ce" providerId="ADAL" clId="{86A35B1F-60DE-4F72-947D-B06680BF7B53}" dt="2019-09-17T17:58:33.020" v="1" actId="478"/>
        <pc:sldMasterMkLst>
          <pc:docMk/>
          <pc:sldMasterMk cId="3076885425" sldId="2147483648"/>
        </pc:sldMasterMkLst>
        <pc:sldLayoutChg chg="delSp">
          <pc:chgData name="Dinh Viet Sang" userId="693b233c-29db-4155-a84a-11e088d973ce" providerId="ADAL" clId="{86A35B1F-60DE-4F72-947D-B06680BF7B53}" dt="2019-09-17T17:58:29.802" v="0" actId="478"/>
          <pc:sldLayoutMkLst>
            <pc:docMk/>
            <pc:sldMasterMk cId="3076885425" sldId="2147483648"/>
            <pc:sldLayoutMk cId="990142687" sldId="2147483649"/>
          </pc:sldLayoutMkLst>
          <pc:grpChg chg="del">
            <ac:chgData name="Dinh Viet Sang" userId="693b233c-29db-4155-a84a-11e088d973ce" providerId="ADAL" clId="{86A35B1F-60DE-4F72-947D-B06680BF7B53}" dt="2019-09-17T17:58:29.802" v="0" actId="478"/>
            <ac:grpSpMkLst>
              <pc:docMk/>
              <pc:sldMasterMk cId="3076885425" sldId="2147483648"/>
              <pc:sldLayoutMk cId="990142687" sldId="2147483649"/>
              <ac:grpSpMk id="9" creationId="{D8A7956A-737B-48E4-B22E-522C2AE6D057}"/>
            </ac:grpSpMkLst>
          </pc:grpChg>
        </pc:sldLayoutChg>
        <pc:sldLayoutChg chg="delSp">
          <pc:chgData name="Dinh Viet Sang" userId="693b233c-29db-4155-a84a-11e088d973ce" providerId="ADAL" clId="{86A35B1F-60DE-4F72-947D-B06680BF7B53}" dt="2019-09-17T17:58:33.020" v="1" actId="478"/>
          <pc:sldLayoutMkLst>
            <pc:docMk/>
            <pc:sldMasterMk cId="3076885425" sldId="2147483648"/>
            <pc:sldLayoutMk cId="1495279842" sldId="2147483651"/>
          </pc:sldLayoutMkLst>
          <pc:picChg chg="del">
            <ac:chgData name="Dinh Viet Sang" userId="693b233c-29db-4155-a84a-11e088d973ce" providerId="ADAL" clId="{86A35B1F-60DE-4F72-947D-B06680BF7B53}" dt="2019-09-17T17:58:33.020" v="1" actId="478"/>
            <ac:picMkLst>
              <pc:docMk/>
              <pc:sldMasterMk cId="3076885425" sldId="2147483648"/>
              <pc:sldLayoutMk cId="1495279842" sldId="2147483651"/>
              <ac:picMk id="7" creationId="{926F1000-6203-411C-9028-8865CCD61686}"/>
            </ac:picMkLst>
          </pc:picChg>
        </pc:sldLayoutChg>
      </pc:sldMasterChg>
    </pc:docChg>
  </pc:docChgLst>
  <pc:docChgLst>
    <pc:chgData name="Dinh Viet Sang" userId="693b233c-29db-4155-a84a-11e088d973ce" providerId="ADAL" clId="{E863A6B3-CFD9-4B85-91F6-10A4B631DEBF}"/>
    <pc:docChg chg="addSld delSld modSld modSection">
      <pc:chgData name="Dinh Viet Sang" userId="693b233c-29db-4155-a84a-11e088d973ce" providerId="ADAL" clId="{E863A6B3-CFD9-4B85-91F6-10A4B631DEBF}" dt="2019-12-12T18:56:58.123" v="5" actId="47"/>
      <pc:docMkLst>
        <pc:docMk/>
      </pc:docMkLst>
      <pc:sldChg chg="add">
        <pc:chgData name="Dinh Viet Sang" userId="693b233c-29db-4155-a84a-11e088d973ce" providerId="ADAL" clId="{E863A6B3-CFD9-4B85-91F6-10A4B631DEBF}" dt="2019-12-12T18:56:23.409" v="4"/>
        <pc:sldMkLst>
          <pc:docMk/>
          <pc:sldMk cId="259846738" sldId="310"/>
        </pc:sldMkLst>
      </pc:sldChg>
      <pc:sldChg chg="del">
        <pc:chgData name="Dinh Viet Sang" userId="693b233c-29db-4155-a84a-11e088d973ce" providerId="ADAL" clId="{E863A6B3-CFD9-4B85-91F6-10A4B631DEBF}" dt="2019-12-12T18:55:54.552" v="3" actId="47"/>
        <pc:sldMkLst>
          <pc:docMk/>
          <pc:sldMk cId="2377004020" sldId="312"/>
        </pc:sldMkLst>
      </pc:sldChg>
      <pc:sldChg chg="del">
        <pc:chgData name="Dinh Viet Sang" userId="693b233c-29db-4155-a84a-11e088d973ce" providerId="ADAL" clId="{E863A6B3-CFD9-4B85-91F6-10A4B631DEBF}" dt="2019-12-12T18:56:58.123" v="5" actId="47"/>
        <pc:sldMkLst>
          <pc:docMk/>
          <pc:sldMk cId="2384948163" sldId="977"/>
        </pc:sldMkLst>
      </pc:sldChg>
      <pc:sldChg chg="add">
        <pc:chgData name="Dinh Viet Sang" userId="693b233c-29db-4155-a84a-11e088d973ce" providerId="ADAL" clId="{E863A6B3-CFD9-4B85-91F6-10A4B631DEBF}" dt="2019-12-12T18:55:19.311" v="0"/>
        <pc:sldMkLst>
          <pc:docMk/>
          <pc:sldMk cId="1568263641" sldId="985"/>
        </pc:sldMkLst>
      </pc:sldChg>
      <pc:sldChg chg="add">
        <pc:chgData name="Dinh Viet Sang" userId="693b233c-29db-4155-a84a-11e088d973ce" providerId="ADAL" clId="{E863A6B3-CFD9-4B85-91F6-10A4B631DEBF}" dt="2019-12-12T18:55:40.201" v="1"/>
        <pc:sldMkLst>
          <pc:docMk/>
          <pc:sldMk cId="1371114400" sldId="986"/>
        </pc:sldMkLst>
      </pc:sldChg>
      <pc:sldChg chg="add">
        <pc:chgData name="Dinh Viet Sang" userId="693b233c-29db-4155-a84a-11e088d973ce" providerId="ADAL" clId="{E863A6B3-CFD9-4B85-91F6-10A4B631DEBF}" dt="2019-12-12T18:55:52.766" v="2"/>
        <pc:sldMkLst>
          <pc:docMk/>
          <pc:sldMk cId="1214486397" sldId="987"/>
        </pc:sldMkLst>
      </pc:sldChg>
    </pc:docChg>
  </pc:docChgLst>
  <pc:docChgLst>
    <pc:chgData name="Dinh Viet Sang" userId="693b233c-29db-4155-a84a-11e088d973ce" providerId="ADAL" clId="{75A87B72-D3A9-4011-B9A4-6EA195B1CAA0}"/>
    <pc:docChg chg="undo custSel addSld delSld modSld sldOrd modMainMaster modSection">
      <pc:chgData name="Dinh Viet Sang" userId="693b233c-29db-4155-a84a-11e088d973ce" providerId="ADAL" clId="{75A87B72-D3A9-4011-B9A4-6EA195B1CAA0}" dt="2019-08-06T01:35:32.676" v="1598"/>
      <pc:docMkLst>
        <pc:docMk/>
      </pc:docMkLst>
      <pc:sldChg chg="addSp delSp modSp">
        <pc:chgData name="Dinh Viet Sang" userId="693b233c-29db-4155-a84a-11e088d973ce" providerId="ADAL" clId="{75A87B72-D3A9-4011-B9A4-6EA195B1CAA0}" dt="2019-08-05T18:56:01.134" v="14" actId="478"/>
        <pc:sldMkLst>
          <pc:docMk/>
          <pc:sldMk cId="1421310571" sldId="256"/>
        </pc:sldMkLst>
        <pc:spChg chg="mod">
          <ac:chgData name="Dinh Viet Sang" userId="693b233c-29db-4155-a84a-11e088d973ce" providerId="ADAL" clId="{75A87B72-D3A9-4011-B9A4-6EA195B1CAA0}" dt="2019-08-05T18:55:55.678" v="12" actId="20577"/>
          <ac:spMkLst>
            <pc:docMk/>
            <pc:sldMk cId="1421310571" sldId="256"/>
            <ac:spMk id="2" creationId="{B820AEC0-4960-4BF3-9A72-1C30D7848550}"/>
          </ac:spMkLst>
        </pc:spChg>
        <pc:spChg chg="del">
          <ac:chgData name="Dinh Viet Sang" userId="693b233c-29db-4155-a84a-11e088d973ce" providerId="ADAL" clId="{75A87B72-D3A9-4011-B9A4-6EA195B1CAA0}" dt="2019-08-05T18:55:57.885" v="13" actId="478"/>
          <ac:spMkLst>
            <pc:docMk/>
            <pc:sldMk cId="1421310571" sldId="256"/>
            <ac:spMk id="3" creationId="{228857ED-4521-4FE3-959E-034C382BE8AA}"/>
          </ac:spMkLst>
        </pc:spChg>
        <pc:spChg chg="add del mod">
          <ac:chgData name="Dinh Viet Sang" userId="693b233c-29db-4155-a84a-11e088d973ce" providerId="ADAL" clId="{75A87B72-D3A9-4011-B9A4-6EA195B1CAA0}" dt="2019-08-05T18:56:01.134" v="14" actId="478"/>
          <ac:spMkLst>
            <pc:docMk/>
            <pc:sldMk cId="1421310571" sldId="256"/>
            <ac:spMk id="5" creationId="{6D6159AB-FC4C-4EA5-BF23-E2D2553CAF3E}"/>
          </ac:spMkLst>
        </pc:spChg>
      </pc:sldChg>
      <pc:sldChg chg="modSp">
        <pc:chgData name="Dinh Viet Sang" userId="693b233c-29db-4155-a84a-11e088d973ce" providerId="ADAL" clId="{75A87B72-D3A9-4011-B9A4-6EA195B1CAA0}" dt="2019-08-06T01:25:23.423" v="1544" actId="6549"/>
        <pc:sldMkLst>
          <pc:docMk/>
          <pc:sldMk cId="3480357123" sldId="257"/>
        </pc:sldMkLst>
        <pc:spChg chg="mod">
          <ac:chgData name="Dinh Viet Sang" userId="693b233c-29db-4155-a84a-11e088d973ce" providerId="ADAL" clId="{75A87B72-D3A9-4011-B9A4-6EA195B1CAA0}" dt="2019-08-06T01:25:23.423" v="1544" actId="6549"/>
          <ac:spMkLst>
            <pc:docMk/>
            <pc:sldMk cId="3480357123" sldId="257"/>
            <ac:spMk id="3" creationId="{03F0CB43-D177-4D6E-AF18-574ECF170887}"/>
          </ac:spMkLst>
        </pc:spChg>
      </pc:sldChg>
      <pc:sldChg chg="delSp modSp add del modNotes">
        <pc:chgData name="Dinh Viet Sang" userId="693b233c-29db-4155-a84a-11e088d973ce" providerId="ADAL" clId="{75A87B72-D3A9-4011-B9A4-6EA195B1CAA0}" dt="2019-08-06T01:10:17.967" v="1173" actId="2696"/>
        <pc:sldMkLst>
          <pc:docMk/>
          <pc:sldMk cId="2169608044" sldId="268"/>
        </pc:sldMkLst>
        <pc:spChg chg="del">
          <ac:chgData name="Dinh Viet Sang" userId="693b233c-29db-4155-a84a-11e088d973ce" providerId="ADAL" clId="{75A87B72-D3A9-4011-B9A4-6EA195B1CAA0}" dt="2019-08-06T01:09:06.653" v="1158" actId="478"/>
          <ac:spMkLst>
            <pc:docMk/>
            <pc:sldMk cId="2169608044" sldId="268"/>
            <ac:spMk id="3" creationId="{00000000-0000-0000-0000-000000000000}"/>
          </ac:spMkLst>
        </pc:spChg>
        <pc:spChg chg="del">
          <ac:chgData name="Dinh Viet Sang" userId="693b233c-29db-4155-a84a-11e088d973ce" providerId="ADAL" clId="{75A87B72-D3A9-4011-B9A4-6EA195B1CAA0}" dt="2019-08-06T01:09:07.361" v="1159" actId="478"/>
          <ac:spMkLst>
            <pc:docMk/>
            <pc:sldMk cId="2169608044" sldId="268"/>
            <ac:spMk id="5" creationId="{00000000-0000-0000-0000-000000000000}"/>
          </ac:spMkLst>
        </pc:spChg>
        <pc:spChg chg="mod">
          <ac:chgData name="Dinh Viet Sang" userId="693b233c-29db-4155-a84a-11e088d973ce" providerId="ADAL" clId="{75A87B72-D3A9-4011-B9A4-6EA195B1CAA0}" dt="2019-08-06T01:09:14.078" v="1161"/>
          <ac:spMkLst>
            <pc:docMk/>
            <pc:sldMk cId="2169608044" sldId="268"/>
            <ac:spMk id="6" creationId="{00000000-0000-0000-0000-000000000000}"/>
          </ac:spMkLst>
        </pc:spChg>
      </pc:sldChg>
      <pc:sldChg chg="add del modNotes">
        <pc:chgData name="Dinh Viet Sang" userId="693b233c-29db-4155-a84a-11e088d973ce" providerId="ADAL" clId="{75A87B72-D3A9-4011-B9A4-6EA195B1CAA0}" dt="2019-08-06T01:11:37.716" v="1187" actId="2696"/>
        <pc:sldMkLst>
          <pc:docMk/>
          <pc:sldMk cId="2744641626" sldId="269"/>
        </pc:sldMkLst>
      </pc:sldChg>
      <pc:sldChg chg="delSp modSp add del modNotes">
        <pc:chgData name="Dinh Viet Sang" userId="693b233c-29db-4155-a84a-11e088d973ce" providerId="ADAL" clId="{75A87B72-D3A9-4011-B9A4-6EA195B1CAA0}" dt="2019-08-06T01:12:00.838" v="1213" actId="2696"/>
        <pc:sldMkLst>
          <pc:docMk/>
          <pc:sldMk cId="3957452531" sldId="270"/>
        </pc:sldMkLst>
        <pc:spChg chg="del mod">
          <ac:chgData name="Dinh Viet Sang" userId="693b233c-29db-4155-a84a-11e088d973ce" providerId="ADAL" clId="{75A87B72-D3A9-4011-B9A4-6EA195B1CAA0}" dt="2019-08-06T01:10:33.528" v="1179" actId="478"/>
          <ac:spMkLst>
            <pc:docMk/>
            <pc:sldMk cId="3957452531" sldId="270"/>
            <ac:spMk id="6" creationId="{00000000-0000-0000-0000-000000000000}"/>
          </ac:spMkLst>
        </pc:spChg>
        <pc:spChg chg="del mod">
          <ac:chgData name="Dinh Viet Sang" userId="693b233c-29db-4155-a84a-11e088d973ce" providerId="ADAL" clId="{75A87B72-D3A9-4011-B9A4-6EA195B1CAA0}" dt="2019-08-06T01:11:56.514" v="1211"/>
          <ac:spMkLst>
            <pc:docMk/>
            <pc:sldMk cId="3957452531" sldId="270"/>
            <ac:spMk id="7" creationId="{00000000-0000-0000-0000-000000000000}"/>
          </ac:spMkLst>
        </pc:spChg>
      </pc:sldChg>
      <pc:sldChg chg="add del modNotes">
        <pc:chgData name="Dinh Viet Sang" userId="693b233c-29db-4155-a84a-11e088d973ce" providerId="ADAL" clId="{75A87B72-D3A9-4011-B9A4-6EA195B1CAA0}" dt="2019-08-06T01:22:41.554" v="1376" actId="2696"/>
        <pc:sldMkLst>
          <pc:docMk/>
          <pc:sldMk cId="1949350533" sldId="271"/>
        </pc:sldMkLst>
      </pc:sldChg>
      <pc:sldChg chg="add del modNotes">
        <pc:chgData name="Dinh Viet Sang" userId="693b233c-29db-4155-a84a-11e088d973ce" providerId="ADAL" clId="{75A87B72-D3A9-4011-B9A4-6EA195B1CAA0}" dt="2019-08-06T01:22:53.235" v="1377" actId="2696"/>
        <pc:sldMkLst>
          <pc:docMk/>
          <pc:sldMk cId="2169690450" sldId="272"/>
        </pc:sldMkLst>
      </pc:sldChg>
      <pc:sldChg chg="add del modNotes">
        <pc:chgData name="Dinh Viet Sang" userId="693b233c-29db-4155-a84a-11e088d973ce" providerId="ADAL" clId="{75A87B72-D3A9-4011-B9A4-6EA195B1CAA0}" dt="2019-08-06T01:22:57.556" v="1379" actId="2696"/>
        <pc:sldMkLst>
          <pc:docMk/>
          <pc:sldMk cId="2014281699" sldId="274"/>
        </pc:sldMkLst>
      </pc:sldChg>
      <pc:sldChg chg="add">
        <pc:chgData name="Dinh Viet Sang" userId="693b233c-29db-4155-a84a-11e088d973ce" providerId="ADAL" clId="{75A87B72-D3A9-4011-B9A4-6EA195B1CAA0}" dt="2019-08-06T01:24:04.918" v="1413"/>
        <pc:sldMkLst>
          <pc:docMk/>
          <pc:sldMk cId="1701190617" sldId="695"/>
        </pc:sldMkLst>
      </pc:sldChg>
      <pc:sldChg chg="add">
        <pc:chgData name="Dinh Viet Sang" userId="693b233c-29db-4155-a84a-11e088d973ce" providerId="ADAL" clId="{75A87B72-D3A9-4011-B9A4-6EA195B1CAA0}" dt="2019-08-06T01:24:04.918" v="1413"/>
        <pc:sldMkLst>
          <pc:docMk/>
          <pc:sldMk cId="1936013921" sldId="700"/>
        </pc:sldMkLst>
      </pc:sldChg>
      <pc:sldChg chg="addSp delSp modSp add">
        <pc:chgData name="Dinh Viet Sang" userId="693b233c-29db-4155-a84a-11e088d973ce" providerId="ADAL" clId="{75A87B72-D3A9-4011-B9A4-6EA195B1CAA0}" dt="2019-08-06T01:32:50.135" v="1580"/>
        <pc:sldMkLst>
          <pc:docMk/>
          <pc:sldMk cId="1322753275" sldId="702"/>
        </pc:sldMkLst>
        <pc:spChg chg="mod">
          <ac:chgData name="Dinh Viet Sang" userId="693b233c-29db-4155-a84a-11e088d973ce" providerId="ADAL" clId="{75A87B72-D3A9-4011-B9A4-6EA195B1CAA0}" dt="2019-08-06T01:31:10.326" v="1572" actId="20577"/>
          <ac:spMkLst>
            <pc:docMk/>
            <pc:sldMk cId="1322753275" sldId="702"/>
            <ac:spMk id="2" creationId="{00000000-0000-0000-0000-000000000000}"/>
          </ac:spMkLst>
        </pc:spChg>
        <pc:spChg chg="add mod">
          <ac:chgData name="Dinh Viet Sang" userId="693b233c-29db-4155-a84a-11e088d973ce" providerId="ADAL" clId="{75A87B72-D3A9-4011-B9A4-6EA195B1CAA0}" dt="2019-08-06T01:32:50.135" v="1580"/>
          <ac:spMkLst>
            <pc:docMk/>
            <pc:sldMk cId="1322753275" sldId="702"/>
            <ac:spMk id="4" creationId="{732A7CE0-4D4C-45CE-9A8F-787D6BFC3C2D}"/>
          </ac:spMkLst>
        </pc:spChg>
        <pc:picChg chg="del">
          <ac:chgData name="Dinh Viet Sang" userId="693b233c-29db-4155-a84a-11e088d973ce" providerId="ADAL" clId="{75A87B72-D3A9-4011-B9A4-6EA195B1CAA0}" dt="2019-08-06T01:31:06.125" v="1558" actId="478"/>
          <ac:picMkLst>
            <pc:docMk/>
            <pc:sldMk cId="1322753275" sldId="702"/>
            <ac:picMk id="7" creationId="{58506686-EB76-4DA4-9E66-19BDB79345E0}"/>
          </ac:picMkLst>
        </pc:picChg>
      </pc:sldChg>
      <pc:sldMasterChg chg="delSp modSldLayout">
        <pc:chgData name="Dinh Viet Sang" userId="693b233c-29db-4155-a84a-11e088d973ce" providerId="ADAL" clId="{75A87B72-D3A9-4011-B9A4-6EA195B1CAA0}" dt="2019-08-05T19:38:46.041" v="466" actId="478"/>
        <pc:sldMasterMkLst>
          <pc:docMk/>
          <pc:sldMasterMk cId="3076885425" sldId="2147483648"/>
        </pc:sldMasterMkLst>
        <pc:picChg chg="del">
          <ac:chgData name="Dinh Viet Sang" userId="693b233c-29db-4155-a84a-11e088d973ce" providerId="ADAL" clId="{75A87B72-D3A9-4011-B9A4-6EA195B1CAA0}" dt="2019-08-05T19:07:51.362" v="46" actId="478"/>
          <ac:picMkLst>
            <pc:docMk/>
            <pc:sldMasterMk cId="3076885425" sldId="2147483648"/>
            <ac:picMk id="1026" creationId="{00000000-0000-0000-0000-000000000000}"/>
          </ac:picMkLst>
        </pc:picChg>
        <pc:sldLayoutChg chg="delSp">
          <pc:chgData name="Dinh Viet Sang" userId="693b233c-29db-4155-a84a-11e088d973ce" providerId="ADAL" clId="{75A87B72-D3A9-4011-B9A4-6EA195B1CAA0}" dt="2019-08-05T19:38:46.041" v="466" actId="478"/>
          <pc:sldLayoutMkLst>
            <pc:docMk/>
            <pc:sldMasterMk cId="3076885425" sldId="2147483648"/>
            <pc:sldLayoutMk cId="1495279842" sldId="2147483651"/>
          </pc:sldLayoutMkLst>
          <pc:picChg chg="del">
            <ac:chgData name="Dinh Viet Sang" userId="693b233c-29db-4155-a84a-11e088d973ce" providerId="ADAL" clId="{75A87B72-D3A9-4011-B9A4-6EA195B1CAA0}" dt="2019-08-05T19:38:46.041" v="466" actId="478"/>
            <ac:picMkLst>
              <pc:docMk/>
              <pc:sldMasterMk cId="3076885425" sldId="2147483648"/>
              <pc:sldLayoutMk cId="1495279842" sldId="2147483651"/>
              <ac:picMk id="9"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CBCE-4909-4D53-B738-682D54A78E95}" type="datetimeFigureOut">
              <a:rPr lang="en-US" smtClean="0"/>
              <a:pPr/>
              <a:t>30/09/2021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66B-7CE8-46C2-9E58-3BC08954854B}" type="slidenum">
              <a:rPr lang="en-US" smtClean="0"/>
              <a:pPr/>
              <a:t>‹#›</a:t>
            </a:fld>
            <a:endParaRPr lang="en-US"/>
          </a:p>
        </p:txBody>
      </p:sp>
    </p:spTree>
    <p:extLst>
      <p:ext uri="{BB962C8B-B14F-4D97-AF65-F5344CB8AC3E}">
        <p14:creationId xmlns:p14="http://schemas.microsoft.com/office/powerpoint/2010/main" xmlns="" val="210940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89092" name="Slide Number Placeholder 3"/>
          <p:cNvSpPr>
            <a:spLocks noGrp="1"/>
          </p:cNvSpPr>
          <p:nvPr>
            <p:ph type="sldNum" sz="quarter" idx="5"/>
          </p:nvPr>
        </p:nvSpPr>
        <p:spPr bwMode="auto">
          <a:noFill/>
          <a:ln>
            <a:miter lim="800000"/>
            <a:headEnd/>
            <a:tailEnd/>
          </a:ln>
        </p:spPr>
        <p:txBody>
          <a:bodyPr/>
          <a:lstStyle/>
          <a:p>
            <a:fld id="{046A3E89-EC50-40B9-95B6-E433AB15A7AD}" type="slidenum">
              <a:rPr lang="en-GB" altLang="en-US" smtClean="0"/>
              <a:pPr/>
              <a:t>2</a:t>
            </a:fld>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echo -n I | od -to2 | head -n1 | cut -f2 -d" " | cut -c6 </a:t>
            </a:r>
          </a:p>
          <a:p>
            <a:r>
              <a:rPr lang="en-CA" dirty="0"/>
              <a:t>1 for little endian</a:t>
            </a: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bg1"/>
                </a:solidFill>
              </a:rPr>
              <a:t>Variable:  name, memory location, value</a:t>
            </a:r>
          </a:p>
          <a:p>
            <a:endParaRPr lang="en-CA" dirty="0"/>
          </a:p>
        </p:txBody>
      </p:sp>
      <p:sp>
        <p:nvSpPr>
          <p:cNvPr id="4" name="Slide Number Placeholder 3"/>
          <p:cNvSpPr>
            <a:spLocks noGrp="1"/>
          </p:cNvSpPr>
          <p:nvPr>
            <p:ph type="sldNum" sz="quarter" idx="10"/>
          </p:nvPr>
        </p:nvSpPr>
        <p:spPr/>
        <p:txBody>
          <a:bodyPr/>
          <a:lstStyle/>
          <a:p>
            <a:fld id="{14772F87-1D7E-40DB-AFBC-71CD145070A5}" type="slidenum">
              <a:rPr lang="en-US" smtClean="0"/>
              <a:pPr/>
              <a:t>5</a:t>
            </a:fld>
            <a:endParaRPr lang="en-US"/>
          </a:p>
        </p:txBody>
      </p:sp>
    </p:spTree>
    <p:extLst>
      <p:ext uri="{BB962C8B-B14F-4D97-AF65-F5344CB8AC3E}">
        <p14:creationId xmlns:p14="http://schemas.microsoft.com/office/powerpoint/2010/main" xmlns="" val="196842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73466B-7CE8-46C2-9E58-3BC08954854B}"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945"/>
            <a:ext cx="7772400" cy="2387600"/>
          </a:xfrm>
        </p:spPr>
        <p:txBody>
          <a:bodyPr anchor="b"/>
          <a:lstStyle>
            <a:lvl1pPr algn="ctr">
              <a:defRPr sz="6000">
                <a:solidFill>
                  <a:schemeClr val="bg1"/>
                </a:solidFill>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4308620"/>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Tree>
    <p:extLst>
      <p:ext uri="{BB962C8B-B14F-4D97-AF65-F5344CB8AC3E}">
        <p14:creationId xmlns:p14="http://schemas.microsoft.com/office/powerpoint/2010/main" xmlns="" val="124459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795267"/>
          </a:xfrm>
        </p:spPr>
        <p:txBody>
          <a:bodyPr/>
          <a:lstStyle>
            <a:lvl1pPr>
              <a:defRPr sz="3600" b="1">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628650" y="1094509"/>
            <a:ext cx="7886700" cy="4982442"/>
          </a:xfrm>
        </p:spPr>
        <p:txBody>
          <a:bodyPr/>
          <a:lstStyle>
            <a:lvl1pPr>
              <a:defRPr sz="2400" baseline="0">
                <a:latin typeface="Linh AvantGarde" panose="02000603030000020004"/>
              </a:defRPr>
            </a:lvl1pPr>
            <a:lvl2pPr>
              <a:defRPr baseline="0">
                <a:latin typeface="Linh AvantGarde" panose="02000603030000020004"/>
              </a:defRPr>
            </a:lvl2pPr>
            <a:lvl3pPr>
              <a:defRPr baseline="0">
                <a:latin typeface="Linh AvantGarde" panose="02000603030000020004"/>
              </a:defRPr>
            </a:lvl3pPr>
            <a:lvl4pPr>
              <a:defRPr baseline="0">
                <a:latin typeface="Linh AvantGarde" panose="02000603030000020004"/>
              </a:defRPr>
            </a:lvl4pPr>
            <a:lvl5pPr>
              <a:defRPr baseline="0">
                <a:latin typeface="Linh AvantGarde" panose="02000603030000020004"/>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12"/>
          </p:nvPr>
        </p:nvSpPr>
        <p:spPr>
          <a:xfrm>
            <a:off x="7929995" y="6492875"/>
            <a:ext cx="11430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73601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b="1">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6" name="Slide Number Placeholder 5"/>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110321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6"/>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307253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9" name="Slide Number Placeholder 8"/>
          <p:cNvSpPr>
            <a:spLocks noGrp="1"/>
          </p:cNvSpPr>
          <p:nvPr>
            <p:ph type="sldNum" sz="quarter" idx="12"/>
          </p:nvPr>
        </p:nvSpPr>
        <p:spPr>
          <a:xfrm>
            <a:off x="8026400" y="6492874"/>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56214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5" name="Slide Number Placeholder 4"/>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180857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7397750" y="6121400"/>
            <a:ext cx="1117600" cy="276227"/>
          </a:xfrm>
          <a:prstGeom prst="rect">
            <a:avLst/>
          </a:prstGeom>
        </p:spPr>
        <p:txBody>
          <a:bodyPr/>
          <a:lstStyle/>
          <a:p>
            <a:fld id="{73266DD0-27F7-4B4A-BCF6-DBE51241DC75}" type="datetime1">
              <a:rPr lang="vi-VN" altLang="zh-CN" smtClean="0"/>
              <a:pPr/>
              <a:t>30/09/2021</a:t>
            </a:fld>
            <a:endParaRPr lang="zh-CN" altLang="en-US"/>
          </a:p>
        </p:txBody>
      </p:sp>
      <p:sp>
        <p:nvSpPr>
          <p:cNvPr id="4" name="Footer Placeholder 3"/>
          <p:cNvSpPr>
            <a:spLocks noGrp="1"/>
          </p:cNvSpPr>
          <p:nvPr>
            <p:ph type="ftr" sz="quarter" idx="11"/>
          </p:nvPr>
        </p:nvSpPr>
        <p:spPr>
          <a:xfrm>
            <a:off x="4387850" y="6432550"/>
            <a:ext cx="3009900" cy="365125"/>
          </a:xfrm>
          <a:prstGeom prst="rect">
            <a:avLst/>
          </a:prstGeom>
        </p:spPr>
        <p:txBody>
          <a:bodyPr/>
          <a:lstStyle/>
          <a:p>
            <a:r>
              <a:rPr lang="en-US" altLang="zh-CN"/>
              <a:t>SangDV</a:t>
            </a:r>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190529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Tree>
    <p:extLst>
      <p:ext uri="{BB962C8B-B14F-4D97-AF65-F5344CB8AC3E}">
        <p14:creationId xmlns:p14="http://schemas.microsoft.com/office/powerpoint/2010/main" xmlns="" val="4279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4"/>
          </p:nvPr>
        </p:nvSpPr>
        <p:spPr>
          <a:xfrm>
            <a:off x="8026400" y="6492875"/>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xmlns="" val="385969554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Linh AvantGarde" panose="02000603030000020004"/>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inh AvantGarde" panose="02000603030000020004"/>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inh AvantGarde" panose="02000603030000020004"/>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inh AvantGarde" panose="02000603030000020004"/>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B22988E-C6B6-4031-90F1-6573C99F0471}"/>
              </a:ext>
            </a:extLst>
          </p:cNvPr>
          <p:cNvSpPr>
            <a:spLocks noGrp="1"/>
          </p:cNvSpPr>
          <p:nvPr>
            <p:ph type="ctrTitle"/>
          </p:nvPr>
        </p:nvSpPr>
        <p:spPr>
          <a:xfrm>
            <a:off x="685800" y="1828945"/>
            <a:ext cx="7772400" cy="2387600"/>
          </a:xfrm>
        </p:spPr>
        <p:txBody>
          <a:bodyPr>
            <a:normAutofit/>
          </a:bodyPr>
          <a:lstStyle/>
          <a:p>
            <a:r>
              <a:rPr lang="en-US" dirty="0" err="1"/>
              <a:t>Chương</a:t>
            </a:r>
            <a:r>
              <a:rPr lang="en-US" dirty="0"/>
              <a:t> 2: </a:t>
            </a:r>
            <a:br>
              <a:rPr lang="en-US" dirty="0"/>
            </a:br>
            <a:r>
              <a:rPr lang="en-US" dirty="0" err="1"/>
              <a:t>Quản</a:t>
            </a:r>
            <a:r>
              <a:rPr lang="en-US" dirty="0"/>
              <a:t> </a:t>
            </a:r>
            <a:r>
              <a:rPr lang="en-US" dirty="0" err="1"/>
              <a:t>lý</a:t>
            </a:r>
            <a:r>
              <a:rPr lang="en-US" dirty="0"/>
              <a:t> </a:t>
            </a:r>
            <a:r>
              <a:rPr lang="en-US" dirty="0" err="1"/>
              <a:t>bộ</a:t>
            </a:r>
            <a:r>
              <a:rPr lang="en-US" dirty="0"/>
              <a:t> </a:t>
            </a:r>
            <a:r>
              <a:rPr lang="en-US" dirty="0" err="1"/>
              <a:t>nhớ</a:t>
            </a:r>
            <a:endParaRPr lang="en-US" dirty="0"/>
          </a:p>
        </p:txBody>
      </p:sp>
      <p:sp>
        <p:nvSpPr>
          <p:cNvPr id="5" name="Subtitle 4">
            <a:extLst>
              <a:ext uri="{FF2B5EF4-FFF2-40B4-BE49-F238E27FC236}">
                <a16:creationId xmlns:a16="http://schemas.microsoft.com/office/drawing/2014/main" xmlns="" id="{2178F4FA-10AC-4AC5-966F-1058CB962DF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421310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r>
              <a:rPr lang="en-US" dirty="0" err="1" smtClean="0"/>
              <a:t>int</a:t>
            </a:r>
            <a:r>
              <a:rPr lang="en-US" dirty="0" smtClean="0"/>
              <a:t> </a:t>
            </a:r>
            <a:r>
              <a:rPr lang="en-US" dirty="0" err="1" smtClean="0"/>
              <a:t>a,b,c</a:t>
            </a:r>
            <a:r>
              <a:rPr lang="en-US" dirty="0" smtClean="0"/>
              <a:t>; =&gt; </a:t>
            </a:r>
            <a:r>
              <a:rPr lang="en-US" dirty="0" err="1" smtClean="0"/>
              <a:t>a,b,c</a:t>
            </a:r>
            <a:r>
              <a:rPr lang="en-US" dirty="0" smtClean="0"/>
              <a:t> </a:t>
            </a:r>
            <a:r>
              <a:rPr lang="en-US" dirty="0" err="1" smtClean="0"/>
              <a:t>đều</a:t>
            </a:r>
            <a:r>
              <a:rPr lang="en-US" dirty="0" smtClean="0"/>
              <a:t> </a:t>
            </a:r>
            <a:r>
              <a:rPr lang="en-US" dirty="0" err="1" smtClean="0"/>
              <a:t>là</a:t>
            </a:r>
            <a:r>
              <a:rPr lang="en-US" dirty="0" smtClean="0"/>
              <a:t> </a:t>
            </a:r>
            <a:r>
              <a:rPr lang="en-US" dirty="0" err="1" smtClean="0"/>
              <a:t>int</a:t>
            </a:r>
            <a:endParaRPr lang="en-US" dirty="0" smtClean="0"/>
          </a:p>
          <a:p>
            <a:r>
              <a:rPr lang="en-US" dirty="0" smtClean="0"/>
              <a:t> </a:t>
            </a:r>
            <a:r>
              <a:rPr lang="en-US" dirty="0" err="1" smtClean="0"/>
              <a:t>int</a:t>
            </a:r>
            <a:r>
              <a:rPr lang="en-US" dirty="0" smtClean="0"/>
              <a:t> * </a:t>
            </a:r>
            <a:r>
              <a:rPr lang="en-US" dirty="0" err="1" smtClean="0"/>
              <a:t>p,q,r</a:t>
            </a:r>
            <a:r>
              <a:rPr lang="en-US" dirty="0" smtClean="0"/>
              <a:t>; =&gt; p </a:t>
            </a:r>
            <a:r>
              <a:rPr lang="en-US" dirty="0" err="1" smtClean="0"/>
              <a:t>là</a:t>
            </a:r>
            <a:r>
              <a:rPr lang="en-US" dirty="0" smtClean="0"/>
              <a:t> con </a:t>
            </a:r>
            <a:r>
              <a:rPr lang="en-US" dirty="0" err="1" smtClean="0"/>
              <a:t>trỏ</a:t>
            </a:r>
            <a:r>
              <a:rPr lang="en-US" dirty="0" smtClean="0"/>
              <a:t> </a:t>
            </a:r>
            <a:r>
              <a:rPr lang="en-US" dirty="0" err="1" smtClean="0"/>
              <a:t>int</a:t>
            </a:r>
            <a:r>
              <a:rPr lang="en-US" dirty="0" smtClean="0"/>
              <a:t>, </a:t>
            </a:r>
            <a:r>
              <a:rPr lang="en-US" dirty="0" err="1" smtClean="0"/>
              <a:t>còn</a:t>
            </a:r>
            <a:r>
              <a:rPr lang="en-US" dirty="0" smtClean="0"/>
              <a:t> </a:t>
            </a:r>
            <a:r>
              <a:rPr lang="en-US" dirty="0" err="1" smtClean="0"/>
              <a:t>q,r</a:t>
            </a:r>
            <a:r>
              <a:rPr lang="en-US" dirty="0" smtClean="0"/>
              <a:t> </a:t>
            </a:r>
            <a:r>
              <a:rPr lang="en-US" dirty="0" err="1" smtClean="0"/>
              <a:t>là</a:t>
            </a:r>
            <a:r>
              <a:rPr lang="en-US" dirty="0" smtClean="0"/>
              <a:t> </a:t>
            </a:r>
            <a:r>
              <a:rPr lang="en-US" dirty="0" err="1" smtClean="0"/>
              <a:t>biến</a:t>
            </a:r>
            <a:r>
              <a:rPr lang="en-US" dirty="0" smtClean="0"/>
              <a:t> </a:t>
            </a:r>
            <a:r>
              <a:rPr lang="en-US" dirty="0" err="1" smtClean="0"/>
              <a:t>int</a:t>
            </a:r>
            <a:endParaRPr lang="en-US" dirty="0" smtClean="0"/>
          </a:p>
          <a:p>
            <a:r>
              <a:rPr lang="en-US" dirty="0" err="1" smtClean="0"/>
              <a:t>Để</a:t>
            </a:r>
            <a:r>
              <a:rPr lang="en-US" dirty="0" smtClean="0"/>
              <a:t> </a:t>
            </a:r>
            <a:r>
              <a:rPr lang="en-US" dirty="0" err="1" smtClean="0"/>
              <a:t>cả</a:t>
            </a:r>
            <a:r>
              <a:rPr lang="en-US" dirty="0" smtClean="0"/>
              <a:t> </a:t>
            </a:r>
            <a:r>
              <a:rPr lang="en-US" dirty="0" err="1" smtClean="0"/>
              <a:t>p,q</a:t>
            </a:r>
            <a:r>
              <a:rPr lang="en-US" dirty="0" smtClean="0"/>
              <a:t> </a:t>
            </a:r>
            <a:r>
              <a:rPr lang="en-US" dirty="0" err="1" smtClean="0"/>
              <a:t>va</a:t>
            </a:r>
            <a:r>
              <a:rPr lang="en-US" dirty="0" smtClean="0"/>
              <a:t> r </a:t>
            </a:r>
            <a:r>
              <a:rPr lang="en-US" dirty="0" err="1" smtClean="0"/>
              <a:t>là</a:t>
            </a:r>
            <a:r>
              <a:rPr lang="en-US" dirty="0" smtClean="0"/>
              <a:t> con </a:t>
            </a:r>
            <a:r>
              <a:rPr lang="en-US" dirty="0" err="1" smtClean="0"/>
              <a:t>trỏ</a:t>
            </a:r>
            <a:r>
              <a:rPr lang="en-US" dirty="0" smtClean="0"/>
              <a:t> </a:t>
            </a:r>
            <a:r>
              <a:rPr lang="en-US" dirty="0" err="1" smtClean="0"/>
              <a:t>int</a:t>
            </a:r>
            <a:r>
              <a:rPr lang="en-US" dirty="0" smtClean="0"/>
              <a:t> :</a:t>
            </a:r>
            <a:r>
              <a:rPr lang="en-US" dirty="0" err="1" smtClean="0"/>
              <a:t>int</a:t>
            </a:r>
            <a:r>
              <a:rPr lang="en-US" dirty="0" smtClean="0"/>
              <a:t> *p, *q, *  r; </a:t>
            </a: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 </a:t>
            </a:r>
            <a:r>
              <a:rPr lang="en-CA" dirty="0" err="1"/>
              <a:t>trỏ</a:t>
            </a:r>
            <a:endParaRPr lang="en-CA" dirty="0"/>
          </a:p>
        </p:txBody>
      </p:sp>
      <p:sp>
        <p:nvSpPr>
          <p:cNvPr id="3" name="Content Placeholder 2"/>
          <p:cNvSpPr>
            <a:spLocks noGrp="1"/>
          </p:cNvSpPr>
          <p:nvPr>
            <p:ph idx="1"/>
          </p:nvPr>
        </p:nvSpPr>
        <p:spPr/>
        <p:txBody>
          <a:bodyPr/>
          <a:lstStyle/>
          <a:p>
            <a:pPr marL="0" indent="0">
              <a:buNone/>
            </a:pPr>
            <a:r>
              <a:rPr lang="en-CA" dirty="0">
                <a:solidFill>
                  <a:srgbClr val="FF0000"/>
                </a:solidFill>
                <a:latin typeface="Courier New" panose="02070309020205020404" pitchFamily="49" charset="0"/>
                <a:cs typeface="Courier New" panose="02070309020205020404" pitchFamily="49" charset="0"/>
              </a:rPr>
              <a:t>int x = 10;       </a:t>
            </a:r>
          </a:p>
          <a:p>
            <a:pPr marL="0" indent="0">
              <a:buNone/>
            </a:pPr>
            <a:r>
              <a:rPr lang="en-CA" dirty="0" err="1">
                <a:solidFill>
                  <a:srgbClr val="FF0000"/>
                </a:solidFill>
                <a:latin typeface="Courier New" panose="02070309020205020404" pitchFamily="49" charset="0"/>
                <a:cs typeface="Courier New" panose="02070309020205020404" pitchFamily="49" charset="0"/>
              </a:rPr>
              <a:t>int</a:t>
            </a:r>
            <a:r>
              <a:rPr lang="en-CA" dirty="0">
                <a:solidFill>
                  <a:srgbClr val="FF0000"/>
                </a:solidFill>
                <a:latin typeface="Courier New" panose="02070309020205020404" pitchFamily="49" charset="0"/>
                <a:cs typeface="Courier New" panose="02070309020205020404" pitchFamily="49" charset="0"/>
              </a:rPr>
              <a:t> *</a:t>
            </a:r>
            <a:r>
              <a:rPr lang="en-CA" dirty="0" err="1">
                <a:solidFill>
                  <a:srgbClr val="FF0000"/>
                </a:solidFill>
                <a:latin typeface="Courier New" panose="02070309020205020404" pitchFamily="49" charset="0"/>
                <a:cs typeface="Courier New" panose="02070309020205020404" pitchFamily="49" charset="0"/>
              </a:rPr>
              <a:t>ptr</a:t>
            </a:r>
            <a:r>
              <a:rPr lang="en-CA" dirty="0">
                <a:solidFill>
                  <a:srgbClr val="FF0000"/>
                </a:solidFill>
                <a:latin typeface="Courier New" panose="02070309020205020404" pitchFamily="49" charset="0"/>
                <a:cs typeface="Courier New" panose="02070309020205020404" pitchFamily="49" charset="0"/>
              </a:rPr>
              <a:t>;</a:t>
            </a:r>
          </a:p>
          <a:p>
            <a:pPr marL="0" indent="0">
              <a:buNone/>
            </a:pPr>
            <a:r>
              <a:rPr lang="en-CA" dirty="0" err="1">
                <a:solidFill>
                  <a:srgbClr val="FF0000"/>
                </a:solidFill>
                <a:latin typeface="Courier New" panose="02070309020205020404" pitchFamily="49" charset="0"/>
                <a:cs typeface="Courier New" panose="02070309020205020404" pitchFamily="49" charset="0"/>
              </a:rPr>
              <a:t>ptr</a:t>
            </a:r>
            <a:r>
              <a:rPr lang="en-CA" dirty="0">
                <a:solidFill>
                  <a:srgbClr val="FF0000"/>
                </a:solidFill>
                <a:latin typeface="Courier New" panose="02070309020205020404" pitchFamily="49" charset="0"/>
                <a:cs typeface="Courier New" panose="02070309020205020404" pitchFamily="49" charset="0"/>
              </a:rPr>
              <a:t> = &amp;x;</a:t>
            </a:r>
          </a:p>
          <a:p>
            <a:endParaRPr lang="en-CA" dirty="0"/>
          </a:p>
        </p:txBody>
      </p:sp>
      <p:sp>
        <p:nvSpPr>
          <p:cNvPr id="28" name="Slide Number Placeholder 3">
            <a:extLst>
              <a:ext uri="{FF2B5EF4-FFF2-40B4-BE49-F238E27FC236}">
                <a16:creationId xmlns:a16="http://schemas.microsoft.com/office/drawing/2014/main" xmlns="" id="{BD07B1CC-DAF1-4793-866E-C2BA3FA0F023}"/>
              </a:ext>
            </a:extLst>
          </p:cNvPr>
          <p:cNvSpPr>
            <a:spLocks noGrp="1"/>
          </p:cNvSpPr>
          <p:nvPr>
            <p:ph type="sldNum" sz="quarter" idx="12"/>
          </p:nvPr>
        </p:nvSpPr>
        <p:spPr/>
        <p:txBody>
          <a:bodyPr/>
          <a:lstStyle/>
          <a:p>
            <a:fld id="{8C13379D-D487-4446-85FC-E9ED5B8B80F6}" type="slidenum">
              <a:rPr lang="en-US" smtClean="0"/>
              <a:pPr/>
              <a:t>11</a:t>
            </a:fld>
            <a:endParaRPr lang="en-US"/>
          </a:p>
        </p:txBody>
      </p:sp>
      <p:sp>
        <p:nvSpPr>
          <p:cNvPr id="5" name="Rectangle 4"/>
          <p:cNvSpPr/>
          <p:nvPr/>
        </p:nvSpPr>
        <p:spPr>
          <a:xfrm>
            <a:off x="4749640" y="3449204"/>
            <a:ext cx="85725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 name="TextBox 5"/>
          <p:cNvSpPr txBox="1"/>
          <p:nvPr/>
        </p:nvSpPr>
        <p:spPr>
          <a:xfrm>
            <a:off x="3979877" y="3687094"/>
            <a:ext cx="769763" cy="369332"/>
          </a:xfrm>
          <a:prstGeom prst="rect">
            <a:avLst/>
          </a:prstGeom>
          <a:noFill/>
        </p:spPr>
        <p:txBody>
          <a:bodyPr wrap="none" rtlCol="0">
            <a:spAutoFit/>
          </a:bodyPr>
          <a:lstStyle/>
          <a:p>
            <a:r>
              <a:rPr lang="en-US" dirty="0"/>
              <a:t>65325</a:t>
            </a:r>
          </a:p>
        </p:txBody>
      </p:sp>
      <p:sp>
        <p:nvSpPr>
          <p:cNvPr id="7" name="TextBox 6"/>
          <p:cNvSpPr txBox="1"/>
          <p:nvPr/>
        </p:nvSpPr>
        <p:spPr>
          <a:xfrm>
            <a:off x="3392318" y="3807132"/>
            <a:ext cx="284052" cy="369332"/>
          </a:xfrm>
          <a:prstGeom prst="rect">
            <a:avLst/>
          </a:prstGeom>
          <a:noFill/>
        </p:spPr>
        <p:txBody>
          <a:bodyPr wrap="none" rtlCol="0">
            <a:spAutoFit/>
          </a:bodyPr>
          <a:lstStyle/>
          <a:p>
            <a:r>
              <a:rPr lang="en-US" dirty="0"/>
              <a:t>x</a:t>
            </a:r>
          </a:p>
        </p:txBody>
      </p:sp>
      <p:sp>
        <p:nvSpPr>
          <p:cNvPr id="8" name="Rectangle 7"/>
          <p:cNvSpPr/>
          <p:nvPr/>
        </p:nvSpPr>
        <p:spPr>
          <a:xfrm>
            <a:off x="4749987" y="4038744"/>
            <a:ext cx="85725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749640" y="4324496"/>
            <a:ext cx="857256" cy="625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65325</a:t>
            </a:r>
          </a:p>
        </p:txBody>
      </p:sp>
      <p:sp>
        <p:nvSpPr>
          <p:cNvPr id="10" name="Rectangle 9"/>
          <p:cNvSpPr/>
          <p:nvPr/>
        </p:nvSpPr>
        <p:spPr>
          <a:xfrm>
            <a:off x="4749640" y="4950140"/>
            <a:ext cx="85725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749640" y="2674212"/>
            <a:ext cx="857256" cy="754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963012" y="4038744"/>
            <a:ext cx="769763" cy="369332"/>
          </a:xfrm>
          <a:prstGeom prst="rect">
            <a:avLst/>
          </a:prstGeom>
          <a:noFill/>
        </p:spPr>
        <p:txBody>
          <a:bodyPr wrap="none" rtlCol="0">
            <a:spAutoFit/>
          </a:bodyPr>
          <a:lstStyle/>
          <a:p>
            <a:r>
              <a:rPr lang="en-US" dirty="0"/>
              <a:t>65324</a:t>
            </a:r>
          </a:p>
        </p:txBody>
      </p:sp>
      <p:sp>
        <p:nvSpPr>
          <p:cNvPr id="13" name="TextBox 12"/>
          <p:cNvSpPr txBox="1"/>
          <p:nvPr/>
        </p:nvSpPr>
        <p:spPr>
          <a:xfrm>
            <a:off x="3963013" y="3068663"/>
            <a:ext cx="769763" cy="369332"/>
          </a:xfrm>
          <a:prstGeom prst="rect">
            <a:avLst/>
          </a:prstGeom>
          <a:noFill/>
        </p:spPr>
        <p:txBody>
          <a:bodyPr wrap="none" rtlCol="0">
            <a:spAutoFit/>
          </a:bodyPr>
          <a:lstStyle/>
          <a:p>
            <a:r>
              <a:rPr lang="en-US" dirty="0"/>
              <a:t>65329</a:t>
            </a:r>
          </a:p>
        </p:txBody>
      </p:sp>
      <p:sp>
        <p:nvSpPr>
          <p:cNvPr id="14" name="TextBox 13"/>
          <p:cNvSpPr txBox="1"/>
          <p:nvPr/>
        </p:nvSpPr>
        <p:spPr>
          <a:xfrm>
            <a:off x="1933732" y="3807132"/>
            <a:ext cx="1101396" cy="369332"/>
          </a:xfrm>
          <a:prstGeom prst="rect">
            <a:avLst/>
          </a:prstGeom>
          <a:noFill/>
        </p:spPr>
        <p:txBody>
          <a:bodyPr wrap="square" rtlCol="0">
            <a:spAutoFit/>
          </a:bodyPr>
          <a:lstStyle/>
          <a:p>
            <a:r>
              <a:rPr lang="en-US" dirty="0" err="1"/>
              <a:t>Tên</a:t>
            </a:r>
            <a:r>
              <a:rPr lang="en-US" dirty="0"/>
              <a:t> </a:t>
            </a:r>
            <a:r>
              <a:rPr lang="en-US" dirty="0" err="1"/>
              <a:t>biến</a:t>
            </a:r>
            <a:endParaRPr lang="en-US" dirty="0"/>
          </a:p>
        </p:txBody>
      </p:sp>
      <p:cxnSp>
        <p:nvCxnSpPr>
          <p:cNvPr id="15" name="Straight Arrow Connector 14"/>
          <p:cNvCxnSpPr>
            <a:cxnSpLocks/>
            <a:stCxn id="14" idx="3"/>
            <a:endCxn id="7" idx="1"/>
          </p:cNvCxnSpPr>
          <p:nvPr/>
        </p:nvCxnSpPr>
        <p:spPr>
          <a:xfrm>
            <a:off x="3035128" y="3991798"/>
            <a:ext cx="3571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51600" y="4452652"/>
            <a:ext cx="714412" cy="369332"/>
          </a:xfrm>
          <a:prstGeom prst="rect">
            <a:avLst/>
          </a:prstGeom>
          <a:noFill/>
        </p:spPr>
        <p:txBody>
          <a:bodyPr wrap="square" rtlCol="0">
            <a:spAutoFit/>
          </a:bodyPr>
          <a:lstStyle/>
          <a:p>
            <a:r>
              <a:rPr lang="en-US" dirty="0"/>
              <a:t>*</a:t>
            </a:r>
            <a:r>
              <a:rPr lang="en-US" dirty="0" err="1"/>
              <a:t>ptr</a:t>
            </a:r>
            <a:endParaRPr lang="en-US" dirty="0"/>
          </a:p>
        </p:txBody>
      </p:sp>
      <p:cxnSp>
        <p:nvCxnSpPr>
          <p:cNvPr id="18" name="Straight Arrow Connector 17"/>
          <p:cNvCxnSpPr>
            <a:cxnSpLocks/>
            <a:stCxn id="16" idx="1"/>
            <a:endCxn id="9" idx="3"/>
          </p:cNvCxnSpPr>
          <p:nvPr/>
        </p:nvCxnSpPr>
        <p:spPr>
          <a:xfrm flipH="1">
            <a:off x="5606896" y="4637318"/>
            <a:ext cx="9447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21965" y="4664388"/>
            <a:ext cx="571504" cy="369332"/>
          </a:xfrm>
          <a:prstGeom prst="rect">
            <a:avLst/>
          </a:prstGeom>
          <a:noFill/>
        </p:spPr>
        <p:txBody>
          <a:bodyPr wrap="square" rtlCol="0">
            <a:spAutoFit/>
          </a:bodyPr>
          <a:lstStyle/>
          <a:p>
            <a:r>
              <a:rPr lang="en-US" dirty="0" err="1"/>
              <a:t>ptr</a:t>
            </a:r>
            <a:endParaRPr lang="en-US" dirty="0"/>
          </a:p>
        </p:txBody>
      </p:sp>
      <p:sp>
        <p:nvSpPr>
          <p:cNvPr id="21" name="TextBox 20"/>
          <p:cNvSpPr txBox="1"/>
          <p:nvPr/>
        </p:nvSpPr>
        <p:spPr>
          <a:xfrm>
            <a:off x="1304144" y="4664388"/>
            <a:ext cx="1802453" cy="369332"/>
          </a:xfrm>
          <a:prstGeom prst="rect">
            <a:avLst/>
          </a:prstGeom>
          <a:noFill/>
        </p:spPr>
        <p:txBody>
          <a:bodyPr wrap="square" rtlCol="0">
            <a:spAutoFit/>
          </a:bodyPr>
          <a:lstStyle/>
          <a:p>
            <a:r>
              <a:rPr lang="en-US" dirty="0" err="1"/>
              <a:t>Tên</a:t>
            </a:r>
            <a:r>
              <a:rPr lang="en-US" dirty="0"/>
              <a:t> </a:t>
            </a:r>
            <a:r>
              <a:rPr lang="en-US" dirty="0" err="1"/>
              <a:t>biến</a:t>
            </a:r>
            <a:r>
              <a:rPr lang="en-US" dirty="0"/>
              <a:t> con </a:t>
            </a:r>
            <a:r>
              <a:rPr lang="en-US" dirty="0" err="1"/>
              <a:t>trỏ</a:t>
            </a:r>
            <a:endParaRPr lang="en-US" dirty="0"/>
          </a:p>
        </p:txBody>
      </p:sp>
      <p:cxnSp>
        <p:nvCxnSpPr>
          <p:cNvPr id="22" name="Straight Arrow Connector 21"/>
          <p:cNvCxnSpPr/>
          <p:nvPr/>
        </p:nvCxnSpPr>
        <p:spPr>
          <a:xfrm>
            <a:off x="2963690" y="4869929"/>
            <a:ext cx="5000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829206" y="4020708"/>
            <a:ext cx="150671" cy="616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a:cxnSpLocks/>
            <a:stCxn id="9" idx="3"/>
            <a:endCxn id="5" idx="3"/>
          </p:cNvCxnSpPr>
          <p:nvPr/>
        </p:nvCxnSpPr>
        <p:spPr>
          <a:xfrm flipV="1">
            <a:off x="5606896" y="3734956"/>
            <a:ext cx="12700" cy="902362"/>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82755" y="4648812"/>
            <a:ext cx="769763" cy="369332"/>
          </a:xfrm>
          <a:prstGeom prst="rect">
            <a:avLst/>
          </a:prstGeom>
          <a:noFill/>
        </p:spPr>
        <p:txBody>
          <a:bodyPr wrap="none" rtlCol="0">
            <a:spAutoFit/>
          </a:bodyPr>
          <a:lstStyle/>
          <a:p>
            <a:r>
              <a:rPr lang="en-US" dirty="0"/>
              <a:t>65320</a:t>
            </a:r>
          </a:p>
        </p:txBody>
      </p:sp>
    </p:spTree>
    <p:extLst>
      <p:ext uri="{BB962C8B-B14F-4D97-AF65-F5344CB8AC3E}">
        <p14:creationId xmlns:p14="http://schemas.microsoft.com/office/powerpoint/2010/main" xmlns="" val="3377393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Biến</a:t>
            </a:r>
            <a:r>
              <a:rPr lang="en-CA" dirty="0"/>
              <a:t> </a:t>
            </a:r>
            <a:r>
              <a:rPr lang="en-CA" dirty="0" err="1"/>
              <a:t>và</a:t>
            </a:r>
            <a:r>
              <a:rPr lang="en-CA" dirty="0"/>
              <a:t> con </a:t>
            </a:r>
            <a:r>
              <a:rPr lang="en-CA" dirty="0" err="1"/>
              <a:t>trỏ</a:t>
            </a:r>
            <a:endParaRPr lang="en-CA" dirty="0"/>
          </a:p>
        </p:txBody>
      </p:sp>
      <p:sp>
        <p:nvSpPr>
          <p:cNvPr id="15" name="Content Placeholder 2"/>
          <p:cNvSpPr>
            <a:spLocks noGrp="1"/>
          </p:cNvSpPr>
          <p:nvPr>
            <p:ph idx="1"/>
          </p:nvPr>
        </p:nvSpPr>
        <p:spPr>
          <a:xfrm>
            <a:off x="628650" y="4030324"/>
            <a:ext cx="7886700" cy="2146639"/>
          </a:xfrm>
        </p:spPr>
        <p:txBody>
          <a:bodyPr/>
          <a:lstStyle/>
          <a:p>
            <a:pPr marL="0" indent="0">
              <a:buNone/>
            </a:pPr>
            <a:r>
              <a:rPr lang="en-CA" dirty="0" err="1">
                <a:solidFill>
                  <a:srgbClr val="FF0000"/>
                </a:solidFill>
                <a:latin typeface="Courier New" panose="02070309020205020404" pitchFamily="49" charset="0"/>
                <a:cs typeface="Courier New" panose="02070309020205020404" pitchFamily="49" charset="0"/>
              </a:rPr>
              <a:t>int</a:t>
            </a:r>
            <a:r>
              <a:rPr lang="en-CA" dirty="0">
                <a:solidFill>
                  <a:srgbClr val="FF0000"/>
                </a:solidFill>
                <a:latin typeface="Courier New" panose="02070309020205020404" pitchFamily="49" charset="0"/>
                <a:cs typeface="Courier New" panose="02070309020205020404" pitchFamily="49" charset="0"/>
              </a:rPr>
              <a:t> *p; </a:t>
            </a:r>
          </a:p>
          <a:p>
            <a:pPr marL="0" indent="0">
              <a:buNone/>
            </a:pPr>
            <a:r>
              <a:rPr lang="en-CA" dirty="0">
                <a:solidFill>
                  <a:srgbClr val="FF0000"/>
                </a:solidFill>
                <a:latin typeface="Courier New" panose="02070309020205020404" pitchFamily="49" charset="0"/>
                <a:cs typeface="Courier New" panose="02070309020205020404" pitchFamily="49" charset="0"/>
              </a:rPr>
              <a:t>*p = 10; </a:t>
            </a:r>
            <a:r>
              <a:rPr lang="en-CA" dirty="0">
                <a:solidFill>
                  <a:srgbClr val="FF0000"/>
                </a:solidFill>
              </a:rPr>
              <a:t>// this is not correct.   </a:t>
            </a:r>
          </a:p>
          <a:p>
            <a:pPr marL="0" indent="0">
              <a:buNone/>
            </a:pPr>
            <a:r>
              <a:rPr lang="en-CA" dirty="0"/>
              <a:t/>
            </a:r>
            <a:br>
              <a:rPr lang="en-CA" dirty="0"/>
            </a:br>
            <a:r>
              <a:rPr lang="en-CA" dirty="0"/>
              <a:t/>
            </a:r>
            <a:br>
              <a:rPr lang="en-CA" dirty="0"/>
            </a:br>
            <a:endParaRPr lang="en-CA" dirty="0"/>
          </a:p>
        </p:txBody>
      </p:sp>
      <p:sp>
        <p:nvSpPr>
          <p:cNvPr id="17" name="Slide Number Placeholder 3">
            <a:extLst>
              <a:ext uri="{FF2B5EF4-FFF2-40B4-BE49-F238E27FC236}">
                <a16:creationId xmlns:a16="http://schemas.microsoft.com/office/drawing/2014/main" xmlns="" id="{A7D39E5D-D052-444D-B586-83E0C23F73F9}"/>
              </a:ext>
            </a:extLst>
          </p:cNvPr>
          <p:cNvSpPr>
            <a:spLocks noGrp="1"/>
          </p:cNvSpPr>
          <p:nvPr>
            <p:ph type="sldNum" sz="quarter" idx="12"/>
          </p:nvPr>
        </p:nvSpPr>
        <p:spPr/>
        <p:txBody>
          <a:bodyPr/>
          <a:lstStyle/>
          <a:p>
            <a:fld id="{8C13379D-D487-4446-85FC-E9ED5B8B80F6}" type="slidenum">
              <a:rPr lang="en-US" smtClean="0"/>
              <a:pPr/>
              <a:t>12</a:t>
            </a:fld>
            <a:endParaRPr lang="en-US"/>
          </a:p>
        </p:txBody>
      </p:sp>
      <p:grpSp>
        <p:nvGrpSpPr>
          <p:cNvPr id="34" name="Group 33"/>
          <p:cNvGrpSpPr/>
          <p:nvPr/>
        </p:nvGrpSpPr>
        <p:grpSpPr>
          <a:xfrm>
            <a:off x="299472" y="1916832"/>
            <a:ext cx="8665195" cy="2169724"/>
            <a:chOff x="299472" y="1333767"/>
            <a:chExt cx="8665195" cy="2169724"/>
          </a:xfrm>
        </p:grpSpPr>
        <p:sp>
          <p:nvSpPr>
            <p:cNvPr id="4" name="Rectangle 3"/>
            <p:cNvSpPr/>
            <p:nvPr/>
          </p:nvSpPr>
          <p:spPr>
            <a:xfrm>
              <a:off x="3929058" y="1690957"/>
              <a:ext cx="85725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TextBox 4"/>
            <p:cNvSpPr txBox="1"/>
            <p:nvPr/>
          </p:nvSpPr>
          <p:spPr>
            <a:xfrm>
              <a:off x="3128071" y="2506423"/>
              <a:ext cx="769763" cy="369332"/>
            </a:xfrm>
            <a:prstGeom prst="rect">
              <a:avLst/>
            </a:prstGeom>
            <a:noFill/>
          </p:spPr>
          <p:txBody>
            <a:bodyPr wrap="none" rtlCol="0">
              <a:spAutoFit/>
            </a:bodyPr>
            <a:lstStyle/>
            <a:p>
              <a:r>
                <a:rPr lang="en-US" dirty="0"/>
                <a:t>65325</a:t>
              </a:r>
            </a:p>
          </p:txBody>
        </p:sp>
        <p:sp>
          <p:nvSpPr>
            <p:cNvPr id="7" name="Rectangle 6"/>
            <p:cNvSpPr/>
            <p:nvPr/>
          </p:nvSpPr>
          <p:spPr>
            <a:xfrm>
              <a:off x="3929058" y="1690957"/>
              <a:ext cx="85725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929058" y="1690957"/>
              <a:ext cx="85725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9" name="Rectangle 8"/>
            <p:cNvSpPr/>
            <p:nvPr/>
          </p:nvSpPr>
          <p:spPr>
            <a:xfrm>
              <a:off x="3929058" y="2833965"/>
              <a:ext cx="85725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929058" y="1405205"/>
              <a:ext cx="85725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143239" y="2763188"/>
              <a:ext cx="769763" cy="369332"/>
            </a:xfrm>
            <a:prstGeom prst="rect">
              <a:avLst/>
            </a:prstGeom>
            <a:noFill/>
          </p:spPr>
          <p:txBody>
            <a:bodyPr wrap="none" rtlCol="0">
              <a:spAutoFit/>
            </a:bodyPr>
            <a:lstStyle/>
            <a:p>
              <a:r>
                <a:rPr lang="en-US" dirty="0"/>
                <a:t>65324</a:t>
              </a:r>
            </a:p>
          </p:txBody>
        </p:sp>
        <p:sp>
          <p:nvSpPr>
            <p:cNvPr id="12" name="TextBox 11"/>
            <p:cNvSpPr txBox="1"/>
            <p:nvPr/>
          </p:nvSpPr>
          <p:spPr>
            <a:xfrm>
              <a:off x="3159295" y="1333767"/>
              <a:ext cx="769763" cy="369332"/>
            </a:xfrm>
            <a:prstGeom prst="rect">
              <a:avLst/>
            </a:prstGeom>
            <a:noFill/>
          </p:spPr>
          <p:txBody>
            <a:bodyPr wrap="none" rtlCol="0">
              <a:spAutoFit/>
            </a:bodyPr>
            <a:lstStyle/>
            <a:p>
              <a:r>
                <a:rPr lang="en-US" dirty="0"/>
                <a:t>65329</a:t>
              </a:r>
            </a:p>
          </p:txBody>
        </p:sp>
        <p:sp>
          <p:nvSpPr>
            <p:cNvPr id="13" name="TextBox 12"/>
            <p:cNvSpPr txBox="1"/>
            <p:nvPr/>
          </p:nvSpPr>
          <p:spPr>
            <a:xfrm>
              <a:off x="299472" y="1508346"/>
              <a:ext cx="2976384" cy="1754326"/>
            </a:xfrm>
            <a:prstGeom prst="rect">
              <a:avLst/>
            </a:prstGeom>
            <a:noFill/>
          </p:spPr>
          <p:txBody>
            <a:bodyPr wrap="square" rtlCol="0">
              <a:spAutoFit/>
            </a:bodyPr>
            <a:lstStyle/>
            <a:p>
              <a:r>
                <a:rPr lang="en-US" dirty="0" err="1"/>
                <a:t>Biến</a:t>
              </a:r>
              <a:endParaRPr lang="en-US" dirty="0"/>
            </a:p>
            <a:p>
              <a:r>
                <a:rPr lang="en-US" dirty="0"/>
                <a:t>int  x  = 10; </a:t>
              </a:r>
              <a:br>
                <a:rPr lang="en-US" dirty="0"/>
              </a:br>
              <a:r>
                <a:rPr lang="en-US" dirty="0"/>
                <a:t>&amp;x </a:t>
              </a:r>
              <a:r>
                <a:rPr lang="en-US" dirty="0" err="1"/>
                <a:t>biểu</a:t>
              </a:r>
              <a:r>
                <a:rPr lang="en-US" dirty="0"/>
                <a:t> </a:t>
              </a:r>
              <a:r>
                <a:rPr lang="en-US" dirty="0" err="1"/>
                <a:t>diễn</a:t>
              </a:r>
              <a:r>
                <a:rPr lang="en-US" dirty="0"/>
                <a:t> </a:t>
              </a:r>
              <a:r>
                <a:rPr lang="en-US" dirty="0" err="1"/>
                <a:t>địa</a:t>
              </a:r>
              <a:r>
                <a:rPr lang="en-US" dirty="0"/>
                <a:t> </a:t>
              </a:r>
              <a:r>
                <a:rPr lang="en-US" dirty="0" err="1"/>
                <a:t>chỉ</a:t>
              </a:r>
              <a:r>
                <a:rPr lang="en-US" dirty="0"/>
                <a:t> </a:t>
              </a:r>
              <a:r>
                <a:rPr lang="en-US" dirty="0" err="1"/>
                <a:t>của</a:t>
              </a:r>
              <a:r>
                <a:rPr lang="en-US" dirty="0"/>
                <a:t> x</a:t>
              </a:r>
            </a:p>
            <a:p>
              <a:r>
                <a:rPr lang="en-US" dirty="0"/>
                <a:t>x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l</a:t>
              </a:r>
              <a:r>
                <a:rPr lang="vi-VN" dirty="0"/>
                <a:t>ư</a:t>
              </a:r>
              <a:r>
                <a:rPr lang="en-US" dirty="0"/>
                <a:t>u </a:t>
              </a:r>
              <a:r>
                <a:rPr lang="en-US" dirty="0" err="1"/>
                <a:t>tại</a:t>
              </a:r>
              <a:r>
                <a:rPr lang="en-US" dirty="0"/>
                <a:t> </a:t>
              </a:r>
              <a:r>
                <a:rPr lang="en-US" dirty="0" err="1"/>
                <a:t>địa</a:t>
              </a:r>
              <a:r>
                <a:rPr lang="en-US" dirty="0"/>
                <a:t> </a:t>
              </a:r>
              <a:r>
                <a:rPr lang="en-US" dirty="0" err="1"/>
                <a:t>chỉ</a:t>
              </a:r>
              <a:r>
                <a:rPr lang="en-US" dirty="0"/>
                <a:t> &amp;x</a:t>
              </a:r>
            </a:p>
            <a:p>
              <a:endParaRPr lang="en-US" dirty="0"/>
            </a:p>
          </p:txBody>
        </p:sp>
        <p:sp>
          <p:nvSpPr>
            <p:cNvPr id="14" name="TextBox 13"/>
            <p:cNvSpPr txBox="1"/>
            <p:nvPr/>
          </p:nvSpPr>
          <p:spPr>
            <a:xfrm>
              <a:off x="4932040" y="1472166"/>
              <a:ext cx="4032627" cy="2031325"/>
            </a:xfrm>
            <a:prstGeom prst="rect">
              <a:avLst/>
            </a:prstGeom>
            <a:noFill/>
          </p:spPr>
          <p:txBody>
            <a:bodyPr wrap="square" rtlCol="0">
              <a:spAutoFit/>
            </a:bodyPr>
            <a:lstStyle/>
            <a:p>
              <a:r>
                <a:rPr lang="en-US" dirty="0"/>
                <a:t>Con </a:t>
              </a:r>
              <a:r>
                <a:rPr lang="en-US" dirty="0" err="1"/>
                <a:t>trỏ</a:t>
              </a:r>
              <a:endParaRPr lang="en-US" dirty="0"/>
            </a:p>
            <a:p>
              <a:r>
                <a:rPr lang="en-US" dirty="0"/>
                <a:t>int *p;    p </a:t>
              </a:r>
              <a:r>
                <a:rPr lang="en-US" dirty="0" err="1"/>
                <a:t>được</a:t>
              </a:r>
              <a:r>
                <a:rPr lang="en-US" dirty="0"/>
                <a:t> </a:t>
              </a:r>
              <a:r>
                <a:rPr lang="en-US" dirty="0" err="1"/>
                <a:t>khai</a:t>
              </a:r>
              <a:r>
                <a:rPr lang="en-US" dirty="0"/>
                <a:t> </a:t>
              </a:r>
              <a:r>
                <a:rPr lang="en-US" dirty="0" err="1"/>
                <a:t>báo</a:t>
              </a:r>
              <a:r>
                <a:rPr lang="en-US" dirty="0"/>
                <a:t> </a:t>
              </a:r>
              <a:r>
                <a:rPr lang="en-US" dirty="0" err="1"/>
                <a:t>là</a:t>
              </a:r>
              <a:r>
                <a:rPr lang="en-US" dirty="0"/>
                <a:t> con </a:t>
              </a:r>
              <a:r>
                <a:rPr lang="en-US" dirty="0" err="1"/>
                <a:t>trỏ</a:t>
              </a:r>
              <a:r>
                <a:rPr lang="en-US" dirty="0"/>
                <a:t> int</a:t>
              </a:r>
              <a:br>
                <a:rPr lang="en-US" dirty="0"/>
              </a:br>
              <a:r>
                <a:rPr lang="en-US" dirty="0"/>
                <a:t>p = &amp;a;   p </a:t>
              </a:r>
              <a:r>
                <a:rPr lang="en-US" dirty="0" err="1"/>
                <a:t>giữ</a:t>
              </a:r>
              <a:r>
                <a:rPr lang="en-US" dirty="0"/>
                <a:t> </a:t>
              </a:r>
              <a:r>
                <a:rPr lang="en-US" dirty="0" err="1"/>
                <a:t>giá</a:t>
              </a:r>
              <a:r>
                <a:rPr lang="en-US" dirty="0"/>
                <a:t> </a:t>
              </a:r>
              <a:r>
                <a:rPr lang="en-US" dirty="0" err="1"/>
                <a:t>trị</a:t>
              </a:r>
              <a:r>
                <a:rPr lang="en-US" dirty="0"/>
                <a:t> </a:t>
              </a:r>
              <a:r>
                <a:rPr lang="en-US" dirty="0" err="1"/>
                <a:t>địa</a:t>
              </a:r>
              <a:r>
                <a:rPr lang="en-US" dirty="0"/>
                <a:t> </a:t>
              </a:r>
              <a:r>
                <a:rPr lang="en-US" dirty="0" err="1"/>
                <a:t>chỉ</a:t>
              </a:r>
              <a:r>
                <a:rPr lang="en-US" dirty="0"/>
                <a:t> a, i.e.65325   </a:t>
              </a:r>
            </a:p>
            <a:p>
              <a:r>
                <a:rPr lang="en-US" dirty="0"/>
                <a:t>*p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l</a:t>
              </a:r>
              <a:r>
                <a:rPr lang="vi-VN" dirty="0"/>
                <a:t>ư</a:t>
              </a:r>
              <a:r>
                <a:rPr lang="en-US" dirty="0"/>
                <a:t>u </a:t>
              </a:r>
              <a:r>
                <a:rPr lang="en-US" dirty="0" err="1"/>
                <a:t>tại</a:t>
              </a:r>
              <a:r>
                <a:rPr lang="en-US" dirty="0"/>
                <a:t> p, ie.10</a:t>
              </a:r>
              <a:br>
                <a:rPr lang="en-US" dirty="0"/>
              </a:br>
              <a:r>
                <a:rPr lang="en-US" dirty="0"/>
                <a:t>int b = *p;   b </a:t>
              </a:r>
              <a:r>
                <a:rPr lang="en-US" dirty="0" err="1"/>
                <a:t>có</a:t>
              </a:r>
              <a:r>
                <a:rPr lang="en-US" dirty="0"/>
                <a:t> </a:t>
              </a:r>
              <a:r>
                <a:rPr lang="en-US" dirty="0" err="1"/>
                <a:t>giá</a:t>
              </a:r>
              <a:r>
                <a:rPr lang="en-US" dirty="0"/>
                <a:t> </a:t>
              </a:r>
              <a:r>
                <a:rPr lang="en-US" dirty="0" err="1"/>
                <a:t>trị</a:t>
              </a:r>
              <a:r>
                <a:rPr lang="en-US" dirty="0"/>
                <a:t> 10.  </a:t>
              </a:r>
              <a:br>
                <a:rPr lang="en-US" dirty="0"/>
              </a:br>
              <a:r>
                <a:rPr lang="en-US" dirty="0"/>
                <a:t>*p = 20;    a </a:t>
              </a:r>
              <a:r>
                <a:rPr lang="en-US" dirty="0" err="1"/>
                <a:t>có</a:t>
              </a:r>
              <a:r>
                <a:rPr lang="en-US" dirty="0"/>
                <a:t> </a:t>
              </a:r>
              <a:r>
                <a:rPr lang="en-US" dirty="0" err="1"/>
                <a:t>giá</a:t>
              </a:r>
              <a:r>
                <a:rPr lang="en-US" dirty="0"/>
                <a:t> </a:t>
              </a:r>
              <a:r>
                <a:rPr lang="en-US" dirty="0" err="1"/>
                <a:t>trị</a:t>
              </a:r>
              <a:r>
                <a:rPr lang="en-US" dirty="0"/>
                <a:t> 20. </a:t>
              </a:r>
            </a:p>
            <a:p>
              <a:r>
                <a:rPr lang="en-US" dirty="0"/>
                <a:t>      </a:t>
              </a:r>
            </a:p>
          </p:txBody>
        </p:sp>
      </p:grpSp>
    </p:spTree>
    <p:extLst>
      <p:ext uri="{BB962C8B-B14F-4D97-AF65-F5344CB8AC3E}">
        <p14:creationId xmlns:p14="http://schemas.microsoft.com/office/powerpoint/2010/main" xmlns="" val="454687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Ví</a:t>
            </a:r>
            <a:r>
              <a:rPr lang="en-CA" dirty="0"/>
              <a:t> </a:t>
            </a:r>
            <a:r>
              <a:rPr lang="en-CA" dirty="0" err="1"/>
              <a:t>dụ</a:t>
            </a:r>
            <a:r>
              <a:rPr lang="en-CA" dirty="0"/>
              <a:t> con </a:t>
            </a:r>
            <a:r>
              <a:rPr lang="en-CA" dirty="0" err="1"/>
              <a:t>trỏ</a:t>
            </a:r>
            <a:endParaRPr lang="en-CA" dirty="0"/>
          </a:p>
        </p:txBody>
      </p:sp>
      <p:sp>
        <p:nvSpPr>
          <p:cNvPr id="3" name="Content Placeholder 2"/>
          <p:cNvSpPr>
            <a:spLocks noGrp="1"/>
          </p:cNvSpPr>
          <p:nvPr>
            <p:ph idx="1"/>
          </p:nvPr>
        </p:nvSpPr>
        <p:spPr/>
        <p:txBody>
          <a:bodyPr>
            <a:normAutofit/>
          </a:bodyPr>
          <a:lstStyle/>
          <a:p>
            <a:pPr>
              <a:buNone/>
            </a:pPr>
            <a:r>
              <a:rPr lang="en-CA" sz="1600" dirty="0">
                <a:latin typeface="Courier New" panose="02070309020205020404" pitchFamily="49" charset="0"/>
                <a:cs typeface="Courier New" panose="02070309020205020404" pitchFamily="49" charset="0"/>
              </a:rPr>
              <a:t>#include&lt;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pPr>
              <a:buNone/>
            </a:pPr>
            <a:r>
              <a:rPr lang="en-CA" sz="1600" dirty="0">
                <a:latin typeface="Courier New" panose="02070309020205020404" pitchFamily="49" charset="0"/>
                <a:cs typeface="Courier New" panose="02070309020205020404" pitchFamily="49" charset="0"/>
              </a:rPr>
              <a:t>int main() {</a:t>
            </a:r>
          </a:p>
          <a:p>
            <a:pPr>
              <a:buNone/>
            </a:pPr>
            <a:r>
              <a:rPr lang="en-CA" sz="1600" dirty="0">
                <a:latin typeface="Courier New" panose="02070309020205020404" pitchFamily="49" charset="0"/>
                <a:cs typeface="Courier New" panose="02070309020205020404" pitchFamily="49" charset="0"/>
              </a:rPr>
              <a:t>  int x = 10;</a:t>
            </a:r>
          </a:p>
          <a:p>
            <a:pPr>
              <a:buNone/>
            </a:pPr>
            <a:r>
              <a:rPr lang="en-CA" sz="1600" dirty="0">
                <a:solidFill>
                  <a:srgbClr val="FF0000"/>
                </a:solidFill>
                <a:latin typeface="Courier New" panose="02070309020205020404" pitchFamily="49" charset="0"/>
                <a:cs typeface="Courier New" panose="02070309020205020404" pitchFamily="49" charset="0"/>
              </a:rPr>
              <a:t>  int *</a:t>
            </a:r>
            <a:r>
              <a:rPr lang="en-CA" sz="1600" dirty="0" err="1">
                <a:solidFill>
                  <a:srgbClr val="FF0000"/>
                </a:solidFill>
                <a:latin typeface="Courier New" panose="02070309020205020404" pitchFamily="49" charset="0"/>
                <a:cs typeface="Courier New" panose="02070309020205020404" pitchFamily="49" charset="0"/>
              </a:rPr>
              <a:t>ptr</a:t>
            </a:r>
            <a:r>
              <a:rPr lang="en-CA" sz="1600" dirty="0">
                <a:solidFill>
                  <a:srgbClr val="FF0000"/>
                </a:solidFill>
                <a:latin typeface="Courier New" panose="02070309020205020404" pitchFamily="49" charset="0"/>
                <a:cs typeface="Courier New" panose="02070309020205020404" pitchFamily="49" charset="0"/>
              </a:rPr>
              <a:t>;</a:t>
            </a:r>
          </a:p>
          <a:p>
            <a:pPr>
              <a:buNone/>
            </a:pPr>
            <a:r>
              <a:rPr lang="en-CA" sz="1600" dirty="0">
                <a:solidFill>
                  <a:srgbClr val="FF0000"/>
                </a:solidFill>
                <a:latin typeface="Courier New" panose="02070309020205020404" pitchFamily="49" charset="0"/>
                <a:cs typeface="Courier New" panose="02070309020205020404" pitchFamily="49" charset="0"/>
              </a:rPr>
              <a:t>  </a:t>
            </a:r>
            <a:r>
              <a:rPr lang="en-CA" sz="1600" dirty="0" err="1">
                <a:solidFill>
                  <a:srgbClr val="FF0000"/>
                </a:solidFill>
                <a:latin typeface="Courier New" panose="02070309020205020404" pitchFamily="49" charset="0"/>
                <a:cs typeface="Courier New" panose="02070309020205020404" pitchFamily="49" charset="0"/>
              </a:rPr>
              <a:t>ptr</a:t>
            </a:r>
            <a:r>
              <a:rPr lang="en-CA" sz="1600" dirty="0">
                <a:solidFill>
                  <a:srgbClr val="FF0000"/>
                </a:solidFill>
                <a:latin typeface="Courier New" panose="02070309020205020404" pitchFamily="49" charset="0"/>
                <a:cs typeface="Courier New" panose="02070309020205020404" pitchFamily="49" charset="0"/>
              </a:rPr>
              <a:t> = &amp;x;</a:t>
            </a:r>
          </a:p>
          <a:p>
            <a:pPr>
              <a:buNone/>
            </a:pP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("Value of x is %d\n", x);</a:t>
            </a:r>
          </a:p>
          <a:p>
            <a:pPr>
              <a:buNone/>
            </a:pPr>
            <a:r>
              <a:rPr lang="en-CA" sz="1600" dirty="0">
                <a:solidFill>
                  <a:srgbClr val="FF0000"/>
                </a:solidFill>
                <a:latin typeface="Courier New" panose="02070309020205020404" pitchFamily="49" charset="0"/>
                <a:cs typeface="Courier New" panose="02070309020205020404" pitchFamily="49" charset="0"/>
              </a:rPr>
              <a:t>  </a:t>
            </a:r>
            <a:r>
              <a:rPr lang="en-CA" sz="1600" dirty="0" err="1">
                <a:solidFill>
                  <a:srgbClr val="FF0000"/>
                </a:solidFill>
                <a:latin typeface="Courier New" panose="02070309020205020404" pitchFamily="49" charset="0"/>
                <a:cs typeface="Courier New" panose="02070309020205020404" pitchFamily="49" charset="0"/>
              </a:rPr>
              <a:t>printf</a:t>
            </a:r>
            <a:r>
              <a:rPr lang="en-CA" sz="1600" dirty="0">
                <a:solidFill>
                  <a:srgbClr val="FF0000"/>
                </a:solidFill>
                <a:latin typeface="Courier New" panose="02070309020205020404" pitchFamily="49" charset="0"/>
                <a:cs typeface="Courier New" panose="02070309020205020404" pitchFamily="49" charset="0"/>
              </a:rPr>
              <a:t>("Address of x is %</a:t>
            </a:r>
            <a:r>
              <a:rPr lang="en-CA" sz="1600" dirty="0" err="1">
                <a:solidFill>
                  <a:srgbClr val="FF0000"/>
                </a:solidFill>
                <a:latin typeface="Courier New" panose="02070309020205020404" pitchFamily="49" charset="0"/>
                <a:cs typeface="Courier New" panose="02070309020205020404" pitchFamily="49" charset="0"/>
              </a:rPr>
              <a:t>lu</a:t>
            </a:r>
            <a:r>
              <a:rPr lang="en-CA" sz="1600" dirty="0">
                <a:solidFill>
                  <a:srgbClr val="FF0000"/>
                </a:solidFill>
                <a:latin typeface="Courier New" panose="02070309020205020404" pitchFamily="49" charset="0"/>
                <a:cs typeface="Courier New" panose="02070309020205020404" pitchFamily="49" charset="0"/>
              </a:rPr>
              <a:t>\n", (unsigned long int) &amp;x);</a:t>
            </a:r>
          </a:p>
          <a:p>
            <a:pPr>
              <a:buNone/>
            </a:pP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("Value of pointer </a:t>
            </a:r>
            <a:r>
              <a:rPr lang="en-CA" sz="1600" dirty="0" err="1">
                <a:latin typeface="Courier New" panose="02070309020205020404" pitchFamily="49" charset="0"/>
                <a:cs typeface="Courier New" panose="02070309020205020404" pitchFamily="49" charset="0"/>
              </a:rPr>
              <a:t>ptr</a:t>
            </a:r>
            <a:r>
              <a:rPr lang="en-CA" sz="1600" dirty="0">
                <a:latin typeface="Courier New" panose="02070309020205020404" pitchFamily="49" charset="0"/>
                <a:cs typeface="Courier New" panose="02070309020205020404" pitchFamily="49" charset="0"/>
              </a:rPr>
              <a:t> is %</a:t>
            </a:r>
            <a:r>
              <a:rPr lang="en-CA" sz="1600" dirty="0" err="1">
                <a:latin typeface="Courier New" panose="02070309020205020404" pitchFamily="49" charset="0"/>
                <a:cs typeface="Courier New" panose="02070309020205020404" pitchFamily="49" charset="0"/>
              </a:rPr>
              <a:t>lu</a:t>
            </a:r>
            <a:r>
              <a:rPr lang="en-CA" sz="1600" dirty="0">
                <a:latin typeface="Courier New" panose="02070309020205020404" pitchFamily="49" charset="0"/>
                <a:cs typeface="Courier New" panose="02070309020205020404" pitchFamily="49" charset="0"/>
              </a:rPr>
              <a:t>\n", (unsigned long int) </a:t>
            </a:r>
            <a:r>
              <a:rPr lang="en-CA" sz="1600" dirty="0" err="1">
                <a:latin typeface="Courier New" panose="02070309020205020404" pitchFamily="49" charset="0"/>
                <a:cs typeface="Courier New" panose="02070309020205020404" pitchFamily="49" charset="0"/>
              </a:rPr>
              <a:t>ptr</a:t>
            </a:r>
            <a:r>
              <a:rPr lang="en-CA" sz="1600" dirty="0">
                <a:latin typeface="Courier New" panose="02070309020205020404" pitchFamily="49" charset="0"/>
                <a:cs typeface="Courier New" panose="02070309020205020404" pitchFamily="49" charset="0"/>
              </a:rPr>
              <a:t>);</a:t>
            </a:r>
          </a:p>
          <a:p>
            <a:pPr>
              <a:buNone/>
            </a:pP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("Address of pointer </a:t>
            </a:r>
            <a:r>
              <a:rPr lang="en-CA" sz="1600" dirty="0" err="1">
                <a:latin typeface="Courier New" panose="02070309020205020404" pitchFamily="49" charset="0"/>
                <a:cs typeface="Courier New" panose="02070309020205020404" pitchFamily="49" charset="0"/>
              </a:rPr>
              <a:t>ptr</a:t>
            </a:r>
            <a:r>
              <a:rPr lang="en-CA" sz="1600" dirty="0">
                <a:latin typeface="Courier New" panose="02070309020205020404" pitchFamily="49" charset="0"/>
                <a:cs typeface="Courier New" panose="02070309020205020404" pitchFamily="49" charset="0"/>
              </a:rPr>
              <a:t> is %</a:t>
            </a:r>
            <a:r>
              <a:rPr lang="en-CA" sz="1600" dirty="0" err="1">
                <a:latin typeface="Courier New" panose="02070309020205020404" pitchFamily="49" charset="0"/>
                <a:cs typeface="Courier New" panose="02070309020205020404" pitchFamily="49" charset="0"/>
              </a:rPr>
              <a:t>lu</a:t>
            </a:r>
            <a:r>
              <a:rPr lang="en-CA" sz="1600" dirty="0">
                <a:latin typeface="Courier New" panose="02070309020205020404" pitchFamily="49" charset="0"/>
                <a:cs typeface="Courier New" panose="02070309020205020404" pitchFamily="49" charset="0"/>
              </a:rPr>
              <a:t>\n", (unsigned long int) &amp;</a:t>
            </a:r>
            <a:r>
              <a:rPr lang="en-CA" sz="1600" dirty="0" err="1">
                <a:latin typeface="Courier New" panose="02070309020205020404" pitchFamily="49" charset="0"/>
                <a:cs typeface="Courier New" panose="02070309020205020404" pitchFamily="49" charset="0"/>
              </a:rPr>
              <a:t>ptr</a:t>
            </a:r>
            <a:r>
              <a:rPr lang="en-CA" sz="1600" dirty="0">
                <a:latin typeface="Courier New" panose="02070309020205020404" pitchFamily="49" charset="0"/>
                <a:cs typeface="Courier New" panose="02070309020205020404" pitchFamily="49" charset="0"/>
              </a:rPr>
              <a:t>);</a:t>
            </a:r>
          </a:p>
          <a:p>
            <a:pPr>
              <a:buNone/>
            </a:pP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a:t>
            </a:r>
            <a:r>
              <a:rPr lang="en-CA" sz="1600" dirty="0" err="1">
                <a:latin typeface="Courier New" panose="02070309020205020404" pitchFamily="49" charset="0"/>
                <a:cs typeface="Courier New" panose="02070309020205020404" pitchFamily="49" charset="0"/>
              </a:rPr>
              <a:t>Ptr</a:t>
            </a:r>
            <a:r>
              <a:rPr lang="en-CA" sz="1600" dirty="0">
                <a:latin typeface="Courier New" panose="02070309020205020404" pitchFamily="49" charset="0"/>
                <a:cs typeface="Courier New" panose="02070309020205020404" pitchFamily="49" charset="0"/>
              </a:rPr>
              <a:t> pointing value is %d\n",*</a:t>
            </a:r>
            <a:r>
              <a:rPr lang="en-CA" sz="1600" dirty="0" err="1">
                <a:latin typeface="Courier New" panose="02070309020205020404" pitchFamily="49" charset="0"/>
                <a:cs typeface="Courier New" panose="02070309020205020404" pitchFamily="49" charset="0"/>
              </a:rPr>
              <a:t>ptr</a:t>
            </a:r>
            <a:r>
              <a:rPr lang="en-CA" sz="1600" dirty="0">
                <a:latin typeface="Courier New" panose="02070309020205020404" pitchFamily="49" charset="0"/>
                <a:cs typeface="Courier New" panose="02070309020205020404" pitchFamily="49" charset="0"/>
              </a:rPr>
              <a:t>);</a:t>
            </a:r>
          </a:p>
          <a:p>
            <a:pPr>
              <a:buNone/>
            </a:pPr>
            <a:r>
              <a:rPr lang="en-CA" sz="1600" dirty="0">
                <a:latin typeface="Courier New" panose="02070309020205020404" pitchFamily="49" charset="0"/>
                <a:cs typeface="Courier New" panose="02070309020205020404" pitchFamily="49" charset="0"/>
              </a:rPr>
              <a:t>  return 0;</a:t>
            </a:r>
          </a:p>
          <a:p>
            <a:pPr>
              <a:buNone/>
            </a:pPr>
            <a:r>
              <a:rPr lang="en-CA" sz="1600" dirty="0">
                <a:latin typeface="Courier New" panose="02070309020205020404" pitchFamily="49" charset="0"/>
                <a:cs typeface="Courier New" panose="02070309020205020404" pitchFamily="49" charset="0"/>
              </a:rPr>
              <a:t>}</a:t>
            </a:r>
          </a:p>
          <a:p>
            <a:endParaRPr lang="en-CA" dirty="0"/>
          </a:p>
        </p:txBody>
      </p:sp>
      <p:sp>
        <p:nvSpPr>
          <p:cNvPr id="7" name="Slide Number Placeholder 3">
            <a:extLst>
              <a:ext uri="{FF2B5EF4-FFF2-40B4-BE49-F238E27FC236}">
                <a16:creationId xmlns:a16="http://schemas.microsoft.com/office/drawing/2014/main" xmlns="" id="{57DA840F-B786-4DCB-9FEB-E880712E386E}"/>
              </a:ext>
            </a:extLst>
          </p:cNvPr>
          <p:cNvSpPr>
            <a:spLocks noGrp="1"/>
          </p:cNvSpPr>
          <p:nvPr>
            <p:ph type="sldNum" sz="quarter" idx="12"/>
          </p:nvPr>
        </p:nvSpPr>
        <p:spPr/>
        <p:txBody>
          <a:bodyPr/>
          <a:lstStyle/>
          <a:p>
            <a:fld id="{8C13379D-D487-4446-85FC-E9ED5B8B80F6}" type="slidenum">
              <a:rPr lang="en-US" smtClean="0"/>
              <a:pPr/>
              <a:t>13</a:t>
            </a:fld>
            <a:endParaRPr lang="en-US"/>
          </a:p>
        </p:txBody>
      </p:sp>
      <p:sp>
        <p:nvSpPr>
          <p:cNvPr id="4" name="Rectangle 3"/>
          <p:cNvSpPr/>
          <p:nvPr/>
        </p:nvSpPr>
        <p:spPr>
          <a:xfrm>
            <a:off x="4664651" y="4847804"/>
            <a:ext cx="3850699" cy="1631216"/>
          </a:xfrm>
          <a:prstGeom prst="rect">
            <a:avLst/>
          </a:prstGeom>
          <a:solidFill>
            <a:schemeClr val="tx1"/>
          </a:solidFill>
        </p:spPr>
        <p:txBody>
          <a:bodyPr wrap="square">
            <a:spAutoFit/>
          </a:bodyPr>
          <a:lstStyle/>
          <a:p>
            <a:r>
              <a:rPr lang="en-CA" sz="2000" dirty="0">
                <a:solidFill>
                  <a:schemeClr val="bg1"/>
                </a:solidFill>
              </a:rPr>
              <a:t>Value of x is 10</a:t>
            </a:r>
          </a:p>
          <a:p>
            <a:r>
              <a:rPr lang="en-CA" sz="2000" dirty="0">
                <a:solidFill>
                  <a:schemeClr val="bg1"/>
                </a:solidFill>
              </a:rPr>
              <a:t>Address of x is 6422284</a:t>
            </a:r>
          </a:p>
          <a:p>
            <a:r>
              <a:rPr lang="en-CA" sz="2000" dirty="0">
                <a:solidFill>
                  <a:schemeClr val="bg1"/>
                </a:solidFill>
              </a:rPr>
              <a:t>Value of pointer </a:t>
            </a:r>
            <a:r>
              <a:rPr lang="en-CA" sz="2000" dirty="0" err="1">
                <a:solidFill>
                  <a:schemeClr val="bg1"/>
                </a:solidFill>
              </a:rPr>
              <a:t>ptr</a:t>
            </a:r>
            <a:r>
              <a:rPr lang="en-CA" sz="2000" dirty="0">
                <a:solidFill>
                  <a:schemeClr val="bg1"/>
                </a:solidFill>
              </a:rPr>
              <a:t> is 6422284</a:t>
            </a:r>
          </a:p>
          <a:p>
            <a:r>
              <a:rPr lang="en-CA" sz="2000" dirty="0">
                <a:solidFill>
                  <a:schemeClr val="bg1"/>
                </a:solidFill>
              </a:rPr>
              <a:t>Address of pointer </a:t>
            </a:r>
            <a:r>
              <a:rPr lang="en-CA" sz="2000" dirty="0" err="1">
                <a:solidFill>
                  <a:schemeClr val="bg1"/>
                </a:solidFill>
              </a:rPr>
              <a:t>ptr</a:t>
            </a:r>
            <a:r>
              <a:rPr lang="en-CA" sz="2000" dirty="0">
                <a:solidFill>
                  <a:schemeClr val="bg1"/>
                </a:solidFill>
              </a:rPr>
              <a:t> is 6422280</a:t>
            </a:r>
          </a:p>
          <a:p>
            <a:r>
              <a:rPr lang="en-CA" sz="2000" dirty="0" err="1">
                <a:solidFill>
                  <a:schemeClr val="bg1"/>
                </a:solidFill>
              </a:rPr>
              <a:t>Ptr</a:t>
            </a:r>
            <a:r>
              <a:rPr lang="en-CA" sz="2000" dirty="0">
                <a:solidFill>
                  <a:schemeClr val="bg1"/>
                </a:solidFill>
              </a:rPr>
              <a:t> pointing value is 10</a:t>
            </a:r>
          </a:p>
        </p:txBody>
      </p:sp>
    </p:spTree>
    <p:extLst>
      <p:ext uri="{BB962C8B-B14F-4D97-AF65-F5344CB8AC3E}">
        <p14:creationId xmlns:p14="http://schemas.microsoft.com/office/powerpoint/2010/main" xmlns="" val="3998215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r>
              <a:rPr lang="en-US" dirty="0" err="1" smtClean="0"/>
              <a:t>int</a:t>
            </a:r>
            <a:r>
              <a:rPr lang="en-US" dirty="0" smtClean="0"/>
              <a:t> x=10,*p;</a:t>
            </a:r>
          </a:p>
          <a:p>
            <a:pPr>
              <a:buNone/>
            </a:pPr>
            <a:r>
              <a:rPr lang="en-US" dirty="0" smtClean="0"/>
              <a:t> p = &amp;x;</a:t>
            </a:r>
          </a:p>
          <a:p>
            <a:pPr>
              <a:buNone/>
            </a:pPr>
            <a:r>
              <a:rPr lang="en-US" dirty="0" smtClean="0"/>
              <a:t> *p+=5; =&gt; x=15</a:t>
            </a:r>
          </a:p>
          <a:p>
            <a:pPr>
              <a:buNone/>
            </a:pPr>
            <a:r>
              <a:rPr lang="en-US" dirty="0" smtClean="0"/>
              <a:t>  p+=5;  =&gt; p </a:t>
            </a:r>
            <a:r>
              <a:rPr lang="en-US" dirty="0" err="1" smtClean="0"/>
              <a:t>không</a:t>
            </a:r>
            <a:r>
              <a:rPr lang="en-US" dirty="0" smtClean="0"/>
              <a:t> </a:t>
            </a:r>
            <a:r>
              <a:rPr lang="en-US" dirty="0" err="1" smtClean="0"/>
              <a:t>trỏ</a:t>
            </a:r>
            <a:r>
              <a:rPr lang="en-US" dirty="0" smtClean="0"/>
              <a:t> </a:t>
            </a:r>
            <a:r>
              <a:rPr lang="en-US" dirty="0" err="1" smtClean="0"/>
              <a:t>tới</a:t>
            </a:r>
            <a:r>
              <a:rPr lang="en-US" dirty="0" smtClean="0"/>
              <a:t> x </a:t>
            </a:r>
            <a:r>
              <a:rPr lang="en-US" dirty="0" err="1" smtClean="0"/>
              <a:t>nữa</a:t>
            </a:r>
            <a:r>
              <a:rPr lang="en-US" dirty="0" smtClean="0"/>
              <a:t>, </a:t>
            </a:r>
            <a:r>
              <a:rPr lang="en-US" dirty="0" err="1" smtClean="0"/>
              <a:t>mà</a:t>
            </a:r>
            <a:r>
              <a:rPr lang="en-US" dirty="0" smtClean="0"/>
              <a:t> </a:t>
            </a:r>
            <a:r>
              <a:rPr lang="en-US" dirty="0" err="1" smtClean="0"/>
              <a:t>trỏ</a:t>
            </a:r>
            <a:r>
              <a:rPr lang="en-US" dirty="0" smtClean="0"/>
              <a:t> </a:t>
            </a:r>
            <a:r>
              <a:rPr lang="en-US" dirty="0" err="1" smtClean="0"/>
              <a:t>tới</a:t>
            </a:r>
            <a:r>
              <a:rPr lang="en-US" dirty="0" smtClean="0"/>
              <a:t> 1 </a:t>
            </a:r>
            <a:r>
              <a:rPr lang="en-US" dirty="0" err="1" smtClean="0"/>
              <a:t>biến</a:t>
            </a:r>
            <a:r>
              <a:rPr lang="en-US" dirty="0" smtClean="0"/>
              <a:t> </a:t>
            </a:r>
            <a:r>
              <a:rPr lang="en-US" dirty="0" err="1" smtClean="0"/>
              <a:t>khác</a:t>
            </a:r>
            <a:r>
              <a:rPr lang="en-US" dirty="0" smtClean="0"/>
              <a:t> </a:t>
            </a:r>
            <a:r>
              <a:rPr lang="en-US" dirty="0" err="1" smtClean="0"/>
              <a:t>năm</a:t>
            </a:r>
            <a:r>
              <a:rPr lang="en-US" dirty="0" smtClean="0"/>
              <a:t> </a:t>
            </a:r>
            <a:r>
              <a:rPr lang="en-US" dirty="0" err="1" smtClean="0"/>
              <a:t>cách</a:t>
            </a:r>
            <a:r>
              <a:rPr lang="en-US" dirty="0" smtClean="0"/>
              <a:t> x 5 </a:t>
            </a:r>
            <a:r>
              <a:rPr lang="en-US" dirty="0" err="1" smtClean="0"/>
              <a:t>biến</a:t>
            </a:r>
            <a:r>
              <a:rPr lang="en-US" dirty="0" smtClean="0"/>
              <a:t>, x </a:t>
            </a:r>
            <a:r>
              <a:rPr lang="en-US" dirty="0" err="1" smtClean="0"/>
              <a:t>không</a:t>
            </a:r>
            <a:r>
              <a:rPr lang="en-US" dirty="0" smtClean="0"/>
              <a:t> </a:t>
            </a:r>
            <a:r>
              <a:rPr lang="en-US" dirty="0" err="1" smtClean="0"/>
              <a:t>thay</a:t>
            </a:r>
            <a:r>
              <a:rPr lang="en-US" dirty="0" smtClean="0"/>
              <a:t> </a:t>
            </a:r>
            <a:r>
              <a:rPr lang="en-US" dirty="0" err="1" smtClean="0"/>
              <a:t>đổi</a:t>
            </a:r>
            <a:endParaRPr lang="en-US" dirty="0" smtClean="0"/>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err="1"/>
              <a:t>Các</a:t>
            </a:r>
            <a:r>
              <a:rPr lang="en-CA" dirty="0"/>
              <a:t> </a:t>
            </a:r>
            <a:r>
              <a:rPr lang="en-CA" dirty="0" err="1"/>
              <a:t>phép</a:t>
            </a:r>
            <a:r>
              <a:rPr lang="en-CA" dirty="0"/>
              <a:t> </a:t>
            </a:r>
            <a:r>
              <a:rPr lang="en-CA" dirty="0" err="1"/>
              <a:t>toán</a:t>
            </a:r>
            <a:r>
              <a:rPr lang="en-CA" dirty="0"/>
              <a:t> </a:t>
            </a:r>
            <a:r>
              <a:rPr lang="en-CA" dirty="0" err="1"/>
              <a:t>trên</a:t>
            </a:r>
            <a:r>
              <a:rPr lang="en-CA" dirty="0"/>
              <a:t> con </a:t>
            </a:r>
            <a:r>
              <a:rPr lang="en-CA" dirty="0" err="1"/>
              <a:t>trỏ</a:t>
            </a:r>
            <a:endParaRPr lang="en-CA" dirty="0"/>
          </a:p>
        </p:txBody>
      </p:sp>
      <p:sp>
        <p:nvSpPr>
          <p:cNvPr id="3" name="Content Placeholder 2"/>
          <p:cNvSpPr>
            <a:spLocks noGrp="1"/>
          </p:cNvSpPr>
          <p:nvPr>
            <p:ph idx="1"/>
          </p:nvPr>
        </p:nvSpPr>
        <p:spPr/>
        <p:txBody>
          <a:bodyPr>
            <a:normAutofit lnSpcReduction="10000"/>
          </a:bodyPr>
          <a:lstStyle/>
          <a:p>
            <a:r>
              <a:rPr lang="vi-VN" sz="2800" dirty="0"/>
              <a:t>Cộng hoặc trừ với 1 số nguyên n trả về 1 con trỏ cùng kiểu, là địa chỉ mới trỏ tới 1 đối tượng khác nằm cách đối tượng đang bị trỏ n phần </a:t>
            </a:r>
            <a:r>
              <a:rPr lang="vi-VN" sz="2800" dirty="0" smtClean="0"/>
              <a:t>tử</a:t>
            </a:r>
            <a:endParaRPr lang="en-US" sz="2800" dirty="0" smtClean="0"/>
          </a:p>
          <a:p>
            <a:pPr lvl="1"/>
            <a:r>
              <a:rPr lang="en-US" sz="2800" dirty="0" smtClean="0">
                <a:solidFill>
                  <a:srgbClr val="FF0000"/>
                </a:solidFill>
              </a:rPr>
              <a:t>p+/- n ==(</a:t>
            </a:r>
            <a:r>
              <a:rPr lang="en-US" sz="2800" dirty="0" err="1" smtClean="0">
                <a:solidFill>
                  <a:srgbClr val="FF0000"/>
                </a:solidFill>
              </a:rPr>
              <a:t>giá</a:t>
            </a:r>
            <a:r>
              <a:rPr lang="en-US" sz="2800" dirty="0" smtClean="0">
                <a:solidFill>
                  <a:srgbClr val="FF0000"/>
                </a:solidFill>
              </a:rPr>
              <a:t> tri p) +/- n*</a:t>
            </a:r>
            <a:r>
              <a:rPr lang="en-US" sz="2800" dirty="0" err="1" smtClean="0">
                <a:solidFill>
                  <a:srgbClr val="FF0000"/>
                </a:solidFill>
              </a:rPr>
              <a:t>sizeof</a:t>
            </a:r>
            <a:r>
              <a:rPr lang="en-US" sz="2800" dirty="0" smtClean="0">
                <a:solidFill>
                  <a:srgbClr val="FF0000"/>
                </a:solidFill>
              </a:rPr>
              <a:t>(*p)</a:t>
            </a:r>
          </a:p>
          <a:p>
            <a:pPr lvl="1">
              <a:buNone/>
            </a:pPr>
            <a:r>
              <a:rPr lang="vi-VN" sz="2800" dirty="0" smtClean="0"/>
              <a:t> </a:t>
            </a:r>
            <a:endParaRPr lang="en-US" sz="2800" dirty="0"/>
          </a:p>
          <a:p>
            <a:r>
              <a:rPr lang="vi-VN" sz="2800" dirty="0"/>
              <a:t>Trừ 2 con trỏ </a:t>
            </a:r>
            <a:r>
              <a:rPr lang="en-US" sz="2800" dirty="0" err="1" smtClean="0"/>
              <a:t>cùng</a:t>
            </a:r>
            <a:r>
              <a:rPr lang="en-US" sz="2800" dirty="0" smtClean="0"/>
              <a:t> </a:t>
            </a:r>
            <a:r>
              <a:rPr lang="en-US" sz="2800" dirty="0" err="1" smtClean="0"/>
              <a:t>kiểu</a:t>
            </a:r>
            <a:r>
              <a:rPr lang="en-US" sz="2800" dirty="0" smtClean="0"/>
              <a:t> </a:t>
            </a:r>
            <a:r>
              <a:rPr lang="vi-VN" sz="2800" dirty="0" smtClean="0"/>
              <a:t>cho </a:t>
            </a:r>
            <a:r>
              <a:rPr lang="vi-VN" sz="2800" dirty="0"/>
              <a:t>ta khoảng cách (số phần tử) giữa 2 con trỏ </a:t>
            </a:r>
            <a:endParaRPr lang="en-US" sz="2800" dirty="0" smtClean="0"/>
          </a:p>
          <a:p>
            <a:pPr lvl="1"/>
            <a:r>
              <a:rPr lang="en-US" sz="2800" dirty="0" smtClean="0">
                <a:solidFill>
                  <a:srgbClr val="FF0000"/>
                </a:solidFill>
              </a:rPr>
              <a:t>p-q   == ((</a:t>
            </a:r>
            <a:r>
              <a:rPr lang="en-US" sz="2800" dirty="0" err="1" smtClean="0">
                <a:solidFill>
                  <a:srgbClr val="FF0000"/>
                </a:solidFill>
              </a:rPr>
              <a:t>giá</a:t>
            </a:r>
            <a:r>
              <a:rPr lang="en-US" sz="2800" dirty="0" smtClean="0">
                <a:solidFill>
                  <a:srgbClr val="FF0000"/>
                </a:solidFill>
              </a:rPr>
              <a:t> </a:t>
            </a:r>
            <a:r>
              <a:rPr lang="en-US" sz="2800" dirty="0" err="1" smtClean="0">
                <a:solidFill>
                  <a:srgbClr val="FF0000"/>
                </a:solidFill>
              </a:rPr>
              <a:t>trị</a:t>
            </a:r>
            <a:r>
              <a:rPr lang="en-US" sz="2800" dirty="0" smtClean="0">
                <a:solidFill>
                  <a:srgbClr val="FF0000"/>
                </a:solidFill>
              </a:rPr>
              <a:t> p) – (</a:t>
            </a:r>
            <a:r>
              <a:rPr lang="en-US" sz="2800" dirty="0" err="1" smtClean="0">
                <a:solidFill>
                  <a:srgbClr val="FF0000"/>
                </a:solidFill>
              </a:rPr>
              <a:t>gia</a:t>
            </a:r>
            <a:r>
              <a:rPr lang="en-US" sz="2800" dirty="0" smtClean="0">
                <a:solidFill>
                  <a:srgbClr val="FF0000"/>
                </a:solidFill>
              </a:rPr>
              <a:t> </a:t>
            </a:r>
            <a:r>
              <a:rPr lang="en-US" sz="2800" dirty="0" err="1" smtClean="0">
                <a:solidFill>
                  <a:srgbClr val="FF0000"/>
                </a:solidFill>
              </a:rPr>
              <a:t>trị</a:t>
            </a:r>
            <a:r>
              <a:rPr lang="en-US" sz="2800" dirty="0" smtClean="0">
                <a:solidFill>
                  <a:srgbClr val="FF0000"/>
                </a:solidFill>
              </a:rPr>
              <a:t> q))/</a:t>
            </a:r>
            <a:r>
              <a:rPr lang="en-US" sz="2800" dirty="0" err="1" smtClean="0">
                <a:solidFill>
                  <a:srgbClr val="FF0000"/>
                </a:solidFill>
              </a:rPr>
              <a:t>sizeof</a:t>
            </a:r>
            <a:r>
              <a:rPr lang="en-US" sz="2800" dirty="0" smtClean="0">
                <a:solidFill>
                  <a:srgbClr val="FF0000"/>
                </a:solidFill>
              </a:rPr>
              <a:t>(*p)</a:t>
            </a:r>
          </a:p>
          <a:p>
            <a:pPr lvl="1">
              <a:buNone/>
            </a:pPr>
            <a:endParaRPr lang="en-US" sz="2800" dirty="0"/>
          </a:p>
          <a:p>
            <a:r>
              <a:rPr lang="vi-VN" sz="2800" dirty="0"/>
              <a:t>KHÔNG có phép cộng, nhân, chia 2 con trỏ </a:t>
            </a:r>
            <a:endParaRPr lang="en-US" sz="2800" dirty="0"/>
          </a:p>
          <a:p>
            <a:r>
              <a:rPr lang="vi-VN" sz="2800" dirty="0"/>
              <a:t>Có thể dùng các phép gán, so sánh các con trỏ </a:t>
            </a:r>
            <a:endParaRPr lang="en-US" sz="2800" dirty="0"/>
          </a:p>
          <a:p>
            <a:pPr marL="457200" lvl="1" indent="0">
              <a:buNone/>
            </a:pPr>
            <a:r>
              <a:rPr lang="vi-VN" sz="2600" dirty="0"/>
              <a:t>▫ </a:t>
            </a:r>
            <a:r>
              <a:rPr lang="vi-VN" sz="2600" dirty="0">
                <a:solidFill>
                  <a:srgbClr val="FF0000"/>
                </a:solidFill>
              </a:rPr>
              <a:t>Chú ý đến sự tương thích về kiểu</a:t>
            </a:r>
            <a:r>
              <a:rPr lang="vi-VN" sz="2600" dirty="0"/>
              <a:t>.</a:t>
            </a:r>
            <a:endParaRPr lang="en-CA" dirty="0"/>
          </a:p>
        </p:txBody>
      </p:sp>
      <p:sp>
        <p:nvSpPr>
          <p:cNvPr id="4" name="Slide Number Placeholder 3">
            <a:extLst>
              <a:ext uri="{FF2B5EF4-FFF2-40B4-BE49-F238E27FC236}">
                <a16:creationId xmlns:a16="http://schemas.microsoft.com/office/drawing/2014/main" xmlns="" id="{C9C13489-F885-4EAA-965D-D0663279E169}"/>
              </a:ext>
            </a:extLst>
          </p:cNvPr>
          <p:cNvSpPr>
            <a:spLocks noGrp="1"/>
          </p:cNvSpPr>
          <p:nvPr>
            <p:ph type="sldNum" sz="quarter" idx="12"/>
          </p:nvPr>
        </p:nvSpPr>
        <p:spPr/>
        <p:txBody>
          <a:bodyPr/>
          <a:lstStyle/>
          <a:p>
            <a:fld id="{8C13379D-D487-4446-85FC-E9ED5B8B80F6}"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err="1"/>
              <a:t>Ví</a:t>
            </a:r>
            <a:r>
              <a:rPr lang="en-CA" dirty="0"/>
              <a:t> </a:t>
            </a:r>
            <a:r>
              <a:rPr lang="en-CA" dirty="0" err="1"/>
              <a:t>dụ</a:t>
            </a:r>
            <a:endParaRPr lang="en-CA" dirty="0"/>
          </a:p>
        </p:txBody>
      </p:sp>
      <p:sp>
        <p:nvSpPr>
          <p:cNvPr id="3" name="Content Placeholder 2"/>
          <p:cNvSpPr>
            <a:spLocks noGrp="1"/>
          </p:cNvSpPr>
          <p:nvPr>
            <p:ph idx="1"/>
          </p:nvPr>
        </p:nvSpPr>
        <p:spPr/>
        <p:txBody>
          <a:bodyPr>
            <a:normAutofit/>
          </a:bodyPr>
          <a:lstStyle/>
          <a:p>
            <a:pPr marL="0" indent="0">
              <a:buNone/>
            </a:pPr>
            <a:r>
              <a:rPr lang="vi-VN" dirty="0">
                <a:solidFill>
                  <a:srgbClr val="FF0000"/>
                </a:solidFill>
                <a:latin typeface="Courier New" panose="02070309020205020404" pitchFamily="49" charset="0"/>
                <a:cs typeface="Courier New" panose="02070309020205020404" pitchFamily="49" charset="0"/>
              </a:rPr>
              <a:t>char *pchar; short *pshort; long *plong; pchar ++; pshort ++; plong ++; </a:t>
            </a:r>
            <a:endParaRPr lang="en-US" dirty="0">
              <a:solidFill>
                <a:srgbClr val="FF0000"/>
              </a:solidFill>
              <a:latin typeface="Courier New" panose="02070309020205020404" pitchFamily="49" charset="0"/>
              <a:cs typeface="Courier New" panose="02070309020205020404" pitchFamily="49" charset="0"/>
            </a:endParaRPr>
          </a:p>
          <a:p>
            <a:pPr marL="0" indent="0">
              <a:buNone/>
            </a:pPr>
            <a:endParaRPr lang="en-US" sz="2800" dirty="0"/>
          </a:p>
          <a:p>
            <a:pPr marL="0" indent="0">
              <a:buNone/>
            </a:pPr>
            <a:r>
              <a:rPr lang="vi-VN" sz="2800" dirty="0"/>
              <a:t>Giả sử các địa chỉ ban đầu tương ứng của 3 con trỏ là 100, 200 và 300, kết quả ta có các giá trị 101, 202 và 304 tương ứng </a:t>
            </a:r>
            <a:endParaRPr lang="en-US" sz="2800" dirty="0"/>
          </a:p>
          <a:p>
            <a:pPr marL="0" indent="0">
              <a:buNone/>
            </a:pPr>
            <a:endParaRPr lang="en-US" sz="2800" dirty="0"/>
          </a:p>
          <a:p>
            <a:pPr marL="0" indent="0">
              <a:buNone/>
            </a:pPr>
            <a:r>
              <a:rPr lang="vi-VN" sz="2800" dirty="0"/>
              <a:t>Nếu viết tiếp </a:t>
            </a:r>
            <a:endParaRPr lang="en-US" sz="2800" dirty="0"/>
          </a:p>
          <a:p>
            <a:pPr marL="0" indent="0">
              <a:buNone/>
            </a:pPr>
            <a:r>
              <a:rPr lang="vi-VN" dirty="0">
                <a:solidFill>
                  <a:srgbClr val="FF0000"/>
                </a:solidFill>
                <a:latin typeface="Courier New" panose="02070309020205020404" pitchFamily="49" charset="0"/>
                <a:cs typeface="Courier New" panose="02070309020205020404" pitchFamily="49" charset="0"/>
              </a:rPr>
              <a:t>plong += 5; </a:t>
            </a:r>
            <a:r>
              <a:rPr lang="vi-VN" dirty="0">
                <a:latin typeface="Courier New" panose="02070309020205020404" pitchFamily="49" charset="0"/>
                <a:cs typeface="Courier New" panose="02070309020205020404" pitchFamily="49" charset="0"/>
              </a:rPr>
              <a:t>=&gt; plong = 324 </a:t>
            </a:r>
            <a:endParaRPr lang="en-US" dirty="0">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pchar -=10; </a:t>
            </a:r>
            <a:r>
              <a:rPr lang="vi-VN" dirty="0">
                <a:latin typeface="Courier New" panose="02070309020205020404" pitchFamily="49" charset="0"/>
                <a:cs typeface="Courier New" panose="02070309020205020404" pitchFamily="49" charset="0"/>
              </a:rPr>
              <a:t>=&gt; pchar = 91 </a:t>
            </a:r>
            <a:endParaRPr lang="en-US" dirty="0">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pshort +=5; </a:t>
            </a:r>
            <a:r>
              <a:rPr lang="vi-VN" dirty="0">
                <a:latin typeface="Courier New" panose="02070309020205020404" pitchFamily="49" charset="0"/>
                <a:cs typeface="Courier New" panose="02070309020205020404" pitchFamily="49" charset="0"/>
              </a:rPr>
              <a:t>=&gt; pshort = 212</a:t>
            </a:r>
            <a:endParaRPr lang="en-CA"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736C7E6A-E15D-46C0-8503-8FBF757AC752}"/>
              </a:ext>
            </a:extLst>
          </p:cNvPr>
          <p:cNvSpPr>
            <a:spLocks noGrp="1"/>
          </p:cNvSpPr>
          <p:nvPr>
            <p:ph type="sldNum" sz="quarter" idx="12"/>
          </p:nvPr>
        </p:nvSpPr>
        <p:spPr/>
        <p:txBody>
          <a:bodyPr/>
          <a:lstStyle/>
          <a:p>
            <a:fld id="{8C13379D-D487-4446-85FC-E9ED5B8B80F6}" type="slidenum">
              <a:rPr lang="en-US" smtClean="0"/>
              <a:pPr/>
              <a:t>16</a:t>
            </a:fld>
            <a:endParaRPr lang="en-US"/>
          </a:p>
        </p:txBody>
      </p:sp>
    </p:spTree>
    <p:extLst>
      <p:ext uri="{BB962C8B-B14F-4D97-AF65-F5344CB8AC3E}">
        <p14:creationId xmlns:p14="http://schemas.microsoft.com/office/powerpoint/2010/main" xmlns="" val="984952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err="1"/>
              <a:t>Chú</a:t>
            </a:r>
            <a:r>
              <a:rPr lang="en-CA" dirty="0"/>
              <a:t> ý</a:t>
            </a:r>
          </a:p>
        </p:txBody>
      </p:sp>
      <p:sp>
        <p:nvSpPr>
          <p:cNvPr id="3" name="Content Placeholder 2"/>
          <p:cNvSpPr>
            <a:spLocks noGrp="1"/>
          </p:cNvSpPr>
          <p:nvPr>
            <p:ph idx="1"/>
          </p:nvPr>
        </p:nvSpPr>
        <p:spPr/>
        <p:txBody>
          <a:bodyPr>
            <a:normAutofit lnSpcReduction="10000"/>
          </a:bodyPr>
          <a:lstStyle/>
          <a:p>
            <a:pPr marL="0" indent="0">
              <a:buNone/>
            </a:pPr>
            <a:r>
              <a:rPr lang="vi-VN" sz="2800" dirty="0">
                <a:solidFill>
                  <a:srgbClr val="FF0000"/>
                </a:solidFill>
                <a:latin typeface="Courier New" panose="02070309020205020404" pitchFamily="49" charset="0"/>
                <a:cs typeface="Courier New" panose="02070309020205020404" pitchFamily="49" charset="0"/>
              </a:rPr>
              <a:t>++</a:t>
            </a:r>
            <a:r>
              <a:rPr lang="vi-VN" sz="2800" dirty="0"/>
              <a:t> và </a:t>
            </a:r>
            <a:r>
              <a:rPr lang="vi-VN" sz="2800" dirty="0" smtClean="0">
                <a:solidFill>
                  <a:srgbClr val="FF0000"/>
                </a:solidFill>
                <a:latin typeface="Courier New" panose="02070309020205020404" pitchFamily="49" charset="0"/>
                <a:cs typeface="Courier New" panose="02070309020205020404" pitchFamily="49" charset="0"/>
              </a:rPr>
              <a:t>–</a:t>
            </a:r>
            <a:r>
              <a:rPr lang="vi-VN"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hậu</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tố</a:t>
            </a:r>
            <a:r>
              <a:rPr lang="en-US" sz="2800" dirty="0" smtClean="0">
                <a:latin typeface="Courier New" panose="02070309020205020404" pitchFamily="49" charset="0"/>
                <a:cs typeface="Courier New" panose="02070309020205020404" pitchFamily="49" charset="0"/>
              </a:rPr>
              <a:t> </a:t>
            </a:r>
            <a:r>
              <a:rPr lang="vi-VN" sz="2800" dirty="0" smtClean="0"/>
              <a:t>có </a:t>
            </a:r>
            <a:r>
              <a:rPr lang="vi-VN" sz="2800" dirty="0"/>
              <a:t>độ ưu tiên cao hơn </a:t>
            </a:r>
            <a:r>
              <a:rPr lang="vi-VN" sz="2800" dirty="0">
                <a:solidFill>
                  <a:srgbClr val="FF0000"/>
                </a:solidFill>
                <a:latin typeface="Courier New" panose="02070309020205020404" pitchFamily="49" charset="0"/>
                <a:cs typeface="Courier New" panose="02070309020205020404" pitchFamily="49" charset="0"/>
              </a:rPr>
              <a:t>*</a:t>
            </a:r>
            <a:r>
              <a:rPr lang="vi-VN" sz="2800" dirty="0">
                <a:latin typeface="Courier New" panose="02070309020205020404" pitchFamily="49" charset="0"/>
                <a:cs typeface="Courier New" panose="02070309020205020404" pitchFamily="49" charset="0"/>
              </a:rPr>
              <a:t> </a:t>
            </a:r>
            <a:r>
              <a:rPr lang="vi-VN" sz="2800" dirty="0"/>
              <a:t>nên </a:t>
            </a:r>
            <a:r>
              <a:rPr lang="vi-VN" sz="2800" dirty="0">
                <a:solidFill>
                  <a:srgbClr val="FF0000"/>
                </a:solidFill>
                <a:latin typeface="Courier New" panose="02070309020205020404" pitchFamily="49" charset="0"/>
                <a:cs typeface="Courier New" panose="02070309020205020404" pitchFamily="49" charset="0"/>
              </a:rPr>
              <a:t>*p++ </a:t>
            </a:r>
            <a:r>
              <a:rPr lang="vi-VN" sz="2800" dirty="0"/>
              <a:t>tương đương với </a:t>
            </a:r>
            <a:r>
              <a:rPr lang="vi-VN" sz="2800" dirty="0">
                <a:solidFill>
                  <a:srgbClr val="FF0000"/>
                </a:solidFill>
                <a:latin typeface="Courier New" panose="02070309020205020404" pitchFamily="49" charset="0"/>
                <a:cs typeface="Courier New" panose="02070309020205020404" pitchFamily="49" charset="0"/>
              </a:rPr>
              <a:t>*(p++) </a:t>
            </a:r>
            <a:r>
              <a:rPr lang="vi-VN" sz="2800" dirty="0"/>
              <a:t>tức là tăng địa chỉ mà nó trỏ tới chứ không phải tăng giá trị mà nó chứa.</a:t>
            </a:r>
            <a:endParaRPr lang="en-US" sz="2800" dirty="0"/>
          </a:p>
          <a:p>
            <a:pPr marL="0" indent="0">
              <a:buNone/>
            </a:pPr>
            <a:r>
              <a:rPr lang="vi-VN" sz="2800" dirty="0"/>
              <a:t> </a:t>
            </a:r>
            <a:r>
              <a:rPr lang="en-US" sz="2800" dirty="0" err="1" smtClean="0"/>
              <a:t>int</a:t>
            </a:r>
            <a:r>
              <a:rPr lang="en-US" sz="2800" dirty="0" smtClean="0"/>
              <a:t> x=100, *p=&amp;x;  // </a:t>
            </a:r>
            <a:r>
              <a:rPr lang="en-US" sz="2800" dirty="0" err="1" smtClean="0"/>
              <a:t>giả</a:t>
            </a:r>
            <a:r>
              <a:rPr lang="en-US" sz="2800" dirty="0" smtClean="0"/>
              <a:t> </a:t>
            </a:r>
            <a:r>
              <a:rPr lang="en-US" sz="2800" dirty="0" err="1" smtClean="0"/>
              <a:t>sử</a:t>
            </a:r>
            <a:r>
              <a:rPr lang="en-US" sz="2800" dirty="0" smtClean="0"/>
              <a:t> p=63244</a:t>
            </a:r>
          </a:p>
          <a:p>
            <a:pPr marL="0" indent="0">
              <a:buNone/>
            </a:pPr>
            <a:r>
              <a:rPr lang="en-US" sz="2800" dirty="0" smtClean="0"/>
              <a:t> ++*p  =5;</a:t>
            </a:r>
          </a:p>
          <a:p>
            <a:pPr marL="0" indent="0">
              <a:buNone/>
            </a:pPr>
            <a:r>
              <a:rPr lang="en-US" sz="2800" dirty="0" smtClean="0"/>
              <a:t>???    error</a:t>
            </a:r>
            <a:endParaRPr lang="en-US" sz="2800" dirty="0"/>
          </a:p>
          <a:p>
            <a:pPr marL="0" indent="0">
              <a:buNone/>
            </a:pPr>
            <a:r>
              <a:rPr lang="vi-VN" sz="2800" dirty="0">
                <a:solidFill>
                  <a:srgbClr val="FF0000"/>
                </a:solidFill>
                <a:latin typeface="Courier New" panose="02070309020205020404" pitchFamily="49" charset="0"/>
                <a:cs typeface="Courier New" panose="02070309020205020404" pitchFamily="49" charset="0"/>
              </a:rPr>
              <a:t>*p++ = *q++ </a:t>
            </a:r>
            <a:r>
              <a:rPr lang="vi-VN" sz="2800" dirty="0"/>
              <a:t>sẽ tương đương với </a:t>
            </a:r>
            <a:endParaRPr lang="en-US" sz="2800" dirty="0"/>
          </a:p>
          <a:p>
            <a:pPr marL="0" indent="0">
              <a:buNone/>
            </a:pPr>
            <a:r>
              <a:rPr lang="vi-VN" sz="2800" dirty="0">
                <a:solidFill>
                  <a:srgbClr val="FF0000"/>
                </a:solidFill>
                <a:latin typeface="Courier New" panose="02070309020205020404" pitchFamily="49" charset="0"/>
                <a:cs typeface="Courier New" panose="02070309020205020404" pitchFamily="49" charset="0"/>
              </a:rPr>
              <a:t>*p = *q; </a:t>
            </a:r>
            <a:endParaRPr lang="en-US" sz="2800" dirty="0">
              <a:solidFill>
                <a:srgbClr val="FF0000"/>
              </a:solidFill>
              <a:latin typeface="Courier New" panose="02070309020205020404" pitchFamily="49" charset="0"/>
              <a:cs typeface="Courier New" panose="02070309020205020404" pitchFamily="49" charset="0"/>
            </a:endParaRPr>
          </a:p>
          <a:p>
            <a:pPr marL="0" indent="0">
              <a:buNone/>
            </a:pPr>
            <a:r>
              <a:rPr lang="vi-VN" sz="2800" dirty="0">
                <a:solidFill>
                  <a:srgbClr val="FF0000"/>
                </a:solidFill>
                <a:latin typeface="Courier New" panose="02070309020205020404" pitchFamily="49" charset="0"/>
                <a:cs typeface="Courier New" panose="02070309020205020404" pitchFamily="49" charset="0"/>
              </a:rPr>
              <a:t>p=p+1; </a:t>
            </a:r>
            <a:endParaRPr lang="en-US" sz="2800" dirty="0">
              <a:solidFill>
                <a:srgbClr val="FF0000"/>
              </a:solidFill>
              <a:latin typeface="Courier New" panose="02070309020205020404" pitchFamily="49" charset="0"/>
              <a:cs typeface="Courier New" panose="02070309020205020404" pitchFamily="49" charset="0"/>
            </a:endParaRPr>
          </a:p>
          <a:p>
            <a:pPr marL="0" indent="0">
              <a:buNone/>
            </a:pPr>
            <a:r>
              <a:rPr lang="vi-VN" sz="2800" dirty="0">
                <a:solidFill>
                  <a:srgbClr val="FF0000"/>
                </a:solidFill>
                <a:latin typeface="Courier New" panose="02070309020205020404" pitchFamily="49" charset="0"/>
                <a:cs typeface="Courier New" panose="02070309020205020404" pitchFamily="49" charset="0"/>
              </a:rPr>
              <a:t>q=q+1; </a:t>
            </a:r>
            <a:endParaRPr lang="en-CA" sz="2800"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D7B92BBD-5858-4104-8E17-82FD0BA76EF4}"/>
              </a:ext>
            </a:extLst>
          </p:cNvPr>
          <p:cNvSpPr>
            <a:spLocks noGrp="1"/>
          </p:cNvSpPr>
          <p:nvPr>
            <p:ph type="sldNum" sz="quarter" idx="12"/>
          </p:nvPr>
        </p:nvSpPr>
        <p:spPr/>
        <p:txBody>
          <a:bodyPr/>
          <a:lstStyle/>
          <a:p>
            <a:fld id="{8C13379D-D487-4446-85FC-E9ED5B8B80F6}" type="slidenum">
              <a:rPr lang="en-US" smtClean="0"/>
              <a:pPr/>
              <a:t>17</a:t>
            </a:fld>
            <a:endParaRPr lang="en-US"/>
          </a:p>
        </p:txBody>
      </p:sp>
    </p:spTree>
    <p:extLst>
      <p:ext uri="{BB962C8B-B14F-4D97-AF65-F5344CB8AC3E}">
        <p14:creationId xmlns:p14="http://schemas.microsoft.com/office/powerpoint/2010/main" xmlns="" val="2818398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 </a:t>
            </a:r>
            <a:r>
              <a:rPr lang="en-CA" dirty="0" err="1"/>
              <a:t>trỏ</a:t>
            </a:r>
            <a:r>
              <a:rPr lang="en-CA" dirty="0"/>
              <a:t> </a:t>
            </a:r>
            <a:r>
              <a:rPr lang="en-CA" dirty="0">
                <a:solidFill>
                  <a:srgbClr val="FF0000"/>
                </a:solidFill>
                <a:latin typeface="Courier New" panose="02070309020205020404" pitchFamily="49" charset="0"/>
                <a:cs typeface="Courier New" panose="02070309020205020404" pitchFamily="49" charset="0"/>
              </a:rPr>
              <a:t>*void</a:t>
            </a:r>
          </a:p>
        </p:txBody>
      </p:sp>
      <p:sp>
        <p:nvSpPr>
          <p:cNvPr id="3" name="Content Placeholder 2"/>
          <p:cNvSpPr>
            <a:spLocks noGrp="1"/>
          </p:cNvSpPr>
          <p:nvPr>
            <p:ph idx="1"/>
          </p:nvPr>
        </p:nvSpPr>
        <p:spPr/>
        <p:txBody>
          <a:bodyPr>
            <a:normAutofit/>
          </a:bodyPr>
          <a:lstStyle/>
          <a:p>
            <a:r>
              <a:rPr lang="vi-VN" sz="3200" dirty="0"/>
              <a:t>Là con trỏ không định kiểu. Nó có thể trỏ tới bất kì một loại biến nào. </a:t>
            </a:r>
            <a:endParaRPr lang="en-US" sz="3200" dirty="0"/>
          </a:p>
          <a:p>
            <a:r>
              <a:rPr lang="vi-VN" sz="3200" dirty="0"/>
              <a:t>Thực chất một con trỏ </a:t>
            </a:r>
            <a:r>
              <a:rPr lang="vi-VN" sz="3200" dirty="0">
                <a:solidFill>
                  <a:srgbClr val="FF0000"/>
                </a:solidFill>
                <a:latin typeface="Courier New" panose="02070309020205020404" pitchFamily="49" charset="0"/>
                <a:cs typeface="Courier New" panose="02070309020205020404" pitchFamily="49" charset="0"/>
              </a:rPr>
              <a:t>void</a:t>
            </a:r>
            <a:r>
              <a:rPr lang="vi-VN" sz="3200" dirty="0"/>
              <a:t> chỉ chứa một địa chỉ bộ nhớ mà không biết rằng tại địa chỉ đó có đối tượng kiểu dữ liệu gì. </a:t>
            </a:r>
            <a:r>
              <a:rPr lang="en-US" sz="3200" dirty="0"/>
              <a:t>Do </a:t>
            </a:r>
            <a:r>
              <a:rPr lang="en-US" sz="3200" dirty="0" err="1"/>
              <a:t>đó</a:t>
            </a:r>
            <a:r>
              <a:rPr lang="vi-VN" sz="3200" dirty="0"/>
              <a:t> không thể truy cập nội dung của một đối tượng thông qua con trỏ </a:t>
            </a:r>
            <a:r>
              <a:rPr lang="vi-VN" sz="3200" dirty="0">
                <a:solidFill>
                  <a:srgbClr val="FF0000"/>
                </a:solidFill>
                <a:latin typeface="Courier New" panose="02070309020205020404" pitchFamily="49" charset="0"/>
                <a:cs typeface="Courier New" panose="02070309020205020404" pitchFamily="49" charset="0"/>
              </a:rPr>
              <a:t>void</a:t>
            </a:r>
            <a:r>
              <a:rPr lang="vi-VN" sz="3200" dirty="0"/>
              <a:t>. </a:t>
            </a:r>
            <a:endParaRPr lang="en-US" sz="3200" dirty="0"/>
          </a:p>
          <a:p>
            <a:r>
              <a:rPr lang="vi-VN" sz="3200" dirty="0"/>
              <a:t>Để truy cập được đối tượng thì trước hết phải ép kiểu biến trỏ void thành biến trỏ có định kiểu của kiểu đối tượng</a:t>
            </a:r>
            <a:endParaRPr lang="en-CA" sz="3200" dirty="0"/>
          </a:p>
        </p:txBody>
      </p:sp>
      <p:sp>
        <p:nvSpPr>
          <p:cNvPr id="6" name="Slide Number Placeholder 3">
            <a:extLst>
              <a:ext uri="{FF2B5EF4-FFF2-40B4-BE49-F238E27FC236}">
                <a16:creationId xmlns:a16="http://schemas.microsoft.com/office/drawing/2014/main" xmlns="" id="{CAAF3FBF-BAA3-4AF2-9332-620B9E0748BE}"/>
              </a:ext>
            </a:extLst>
          </p:cNvPr>
          <p:cNvSpPr>
            <a:spLocks noGrp="1"/>
          </p:cNvSpPr>
          <p:nvPr>
            <p:ph type="sldNum" sz="quarter" idx="12"/>
          </p:nvPr>
        </p:nvSpPr>
        <p:spPr/>
        <p:txBody>
          <a:bodyPr/>
          <a:lstStyle/>
          <a:p>
            <a:fld id="{8C13379D-D487-4446-85FC-E9ED5B8B80F6}" type="slidenum">
              <a:rPr lang="en-US" smtClean="0"/>
              <a:pPr/>
              <a:t>18</a:t>
            </a:fld>
            <a:endParaRPr lang="en-US"/>
          </a:p>
        </p:txBody>
      </p:sp>
    </p:spTree>
    <p:extLst>
      <p:ext uri="{BB962C8B-B14F-4D97-AF65-F5344CB8AC3E}">
        <p14:creationId xmlns:p14="http://schemas.microsoft.com/office/powerpoint/2010/main" xmlns="" val="468137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 </a:t>
            </a:r>
            <a:r>
              <a:rPr lang="en-CA" dirty="0" err="1"/>
              <a:t>trỏ</a:t>
            </a:r>
            <a:r>
              <a:rPr lang="en-CA" dirty="0"/>
              <a:t> </a:t>
            </a:r>
            <a:r>
              <a:rPr lang="en-CA" dirty="0">
                <a:solidFill>
                  <a:srgbClr val="FF0000"/>
                </a:solidFill>
                <a:latin typeface="Courier New" panose="02070309020205020404" pitchFamily="49" charset="0"/>
                <a:cs typeface="Courier New" panose="02070309020205020404" pitchFamily="49" charset="0"/>
              </a:rPr>
              <a:t>*void</a:t>
            </a:r>
          </a:p>
        </p:txBody>
      </p:sp>
      <p:sp>
        <p:nvSpPr>
          <p:cNvPr id="3" name="Content Placeholder 2"/>
          <p:cNvSpPr>
            <a:spLocks noGrp="1"/>
          </p:cNvSpPr>
          <p:nvPr>
            <p:ph idx="1"/>
          </p:nvPr>
        </p:nvSpPr>
        <p:spPr/>
        <p:txBody>
          <a:bodyPr>
            <a:normAutofit/>
          </a:bodyPr>
          <a:lstStyle/>
          <a:p>
            <a:pPr marL="0" indent="0">
              <a:buNone/>
            </a:pPr>
            <a:r>
              <a:rPr lang="vi-VN" dirty="0">
                <a:solidFill>
                  <a:srgbClr val="FF0000"/>
                </a:solidFill>
                <a:latin typeface="Courier New" panose="02070309020205020404" pitchFamily="49" charset="0"/>
                <a:cs typeface="Courier New" panose="02070309020205020404" pitchFamily="49" charset="0"/>
              </a:rPr>
              <a:t>float x; int y; </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void *p; </a:t>
            </a:r>
            <a:r>
              <a:rPr lang="vi-VN" dirty="0">
                <a:latin typeface="Courier New" panose="02070309020205020404" pitchFamily="49" charset="0"/>
                <a:cs typeface="Courier New" panose="02070309020205020404" pitchFamily="49" charset="0"/>
              </a:rPr>
              <a:t>// khai báo con trỏ void </a:t>
            </a:r>
            <a:endParaRPr lang="en-US" dirty="0">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p = &amp;x; </a:t>
            </a:r>
            <a:r>
              <a:rPr lang="vi-VN" dirty="0">
                <a:latin typeface="Courier New" panose="02070309020205020404" pitchFamily="49" charset="0"/>
                <a:cs typeface="Courier New" panose="02070309020205020404" pitchFamily="49" charset="0"/>
              </a:rPr>
              <a:t>// p chứa địa chỉ số thực x </a:t>
            </a:r>
            <a:endParaRPr lang="en-US" dirty="0">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*p = 2.5; </a:t>
            </a:r>
            <a:r>
              <a:rPr lang="vi-VN" dirty="0">
                <a:latin typeface="Courier New" panose="02070309020205020404" pitchFamily="49" charset="0"/>
                <a:cs typeface="Courier New" panose="02070309020205020404" pitchFamily="49" charset="0"/>
              </a:rPr>
              <a:t>// báo lỗi vì p là con trỏ void </a:t>
            </a:r>
            <a:endParaRPr lang="en-US" dirty="0">
              <a:latin typeface="Courier New" panose="02070309020205020404" pitchFamily="49" charset="0"/>
              <a:cs typeface="Courier New" panose="02070309020205020404" pitchFamily="49" charset="0"/>
            </a:endParaRPr>
          </a:p>
          <a:p>
            <a:pPr marL="0" indent="0">
              <a:buNone/>
            </a:pPr>
            <a:r>
              <a:rPr lang="vi-VN" dirty="0">
                <a:latin typeface="Courier New" panose="02070309020205020404" pitchFamily="49" charset="0"/>
                <a:cs typeface="Courier New" panose="02070309020205020404" pitchFamily="49" charset="0"/>
              </a:rPr>
              <a:t>/* cần phải ép kiểu con trỏ void trước khi truy cập đối tượng qua con trỏ */</a:t>
            </a:r>
            <a:endParaRPr lang="en-US" dirty="0">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*((float*)p) = 2.5; </a:t>
            </a:r>
            <a:r>
              <a:rPr lang="vi-VN" dirty="0">
                <a:latin typeface="Courier New" panose="02070309020205020404" pitchFamily="49" charset="0"/>
                <a:cs typeface="Courier New" panose="02070309020205020404" pitchFamily="49" charset="0"/>
              </a:rPr>
              <a:t>// x = 2.5 </a:t>
            </a:r>
            <a:endParaRPr lang="en-US" dirty="0">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p = &amp;y; </a:t>
            </a:r>
            <a:r>
              <a:rPr lang="vi-VN" dirty="0">
                <a:latin typeface="Courier New" panose="02070309020205020404" pitchFamily="49" charset="0"/>
                <a:cs typeface="Courier New" panose="02070309020205020404" pitchFamily="49" charset="0"/>
              </a:rPr>
              <a:t>// p chứa địa chỉ số nguyên y </a:t>
            </a:r>
            <a:r>
              <a:rPr lang="vi-VN" dirty="0">
                <a:solidFill>
                  <a:srgbClr val="FF0000"/>
                </a:solidFill>
                <a:latin typeface="Courier New" panose="02070309020205020404" pitchFamily="49" charset="0"/>
                <a:cs typeface="Courier New" panose="02070309020205020404" pitchFamily="49" charset="0"/>
              </a:rPr>
              <a:t>*((int*)p) = 2; </a:t>
            </a:r>
            <a:r>
              <a:rPr lang="vi-VN" dirty="0">
                <a:latin typeface="Courier New" panose="02070309020205020404" pitchFamily="49" charset="0"/>
                <a:cs typeface="Courier New" panose="02070309020205020404" pitchFamily="49" charset="0"/>
              </a:rPr>
              <a:t>// y = 2 </a:t>
            </a:r>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65E4189D-C61B-401D-AD8A-138724DCC283}"/>
              </a:ext>
            </a:extLst>
          </p:cNvPr>
          <p:cNvSpPr>
            <a:spLocks noGrp="1"/>
          </p:cNvSpPr>
          <p:nvPr>
            <p:ph type="sldNum" sz="quarter" idx="12"/>
          </p:nvPr>
        </p:nvSpPr>
        <p:spPr/>
        <p:txBody>
          <a:bodyPr/>
          <a:lstStyle/>
          <a:p>
            <a:fld id="{8C13379D-D487-4446-85FC-E9ED5B8B80F6}" type="slidenum">
              <a:rPr lang="en-US" smtClean="0"/>
              <a:pPr/>
              <a:t>19</a:t>
            </a:fld>
            <a:endParaRPr lang="en-US"/>
          </a:p>
        </p:txBody>
      </p:sp>
    </p:spTree>
    <p:extLst>
      <p:ext uri="{BB962C8B-B14F-4D97-AF65-F5344CB8AC3E}">
        <p14:creationId xmlns:p14="http://schemas.microsoft.com/office/powerpoint/2010/main" xmlns="" val="2453212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639763"/>
          </a:xfrm>
          <a:solidFill>
            <a:schemeClr val="accent1"/>
          </a:solidFill>
        </p:spPr>
        <p:txBody>
          <a:bodyPr/>
          <a:lstStyle/>
          <a:p>
            <a:pPr eaLnBrk="1" hangingPunct="1"/>
            <a:r>
              <a:rPr lang="en-US" altLang="ja-JP" smtClean="0">
                <a:solidFill>
                  <a:srgbClr val="3333FF"/>
                </a:solidFill>
                <a:ea typeface="ＭＳ Ｐゴシック" pitchFamily="34" charset="-128"/>
              </a:rPr>
              <a:t>Thứ tự ưu tiên các phép toán</a:t>
            </a:r>
          </a:p>
        </p:txBody>
      </p:sp>
      <p:pic>
        <p:nvPicPr>
          <p:cNvPr id="8195" name="Picture 4"/>
          <p:cNvPicPr>
            <a:picLocks noChangeAspect="1" noChangeArrowheads="1"/>
          </p:cNvPicPr>
          <p:nvPr/>
        </p:nvPicPr>
        <p:blipFill>
          <a:blip r:embed="rId3"/>
          <a:srcRect/>
          <a:stretch>
            <a:fillRect/>
          </a:stretch>
        </p:blipFill>
        <p:spPr bwMode="auto">
          <a:xfrm>
            <a:off x="323850" y="714375"/>
            <a:ext cx="8496300" cy="585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 </a:t>
            </a:r>
            <a:r>
              <a:rPr lang="en-CA" dirty="0" err="1"/>
              <a:t>trỏ</a:t>
            </a:r>
            <a:r>
              <a:rPr lang="en-CA" dirty="0"/>
              <a:t> </a:t>
            </a:r>
            <a:r>
              <a:rPr lang="en-CA" dirty="0" err="1"/>
              <a:t>và</a:t>
            </a:r>
            <a:r>
              <a:rPr lang="en-CA" dirty="0"/>
              <a:t> </a:t>
            </a:r>
            <a:r>
              <a:rPr lang="en-CA" dirty="0" err="1"/>
              <a:t>mảng</a:t>
            </a:r>
            <a:endParaRPr lang="en-CA" dirty="0"/>
          </a:p>
        </p:txBody>
      </p:sp>
      <p:sp>
        <p:nvSpPr>
          <p:cNvPr id="3" name="Content Placeholder 2"/>
          <p:cNvSpPr>
            <a:spLocks noGrp="1"/>
          </p:cNvSpPr>
          <p:nvPr>
            <p:ph idx="1"/>
          </p:nvPr>
        </p:nvSpPr>
        <p:spPr/>
        <p:txBody>
          <a:bodyPr>
            <a:normAutofit lnSpcReduction="10000"/>
          </a:bodyPr>
          <a:lstStyle/>
          <a:p>
            <a:r>
              <a:rPr lang="en-US" sz="3200" dirty="0" err="1"/>
              <a:t>Giả</a:t>
            </a:r>
            <a:r>
              <a:rPr lang="en-US" sz="3200" dirty="0"/>
              <a:t> </a:t>
            </a:r>
            <a:r>
              <a:rPr lang="en-US" sz="3200" dirty="0" err="1"/>
              <a:t>sử</a:t>
            </a:r>
            <a:r>
              <a:rPr lang="en-US" sz="3200" dirty="0"/>
              <a:t> ta </a:t>
            </a:r>
            <a:r>
              <a:rPr lang="en-US" sz="3200" dirty="0" err="1"/>
              <a:t>có</a:t>
            </a:r>
            <a:r>
              <a:rPr lang="en-US" sz="3200" dirty="0"/>
              <a:t> </a:t>
            </a:r>
            <a:r>
              <a:rPr lang="en-US" sz="3200" dirty="0">
                <a:solidFill>
                  <a:srgbClr val="FF0000"/>
                </a:solidFill>
                <a:latin typeface="Courier New" panose="02070309020205020404" pitchFamily="49" charset="0"/>
                <a:cs typeface="Courier New" panose="02070309020205020404" pitchFamily="49" charset="0"/>
              </a:rPr>
              <a:t>int a[30]; </a:t>
            </a:r>
            <a:r>
              <a:rPr lang="en-US" sz="3200" dirty="0" err="1"/>
              <a:t>thì</a:t>
            </a:r>
            <a:r>
              <a:rPr lang="en-US" sz="3200" dirty="0"/>
              <a:t> </a:t>
            </a:r>
            <a:r>
              <a:rPr lang="en-US" sz="3200" dirty="0">
                <a:solidFill>
                  <a:srgbClr val="FF0000"/>
                </a:solidFill>
                <a:latin typeface="Courier New" panose="02070309020205020404" pitchFamily="49" charset="0"/>
                <a:cs typeface="Courier New" panose="02070309020205020404" pitchFamily="49" charset="0"/>
              </a:rPr>
              <a:t>&amp;a[0]</a:t>
            </a:r>
            <a:r>
              <a:rPr lang="en-US" sz="3200" dirty="0"/>
              <a:t> </a:t>
            </a:r>
            <a:r>
              <a:rPr lang="en-US" sz="3200" dirty="0" err="1"/>
              <a:t>là</a:t>
            </a:r>
            <a:r>
              <a:rPr lang="en-US" sz="3200" dirty="0"/>
              <a:t> </a:t>
            </a:r>
            <a:r>
              <a:rPr lang="en-US" sz="3200" dirty="0" err="1"/>
              <a:t>địa</a:t>
            </a:r>
            <a:r>
              <a:rPr lang="en-US" sz="3200" dirty="0"/>
              <a:t> </a:t>
            </a:r>
            <a:r>
              <a:rPr lang="en-US" sz="3200" dirty="0" err="1"/>
              <a:t>chỉ</a:t>
            </a:r>
            <a:r>
              <a:rPr lang="en-US" sz="3200" dirty="0"/>
              <a:t> </a:t>
            </a:r>
            <a:r>
              <a:rPr lang="en-US" sz="3200" dirty="0" err="1"/>
              <a:t>phần</a:t>
            </a:r>
            <a:r>
              <a:rPr lang="en-US" sz="3200" dirty="0"/>
              <a:t> </a:t>
            </a:r>
            <a:r>
              <a:rPr lang="en-US" sz="3200" dirty="0" err="1"/>
              <a:t>tử</a:t>
            </a:r>
            <a:r>
              <a:rPr lang="en-US" sz="3200" dirty="0"/>
              <a:t> </a:t>
            </a:r>
            <a:r>
              <a:rPr lang="en-US" sz="3200" dirty="0" err="1"/>
              <a:t>đầu</a:t>
            </a:r>
            <a:r>
              <a:rPr lang="en-US" sz="3200" dirty="0"/>
              <a:t> </a:t>
            </a:r>
            <a:r>
              <a:rPr lang="en-US" sz="3200" dirty="0" err="1"/>
              <a:t>tiên</a:t>
            </a:r>
            <a:r>
              <a:rPr lang="en-US" sz="3200" dirty="0"/>
              <a:t> </a:t>
            </a:r>
            <a:r>
              <a:rPr lang="en-US" sz="3200" dirty="0" err="1"/>
              <a:t>của</a:t>
            </a:r>
            <a:r>
              <a:rPr lang="en-US" sz="3200" dirty="0"/>
              <a:t> </a:t>
            </a:r>
            <a:r>
              <a:rPr lang="en-US" sz="3200" dirty="0" err="1"/>
              <a:t>mảng</a:t>
            </a:r>
            <a:r>
              <a:rPr lang="en-US" sz="3200" dirty="0"/>
              <a:t> </a:t>
            </a:r>
            <a:r>
              <a:rPr lang="en-US" sz="3200" dirty="0" err="1"/>
              <a:t>đó</a:t>
            </a:r>
            <a:r>
              <a:rPr lang="en-US" sz="3200" dirty="0"/>
              <a:t>, </a:t>
            </a:r>
            <a:r>
              <a:rPr lang="en-US" sz="3200" dirty="0" err="1"/>
              <a:t>đồng</a:t>
            </a:r>
            <a:r>
              <a:rPr lang="en-US" sz="3200" dirty="0"/>
              <a:t> </a:t>
            </a:r>
            <a:r>
              <a:rPr lang="en-US" sz="3200" dirty="0" err="1"/>
              <a:t>thời</a:t>
            </a:r>
            <a:r>
              <a:rPr lang="en-US" sz="3200" dirty="0"/>
              <a:t> </a:t>
            </a:r>
            <a:r>
              <a:rPr lang="en-US" sz="3200" dirty="0" err="1"/>
              <a:t>là</a:t>
            </a:r>
            <a:r>
              <a:rPr lang="en-US" sz="3200" dirty="0"/>
              <a:t> </a:t>
            </a:r>
            <a:r>
              <a:rPr lang="en-US" sz="3200" dirty="0" err="1"/>
              <a:t>địa</a:t>
            </a:r>
            <a:r>
              <a:rPr lang="en-US" sz="3200" dirty="0"/>
              <a:t> </a:t>
            </a:r>
            <a:r>
              <a:rPr lang="en-US" sz="3200" dirty="0" err="1"/>
              <a:t>chỉ</a:t>
            </a:r>
            <a:r>
              <a:rPr lang="en-US" sz="3200" dirty="0"/>
              <a:t> </a:t>
            </a:r>
            <a:r>
              <a:rPr lang="en-US" sz="3200" dirty="0" err="1"/>
              <a:t>của</a:t>
            </a:r>
            <a:r>
              <a:rPr lang="en-US" sz="3200" dirty="0"/>
              <a:t> </a:t>
            </a:r>
            <a:r>
              <a:rPr lang="en-US" sz="3200" dirty="0" err="1"/>
              <a:t>mảng</a:t>
            </a:r>
            <a:r>
              <a:rPr lang="en-US" sz="3200" dirty="0"/>
              <a:t>. </a:t>
            </a:r>
          </a:p>
          <a:p>
            <a:r>
              <a:rPr lang="en-US" sz="3200" dirty="0" err="1"/>
              <a:t>Trong</a:t>
            </a:r>
            <a:r>
              <a:rPr lang="en-US" sz="3200" dirty="0"/>
              <a:t> C, </a:t>
            </a:r>
            <a:r>
              <a:rPr lang="en-US" sz="3200" dirty="0" err="1"/>
              <a:t>tên</a:t>
            </a:r>
            <a:r>
              <a:rPr lang="en-US" sz="3200" dirty="0"/>
              <a:t> </a:t>
            </a:r>
            <a:r>
              <a:rPr lang="en-US" sz="3200" dirty="0" err="1"/>
              <a:t>của</a:t>
            </a:r>
            <a:r>
              <a:rPr lang="en-US" sz="3200" dirty="0"/>
              <a:t> </a:t>
            </a:r>
            <a:r>
              <a:rPr lang="en-US" sz="3200" dirty="0" err="1"/>
              <a:t>mảng</a:t>
            </a:r>
            <a:r>
              <a:rPr lang="en-US" sz="3200" dirty="0"/>
              <a:t> </a:t>
            </a:r>
            <a:r>
              <a:rPr lang="en-US" sz="3200" dirty="0" err="1"/>
              <a:t>chính</a:t>
            </a:r>
            <a:r>
              <a:rPr lang="en-US" sz="3200" dirty="0"/>
              <a:t> </a:t>
            </a:r>
            <a:r>
              <a:rPr lang="en-US" sz="3200" dirty="0" err="1"/>
              <a:t>là</a:t>
            </a:r>
            <a:r>
              <a:rPr lang="en-US" sz="3200" dirty="0"/>
              <a:t> </a:t>
            </a:r>
            <a:r>
              <a:rPr lang="en-US" sz="3200" dirty="0" err="1"/>
              <a:t>một</a:t>
            </a:r>
            <a:r>
              <a:rPr lang="en-US" sz="3200" dirty="0"/>
              <a:t> </a:t>
            </a:r>
            <a:r>
              <a:rPr lang="en-US" sz="3200" dirty="0" err="1"/>
              <a:t>hằng</a:t>
            </a:r>
            <a:r>
              <a:rPr lang="en-US" sz="3200" dirty="0"/>
              <a:t> </a:t>
            </a:r>
            <a:r>
              <a:rPr lang="en-US" sz="3200" dirty="0" err="1"/>
              <a:t>địa</a:t>
            </a:r>
            <a:r>
              <a:rPr lang="en-US" sz="3200" dirty="0"/>
              <a:t> </a:t>
            </a:r>
            <a:r>
              <a:rPr lang="en-US" sz="3200" dirty="0" err="1"/>
              <a:t>chỉ</a:t>
            </a:r>
            <a:r>
              <a:rPr lang="en-US" sz="3200" dirty="0"/>
              <a:t> </a:t>
            </a:r>
            <a:r>
              <a:rPr lang="en-US" sz="3200" dirty="0" err="1"/>
              <a:t>bằng</a:t>
            </a:r>
            <a:r>
              <a:rPr lang="en-US" sz="3200" dirty="0"/>
              <a:t> </a:t>
            </a:r>
            <a:r>
              <a:rPr lang="en-US" sz="3200" dirty="0" err="1"/>
              <a:t>địa</a:t>
            </a:r>
            <a:r>
              <a:rPr lang="en-US" sz="3200" dirty="0"/>
              <a:t> </a:t>
            </a:r>
            <a:r>
              <a:rPr lang="en-US" sz="3200" dirty="0" err="1"/>
              <a:t>chỉ</a:t>
            </a:r>
            <a:r>
              <a:rPr lang="en-US" sz="3200" dirty="0"/>
              <a:t> </a:t>
            </a:r>
            <a:r>
              <a:rPr lang="en-US" sz="3200" dirty="0" err="1"/>
              <a:t>của</a:t>
            </a:r>
            <a:r>
              <a:rPr lang="en-US" sz="3200" dirty="0"/>
              <a:t> </a:t>
            </a:r>
            <a:r>
              <a:rPr lang="en-US" sz="3200" dirty="0" err="1"/>
              <a:t>phần</a:t>
            </a:r>
            <a:r>
              <a:rPr lang="en-US" sz="3200" dirty="0"/>
              <a:t> </a:t>
            </a:r>
            <a:r>
              <a:rPr lang="en-US" sz="3200" dirty="0" err="1"/>
              <a:t>tử</a:t>
            </a:r>
            <a:r>
              <a:rPr lang="en-US" sz="3200" dirty="0"/>
              <a:t> </a:t>
            </a:r>
            <a:r>
              <a:rPr lang="en-US" sz="3200" dirty="0" err="1"/>
              <a:t>đầu</a:t>
            </a:r>
            <a:r>
              <a:rPr lang="en-US" sz="3200" dirty="0"/>
              <a:t> </a:t>
            </a:r>
            <a:r>
              <a:rPr lang="en-US" sz="3200" dirty="0" err="1"/>
              <a:t>tiên</a:t>
            </a:r>
            <a:r>
              <a:rPr lang="en-US" sz="3200" dirty="0"/>
              <a:t> </a:t>
            </a:r>
            <a:r>
              <a:rPr lang="en-US" sz="3200" dirty="0" err="1"/>
              <a:t>của</a:t>
            </a:r>
            <a:r>
              <a:rPr lang="en-US" sz="3200" dirty="0"/>
              <a:t> </a:t>
            </a:r>
            <a:r>
              <a:rPr lang="en-US" sz="3200" dirty="0" err="1"/>
              <a:t>mảng</a:t>
            </a:r>
            <a:r>
              <a:rPr lang="en-US" sz="3200" dirty="0"/>
              <a:t> </a:t>
            </a:r>
          </a:p>
          <a:p>
            <a:pPr marL="0" indent="0">
              <a:buNone/>
            </a:pPr>
            <a:r>
              <a:rPr lang="en-US" sz="3200" dirty="0">
                <a:solidFill>
                  <a:srgbClr val="FF0000"/>
                </a:solidFill>
                <a:latin typeface="Courier New" panose="02070309020205020404" pitchFamily="49" charset="0"/>
                <a:cs typeface="Courier New" panose="02070309020205020404" pitchFamily="49" charset="0"/>
              </a:rPr>
              <a:t> a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&amp;a[0]; </a:t>
            </a:r>
          </a:p>
          <a:p>
            <a:pPr marL="0" indent="0">
              <a:buNone/>
            </a:pPr>
            <a:r>
              <a:rPr lang="en-US" sz="3200" dirty="0">
                <a:solidFill>
                  <a:srgbClr val="FF0000"/>
                </a:solidFill>
                <a:latin typeface="Courier New" panose="02070309020205020404" pitchFamily="49" charset="0"/>
                <a:cs typeface="Courier New" panose="02070309020205020404" pitchFamily="49" charset="0"/>
              </a:rPr>
              <a:t> </a:t>
            </a:r>
            <a:r>
              <a:rPr lang="en-US" sz="3200" dirty="0" err="1">
                <a:solidFill>
                  <a:srgbClr val="FF0000"/>
                </a:solidFill>
                <a:latin typeface="Courier New" panose="02070309020205020404" pitchFamily="49" charset="0"/>
                <a:cs typeface="Courier New" panose="02070309020205020404" pitchFamily="49" charset="0"/>
              </a:rPr>
              <a:t>a+i</a:t>
            </a: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&amp;a[</a:t>
            </a:r>
            <a:r>
              <a:rPr lang="en-US" sz="3200" dirty="0" err="1">
                <a:solidFill>
                  <a:srgbClr val="FF0000"/>
                </a:solidFill>
                <a:latin typeface="Courier New" panose="02070309020205020404" pitchFamily="49" charset="0"/>
                <a:cs typeface="Courier New" panose="02070309020205020404" pitchFamily="49" charset="0"/>
              </a:rPr>
              <a:t>i</a:t>
            </a:r>
            <a:r>
              <a:rPr lang="en-US" sz="3200" dirty="0" smtClean="0">
                <a:solidFill>
                  <a:srgbClr val="FF0000"/>
                </a:solidFill>
                <a:latin typeface="Courier New" panose="02070309020205020404" pitchFamily="49" charset="0"/>
                <a:cs typeface="Courier New" panose="02070309020205020404" pitchFamily="49" charset="0"/>
              </a:rPr>
              <a:t>];</a:t>
            </a: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a:t>
            </a:r>
            <a:r>
              <a:rPr lang="en-US" sz="3200" dirty="0" err="1" smtClean="0">
                <a:solidFill>
                  <a:srgbClr val="FF0000"/>
                </a:solidFill>
                <a:latin typeface="Courier New" panose="02070309020205020404" pitchFamily="49" charset="0"/>
                <a:cs typeface="Courier New" panose="02070309020205020404" pitchFamily="49" charset="0"/>
              </a:rPr>
              <a:t>a+i</a:t>
            </a:r>
            <a:r>
              <a:rPr lang="en-US" sz="3200" dirty="0" smtClean="0">
                <a:solidFill>
                  <a:srgbClr val="FF0000"/>
                </a:solidFill>
                <a:latin typeface="Courier New" panose="02070309020205020404" pitchFamily="49" charset="0"/>
                <a:cs typeface="Courier New" panose="02070309020205020404" pitchFamily="49" charset="0"/>
              </a:rPr>
              <a:t>) == a[</a:t>
            </a:r>
            <a:r>
              <a:rPr lang="en-US" sz="3200" dirty="0" err="1" smtClean="0">
                <a:solidFill>
                  <a:srgbClr val="FF0000"/>
                </a:solidFill>
                <a:latin typeface="Courier New" panose="02070309020205020404" pitchFamily="49" charset="0"/>
                <a:cs typeface="Courier New" panose="02070309020205020404" pitchFamily="49" charset="0"/>
              </a:rPr>
              <a:t>i</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Khi</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gặp</a:t>
            </a:r>
            <a:r>
              <a:rPr lang="en-US" sz="3200" dirty="0" smtClean="0">
                <a:solidFill>
                  <a:srgbClr val="FF0000"/>
                </a:solidFill>
                <a:latin typeface="Courier New" panose="02070309020205020404" pitchFamily="49" charset="0"/>
                <a:cs typeface="Courier New" panose="02070309020205020404" pitchFamily="49" charset="0"/>
              </a:rPr>
              <a:t> a[</a:t>
            </a:r>
            <a:r>
              <a:rPr lang="en-US" sz="3200" dirty="0" err="1" smtClean="0">
                <a:solidFill>
                  <a:srgbClr val="FF0000"/>
                </a:solidFill>
                <a:latin typeface="Courier New" panose="02070309020205020404" pitchFamily="49" charset="0"/>
                <a:cs typeface="Courier New" panose="02070309020205020404" pitchFamily="49" charset="0"/>
              </a:rPr>
              <a:t>i</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thì</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trình</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dịch</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đổi</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thành</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a+i</a:t>
            </a:r>
            <a:r>
              <a:rPr lang="en-US" sz="3200" dirty="0" smtClean="0">
                <a:solidFill>
                  <a:srgbClr val="FF0000"/>
                </a:solidFill>
                <a:latin typeface="Courier New" panose="02070309020205020404" pitchFamily="49" charset="0"/>
                <a:cs typeface="Courier New" panose="02070309020205020404" pitchFamily="49" charset="0"/>
              </a:rPr>
              <a:t>) </a:t>
            </a:r>
            <a:endParaRPr lang="en-CA" sz="3200" dirty="0">
              <a:solidFill>
                <a:srgbClr val="FF0000"/>
              </a:solidFill>
              <a:latin typeface="Courier New" panose="02070309020205020404" pitchFamily="49" charset="0"/>
              <a:cs typeface="Courier New" panose="02070309020205020404" pitchFamily="49" charset="0"/>
            </a:endParaRPr>
          </a:p>
        </p:txBody>
      </p:sp>
      <p:sp>
        <p:nvSpPr>
          <p:cNvPr id="6" name="Slide Number Placeholder 3">
            <a:extLst>
              <a:ext uri="{FF2B5EF4-FFF2-40B4-BE49-F238E27FC236}">
                <a16:creationId xmlns:a16="http://schemas.microsoft.com/office/drawing/2014/main" xmlns="" id="{6F62CB70-B72C-43A1-B0E8-8B2F51567A8E}"/>
              </a:ext>
            </a:extLst>
          </p:cNvPr>
          <p:cNvSpPr>
            <a:spLocks noGrp="1"/>
          </p:cNvSpPr>
          <p:nvPr>
            <p:ph type="sldNum" sz="quarter" idx="12"/>
          </p:nvPr>
        </p:nvSpPr>
        <p:spPr/>
        <p:txBody>
          <a:bodyPr/>
          <a:lstStyle/>
          <a:p>
            <a:fld id="{8C13379D-D487-4446-85FC-E9ED5B8B80F6}" type="slidenum">
              <a:rPr lang="en-US" smtClean="0"/>
              <a:pPr/>
              <a:t>20</a:t>
            </a:fld>
            <a:endParaRPr lang="en-US"/>
          </a:p>
        </p:txBody>
      </p:sp>
    </p:spTree>
    <p:extLst>
      <p:ext uri="{BB962C8B-B14F-4D97-AF65-F5344CB8AC3E}">
        <p14:creationId xmlns:p14="http://schemas.microsoft.com/office/powerpoint/2010/main" xmlns="" val="1618934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 </a:t>
            </a:r>
          </a:p>
          <a:p>
            <a:pPr>
              <a:buNone/>
            </a:pPr>
            <a:r>
              <a:rPr lang="en-US" dirty="0" smtClean="0"/>
              <a:t>   </a:t>
            </a:r>
            <a:r>
              <a:rPr lang="en-US" dirty="0" err="1" smtClean="0"/>
              <a:t>int</a:t>
            </a:r>
            <a:r>
              <a:rPr lang="en-US" dirty="0" smtClean="0"/>
              <a:t> </a:t>
            </a:r>
            <a:r>
              <a:rPr lang="en-US" dirty="0" err="1" smtClean="0"/>
              <a:t>i,m</a:t>
            </a:r>
            <a:r>
              <a:rPr lang="en-US" dirty="0" smtClean="0"/>
              <a:t>[10];</a:t>
            </a:r>
          </a:p>
          <a:p>
            <a:pPr>
              <a:buNone/>
            </a:pPr>
            <a:r>
              <a:rPr lang="en-US" dirty="0" smtClean="0"/>
              <a:t>   for(</a:t>
            </a:r>
            <a:r>
              <a:rPr lang="en-US" dirty="0" err="1" smtClean="0"/>
              <a:t>i</a:t>
            </a:r>
            <a:r>
              <a:rPr lang="en-US" dirty="0" smtClean="0"/>
              <a:t>=1;i&lt;12;i++) </a:t>
            </a:r>
            <a:r>
              <a:rPr lang="en-US" dirty="0" err="1" smtClean="0"/>
              <a:t>i</a:t>
            </a:r>
            <a:r>
              <a:rPr lang="en-US" dirty="0" smtClean="0"/>
              <a:t>[m]= </a:t>
            </a:r>
            <a:r>
              <a:rPr lang="en-US" dirty="0" err="1" smtClean="0"/>
              <a:t>i</a:t>
            </a:r>
            <a:r>
              <a:rPr lang="en-US" dirty="0" smtClean="0"/>
              <a:t>*5;</a:t>
            </a:r>
          </a:p>
          <a:p>
            <a:pPr>
              <a:buNone/>
            </a:pPr>
            <a:r>
              <a:rPr lang="en-US" dirty="0" smtClean="0"/>
              <a:t>    for(</a:t>
            </a:r>
            <a:r>
              <a:rPr lang="en-US" dirty="0" err="1" smtClean="0"/>
              <a:t>i</a:t>
            </a:r>
            <a:r>
              <a:rPr lang="en-US" dirty="0" smtClean="0"/>
              <a:t>=1;i&lt;12;i++) </a:t>
            </a:r>
            <a:r>
              <a:rPr lang="en-US" dirty="0" err="1" smtClean="0"/>
              <a:t>printf</a:t>
            </a:r>
            <a:r>
              <a:rPr lang="en-US" dirty="0" smtClean="0"/>
              <a:t>(“\n m[%d] = %</a:t>
            </a:r>
            <a:r>
              <a:rPr lang="en-US" dirty="0" err="1" smtClean="0"/>
              <a:t>d”,i,m</a:t>
            </a:r>
            <a:r>
              <a:rPr lang="en-US" dirty="0" smtClean="0"/>
              <a:t>[</a:t>
            </a:r>
            <a:r>
              <a:rPr lang="en-US" dirty="0" err="1" smtClean="0"/>
              <a:t>i</a:t>
            </a:r>
            <a:r>
              <a:rPr lang="en-US" dirty="0" smtClean="0"/>
              <a:t>]);</a:t>
            </a:r>
          </a:p>
          <a:p>
            <a:pPr>
              <a:buNone/>
            </a:pPr>
            <a:r>
              <a:rPr lang="en-US" dirty="0" smtClean="0"/>
              <a:t>}</a:t>
            </a:r>
          </a:p>
          <a:p>
            <a:pPr>
              <a:buNone/>
            </a:pPr>
            <a:endParaRPr lang="en-US" dirty="0" smtClean="0"/>
          </a:p>
          <a:p>
            <a:pPr>
              <a:buNone/>
            </a:pPr>
            <a:r>
              <a:rPr lang="en-US" dirty="0" smtClean="0"/>
              <a:t>CT nay </a:t>
            </a:r>
            <a:r>
              <a:rPr lang="en-US" dirty="0" err="1" smtClean="0"/>
              <a:t>có</a:t>
            </a:r>
            <a:r>
              <a:rPr lang="en-US" dirty="0" smtClean="0"/>
              <a:t> </a:t>
            </a:r>
            <a:r>
              <a:rPr lang="en-US" dirty="0" err="1" smtClean="0"/>
              <a:t>vẻ</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vd</a:t>
            </a:r>
            <a:r>
              <a:rPr lang="en-US" dirty="0" smtClean="0"/>
              <a:t> </a:t>
            </a:r>
            <a:r>
              <a:rPr lang="en-US" dirty="0" err="1" smtClean="0"/>
              <a:t>gì</a:t>
            </a:r>
            <a:r>
              <a:rPr lang="en-US" dirty="0" smtClean="0"/>
              <a:t> :</a:t>
            </a:r>
          </a:p>
          <a:p>
            <a:pPr>
              <a:buNone/>
            </a:pPr>
            <a:r>
              <a:rPr lang="en-US" dirty="0" smtClean="0"/>
              <a:t> - m </a:t>
            </a:r>
            <a:r>
              <a:rPr lang="en-US" dirty="0" err="1" smtClean="0"/>
              <a:t>khai</a:t>
            </a:r>
            <a:r>
              <a:rPr lang="en-US" dirty="0" smtClean="0"/>
              <a:t> </a:t>
            </a:r>
            <a:r>
              <a:rPr lang="en-US" dirty="0" err="1" smtClean="0"/>
              <a:t>bao</a:t>
            </a:r>
            <a:r>
              <a:rPr lang="en-US" dirty="0" smtClean="0"/>
              <a:t> </a:t>
            </a:r>
            <a:r>
              <a:rPr lang="en-US" dirty="0" err="1" smtClean="0"/>
              <a:t>kt</a:t>
            </a:r>
            <a:r>
              <a:rPr lang="en-US" dirty="0" smtClean="0"/>
              <a:t> = 10 ; 0-9, </a:t>
            </a:r>
            <a:r>
              <a:rPr lang="en-US" dirty="0" err="1" smtClean="0"/>
              <a:t>nhung</a:t>
            </a:r>
            <a:r>
              <a:rPr lang="en-US" dirty="0" smtClean="0"/>
              <a:t> </a:t>
            </a:r>
            <a:r>
              <a:rPr lang="en-US" dirty="0" err="1" smtClean="0"/>
              <a:t>trong</a:t>
            </a:r>
            <a:r>
              <a:rPr lang="en-US" dirty="0" smtClean="0"/>
              <a:t> ct </a:t>
            </a:r>
            <a:r>
              <a:rPr lang="en-US" dirty="0" err="1" smtClean="0"/>
              <a:t>chay</a:t>
            </a:r>
            <a:r>
              <a:rPr lang="en-US" dirty="0" smtClean="0"/>
              <a:t> </a:t>
            </a:r>
            <a:r>
              <a:rPr lang="en-US" dirty="0" err="1" smtClean="0"/>
              <a:t>tu</a:t>
            </a:r>
            <a:r>
              <a:rPr lang="en-US" dirty="0" smtClean="0"/>
              <a:t> 1 den 11</a:t>
            </a:r>
          </a:p>
          <a:p>
            <a:pPr>
              <a:buFontTx/>
              <a:buChar char="-"/>
            </a:pPr>
            <a:r>
              <a:rPr lang="en-US" dirty="0" err="1" smtClean="0"/>
              <a:t>i</a:t>
            </a:r>
            <a:r>
              <a:rPr lang="en-US" dirty="0" smtClean="0"/>
              <a:t>[m] ?</a:t>
            </a:r>
          </a:p>
          <a:p>
            <a:pPr>
              <a:buFontTx/>
              <a:buChar char="-"/>
            </a:pPr>
            <a:r>
              <a:rPr lang="en-US" dirty="0" err="1" smtClean="0"/>
              <a:t>i</a:t>
            </a:r>
            <a:r>
              <a:rPr lang="en-US" dirty="0" smtClean="0"/>
              <a:t>[m] =&gt; *(</a:t>
            </a:r>
            <a:r>
              <a:rPr lang="en-US" dirty="0" err="1" smtClean="0"/>
              <a:t>i+m</a:t>
            </a:r>
            <a:r>
              <a:rPr lang="en-US" dirty="0" smtClean="0"/>
              <a:t>) == *(</a:t>
            </a:r>
            <a:r>
              <a:rPr lang="en-US" dirty="0" err="1" smtClean="0"/>
              <a:t>m+i</a:t>
            </a:r>
            <a:r>
              <a:rPr lang="en-US" dirty="0" smtClean="0"/>
              <a:t>) == m[</a:t>
            </a:r>
            <a:r>
              <a:rPr lang="en-US" dirty="0" err="1" smtClean="0"/>
              <a:t>i</a:t>
            </a:r>
            <a:r>
              <a:rPr lang="en-US" dirty="0" smtClean="0"/>
              <a:t>] </a:t>
            </a:r>
          </a:p>
          <a:p>
            <a:pPr>
              <a:buFontTx/>
              <a:buChar char="-"/>
            </a:pPr>
            <a:r>
              <a:rPr lang="en-US" dirty="0" smtClean="0"/>
              <a:t>C </a:t>
            </a:r>
            <a:r>
              <a:rPr lang="en-US" dirty="0" err="1" smtClean="0"/>
              <a:t>không</a:t>
            </a:r>
            <a:r>
              <a:rPr lang="en-US" dirty="0" smtClean="0"/>
              <a:t> </a:t>
            </a:r>
            <a:r>
              <a:rPr lang="en-US" dirty="0" err="1" smtClean="0"/>
              <a:t>kiểm</a:t>
            </a:r>
            <a:r>
              <a:rPr lang="en-US" dirty="0" smtClean="0"/>
              <a:t> </a:t>
            </a:r>
            <a:r>
              <a:rPr lang="en-US" dirty="0" err="1" smtClean="0"/>
              <a:t>soat</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mảng</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583" y="343790"/>
            <a:ext cx="7886700" cy="795267"/>
          </a:xfrm>
        </p:spPr>
        <p:txBody>
          <a:bodyPr>
            <a:normAutofit fontScale="90000"/>
          </a:bodyPr>
          <a:lstStyle/>
          <a:p>
            <a:pPr algn="ctr"/>
            <a:r>
              <a:rPr lang="en-US" dirty="0" smtClean="0"/>
              <a:t>CÓ CẦN KHAI BÁO TƯỜNG MINH KÍCH THƯỚC MẢNG ?</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a:t>
            </a:r>
            <a:r>
              <a:rPr lang="en-US" dirty="0" err="1" smtClean="0"/>
              <a:t>int</a:t>
            </a:r>
            <a:r>
              <a:rPr lang="en-US" dirty="0" smtClean="0"/>
              <a:t> </a:t>
            </a:r>
            <a:r>
              <a:rPr lang="en-US" dirty="0" err="1" smtClean="0"/>
              <a:t>i,n</a:t>
            </a:r>
            <a:r>
              <a:rPr lang="en-US" dirty="0" smtClean="0"/>
              <a:t>;</a:t>
            </a:r>
          </a:p>
          <a:p>
            <a:pPr>
              <a:buNone/>
            </a:pPr>
            <a:r>
              <a:rPr lang="en-US" dirty="0" smtClean="0"/>
              <a:t>   </a:t>
            </a:r>
            <a:r>
              <a:rPr lang="en-US" dirty="0" err="1" smtClean="0"/>
              <a:t>int</a:t>
            </a:r>
            <a:r>
              <a:rPr lang="en-US" dirty="0" smtClean="0"/>
              <a:t> m[n];</a:t>
            </a:r>
          </a:p>
          <a:p>
            <a:pPr>
              <a:buNone/>
            </a:pPr>
            <a:r>
              <a:rPr lang="en-US" dirty="0" smtClean="0"/>
              <a:t>   </a:t>
            </a:r>
            <a:r>
              <a:rPr lang="en-US" dirty="0" err="1" smtClean="0"/>
              <a:t>printf</a:t>
            </a:r>
            <a:r>
              <a:rPr lang="en-US" dirty="0" smtClean="0"/>
              <a:t>(“\n </a:t>
            </a:r>
            <a:r>
              <a:rPr lang="en-US" dirty="0" err="1" smtClean="0"/>
              <a:t>Vao</a:t>
            </a:r>
            <a:r>
              <a:rPr lang="en-US" dirty="0" smtClean="0"/>
              <a:t> </a:t>
            </a:r>
            <a:r>
              <a:rPr lang="en-US" dirty="0" err="1" smtClean="0"/>
              <a:t>kt</a:t>
            </a:r>
            <a:r>
              <a:rPr lang="en-US" dirty="0" smtClean="0"/>
              <a:t> </a:t>
            </a:r>
            <a:r>
              <a:rPr lang="en-US" dirty="0" err="1" smtClean="0"/>
              <a:t>mang</a:t>
            </a:r>
            <a:r>
              <a:rPr lang="en-US" dirty="0" smtClean="0"/>
              <a:t> “); </a:t>
            </a:r>
            <a:r>
              <a:rPr lang="en-US" dirty="0" err="1" smtClean="0"/>
              <a:t>scanf</a:t>
            </a:r>
            <a:r>
              <a:rPr lang="en-US" dirty="0" smtClean="0"/>
              <a:t>(“%</a:t>
            </a:r>
            <a:r>
              <a:rPr lang="en-US" dirty="0" err="1" smtClean="0"/>
              <a:t>d”,&amp;n</a:t>
            </a:r>
            <a:r>
              <a:rPr lang="en-US" dirty="0" smtClean="0"/>
              <a:t>);</a:t>
            </a:r>
          </a:p>
          <a:p>
            <a:pPr>
              <a:buNone/>
            </a:pPr>
            <a:r>
              <a:rPr lang="en-US" dirty="0" smtClean="0"/>
              <a:t>    for(</a:t>
            </a:r>
            <a:r>
              <a:rPr lang="en-US" dirty="0" err="1" smtClean="0"/>
              <a:t>i</a:t>
            </a:r>
            <a:r>
              <a:rPr lang="en-US" dirty="0" smtClean="0"/>
              <a:t>=0;i&lt;</a:t>
            </a:r>
            <a:r>
              <a:rPr lang="en-US" dirty="0" err="1" smtClean="0"/>
              <a:t>n;i</a:t>
            </a:r>
            <a:r>
              <a:rPr lang="en-US" dirty="0" smtClean="0"/>
              <a:t>++) </a:t>
            </a:r>
            <a:r>
              <a:rPr lang="en-US" dirty="0" err="1" smtClean="0"/>
              <a:t>i</a:t>
            </a:r>
            <a:r>
              <a:rPr lang="en-US" dirty="0" smtClean="0"/>
              <a:t>[m]= </a:t>
            </a:r>
            <a:r>
              <a:rPr lang="en-US" dirty="0" err="1" smtClean="0"/>
              <a:t>i</a:t>
            </a:r>
            <a:r>
              <a:rPr lang="en-US" dirty="0" smtClean="0"/>
              <a:t>*5;</a:t>
            </a:r>
          </a:p>
          <a:p>
            <a:pPr>
              <a:buNone/>
            </a:pPr>
            <a:r>
              <a:rPr lang="en-US" dirty="0" smtClean="0"/>
              <a:t>    for(</a:t>
            </a:r>
            <a:r>
              <a:rPr lang="en-US" dirty="0" err="1" smtClean="0"/>
              <a:t>i</a:t>
            </a:r>
            <a:r>
              <a:rPr lang="en-US" dirty="0" smtClean="0"/>
              <a:t>=0;i&lt;</a:t>
            </a:r>
            <a:r>
              <a:rPr lang="en-US" dirty="0" err="1" smtClean="0"/>
              <a:t>n;i</a:t>
            </a:r>
            <a:r>
              <a:rPr lang="en-US" dirty="0" smtClean="0"/>
              <a:t>++) </a:t>
            </a:r>
            <a:r>
              <a:rPr lang="en-US" dirty="0" err="1" smtClean="0"/>
              <a:t>printf</a:t>
            </a:r>
            <a:r>
              <a:rPr lang="en-US" dirty="0" smtClean="0"/>
              <a:t>(“\n m[%d] = %</a:t>
            </a:r>
            <a:r>
              <a:rPr lang="en-US" dirty="0" err="1" smtClean="0"/>
              <a:t>d”,i,m</a:t>
            </a:r>
            <a:r>
              <a:rPr lang="en-US" dirty="0" smtClean="0"/>
              <a:t>[</a:t>
            </a:r>
            <a:r>
              <a:rPr lang="en-US" dirty="0" err="1" smtClean="0"/>
              <a:t>i</a:t>
            </a:r>
            <a:r>
              <a:rPr lang="en-US" dirty="0" smtClean="0"/>
              <a:t>]);</a:t>
            </a:r>
          </a:p>
          <a:p>
            <a:pPr>
              <a:buNone/>
            </a:pPr>
            <a:r>
              <a:rPr lang="en-US" dirty="0" smtClean="0"/>
              <a:t>}</a:t>
            </a:r>
          </a:p>
          <a:p>
            <a:pPr>
              <a:buNone/>
            </a:pPr>
            <a:endParaRPr lang="en-US" dirty="0" smtClean="0"/>
          </a:p>
          <a:p>
            <a:pPr>
              <a:buNone/>
            </a:pPr>
            <a:r>
              <a:rPr lang="en-US" dirty="0" smtClean="0"/>
              <a:t>C </a:t>
            </a:r>
            <a:r>
              <a:rPr lang="en-US" dirty="0" err="1" smtClean="0"/>
              <a:t>quá</a:t>
            </a:r>
            <a:r>
              <a:rPr lang="en-US" dirty="0" smtClean="0"/>
              <a:t> hay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 </a:t>
            </a:r>
            <a:r>
              <a:rPr lang="en-CA" dirty="0" err="1"/>
              <a:t>trỏ</a:t>
            </a:r>
            <a:r>
              <a:rPr lang="en-CA" dirty="0"/>
              <a:t> </a:t>
            </a:r>
            <a:r>
              <a:rPr lang="en-CA" dirty="0" err="1"/>
              <a:t>và</a:t>
            </a:r>
            <a:r>
              <a:rPr lang="en-CA" dirty="0"/>
              <a:t> </a:t>
            </a:r>
            <a:r>
              <a:rPr lang="en-CA" dirty="0" err="1"/>
              <a:t>mảng</a:t>
            </a:r>
            <a:endParaRPr lang="en-CA" dirty="0"/>
          </a:p>
        </p:txBody>
      </p:sp>
      <p:sp>
        <p:nvSpPr>
          <p:cNvPr id="3" name="Content Placeholder 2"/>
          <p:cNvSpPr>
            <a:spLocks noGrp="1"/>
          </p:cNvSpPr>
          <p:nvPr>
            <p:ph idx="1"/>
          </p:nvPr>
        </p:nvSpPr>
        <p:spPr/>
        <p:txBody>
          <a:bodyPr>
            <a:normAutofit/>
          </a:bodyPr>
          <a:lstStyle/>
          <a:p>
            <a:pPr marL="0" indent="0">
              <a:buNone/>
            </a:pPr>
            <a:r>
              <a:rPr lang="vi-VN" sz="3200" dirty="0"/>
              <a:t>Tuy vậy cần chú ý rằng </a:t>
            </a:r>
            <a:r>
              <a:rPr lang="vi-VN" sz="3200" dirty="0">
                <a:solidFill>
                  <a:srgbClr val="FF0000"/>
                </a:solidFill>
                <a:latin typeface="Courier New" panose="02070309020205020404" pitchFamily="49" charset="0"/>
                <a:cs typeface="Courier New" panose="02070309020205020404" pitchFamily="49" charset="0"/>
              </a:rPr>
              <a:t>a</a:t>
            </a:r>
            <a:r>
              <a:rPr lang="vi-VN" sz="3200" dirty="0"/>
              <a:t> là 1 hằng </a:t>
            </a:r>
            <a:r>
              <a:rPr lang="en-US" sz="3200" dirty="0" err="1"/>
              <a:t>nên</a:t>
            </a:r>
            <a:r>
              <a:rPr lang="en-US" sz="3200" dirty="0"/>
              <a:t> </a:t>
            </a:r>
            <a:r>
              <a:rPr lang="vi-VN" sz="3200" dirty="0"/>
              <a:t>không thể dùng nó trong câu lệnh gán hay toán tử tăng, giảm như </a:t>
            </a:r>
            <a:r>
              <a:rPr lang="vi-VN" sz="3200" dirty="0">
                <a:solidFill>
                  <a:srgbClr val="FF0000"/>
                </a:solidFill>
                <a:latin typeface="Courier New" panose="02070309020205020404" pitchFamily="49" charset="0"/>
                <a:cs typeface="Courier New" panose="02070309020205020404" pitchFamily="49" charset="0"/>
              </a:rPr>
              <a:t>a++; </a:t>
            </a:r>
            <a:endParaRPr lang="en-US" sz="3200" dirty="0">
              <a:solidFill>
                <a:srgbClr val="FF0000"/>
              </a:solidFill>
              <a:latin typeface="Courier New" panose="02070309020205020404" pitchFamily="49" charset="0"/>
              <a:cs typeface="Courier New" panose="02070309020205020404" pitchFamily="49" charset="0"/>
            </a:endParaRPr>
          </a:p>
          <a:p>
            <a:r>
              <a:rPr lang="vi-VN" sz="3200" dirty="0"/>
              <a:t>Xét con trỏ: </a:t>
            </a:r>
            <a:r>
              <a:rPr lang="vi-VN" sz="3200" dirty="0">
                <a:solidFill>
                  <a:srgbClr val="FF0000"/>
                </a:solidFill>
                <a:latin typeface="Courier New" panose="02070309020205020404" pitchFamily="49" charset="0"/>
                <a:cs typeface="Courier New" panose="02070309020205020404" pitchFamily="49" charset="0"/>
              </a:rPr>
              <a:t>int *pa; </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          </a:t>
            </a:r>
            <a:r>
              <a:rPr lang="vi-VN" sz="3200" dirty="0">
                <a:solidFill>
                  <a:srgbClr val="FF0000"/>
                </a:solidFill>
                <a:latin typeface="Courier New" panose="02070309020205020404" pitchFamily="49" charset="0"/>
                <a:cs typeface="Courier New" panose="02070309020205020404" pitchFamily="49" charset="0"/>
              </a:rPr>
              <a:t>pa = &amp;a[0]; </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err="1"/>
              <a:t>Khi</a:t>
            </a:r>
            <a:r>
              <a:rPr lang="en-US" sz="3200" dirty="0"/>
              <a:t> </a:t>
            </a:r>
            <a:r>
              <a:rPr lang="en-US" sz="3200" dirty="0" err="1"/>
              <a:t>đó</a:t>
            </a:r>
            <a:r>
              <a:rPr lang="vi-VN" sz="3200" dirty="0"/>
              <a:t> pa trỏ vào phần tử thứ nhất của mảng và </a:t>
            </a:r>
            <a:endParaRPr lang="en-US" sz="3200" dirty="0"/>
          </a:p>
          <a:p>
            <a:pPr marL="0" indent="0">
              <a:buNone/>
            </a:pPr>
            <a:r>
              <a:rPr lang="vi-VN" sz="3200" dirty="0">
                <a:solidFill>
                  <a:srgbClr val="FF0000"/>
                </a:solidFill>
                <a:latin typeface="Courier New" panose="02070309020205020404" pitchFamily="49" charset="0"/>
                <a:cs typeface="Courier New" panose="02070309020205020404" pitchFamily="49" charset="0"/>
              </a:rPr>
              <a:t>pa +1</a:t>
            </a:r>
            <a:r>
              <a:rPr lang="vi-VN" sz="3200" dirty="0"/>
              <a:t> sẽ trỏ vào phần tử thứ 2 của mảng</a:t>
            </a:r>
            <a:endParaRPr lang="en-US" sz="3200" dirty="0"/>
          </a:p>
          <a:p>
            <a:pPr marL="0" indent="0">
              <a:buNone/>
            </a:pPr>
            <a:r>
              <a:rPr lang="vi-VN" sz="3200" dirty="0">
                <a:solidFill>
                  <a:srgbClr val="FF0000"/>
                </a:solidFill>
                <a:latin typeface="Courier New" panose="02070309020205020404" pitchFamily="49" charset="0"/>
                <a:cs typeface="Courier New" panose="02070309020205020404" pitchFamily="49" charset="0"/>
              </a:rPr>
              <a:t>*(pa+i) </a:t>
            </a:r>
            <a:r>
              <a:rPr lang="vi-VN" sz="3200" dirty="0"/>
              <a:t>sẽ là nội dung của </a:t>
            </a:r>
            <a:r>
              <a:rPr lang="vi-VN" sz="3200" dirty="0">
                <a:solidFill>
                  <a:srgbClr val="FF0000"/>
                </a:solidFill>
                <a:latin typeface="Courier New" panose="02070309020205020404" pitchFamily="49" charset="0"/>
                <a:cs typeface="Courier New" panose="02070309020205020404" pitchFamily="49" charset="0"/>
              </a:rPr>
              <a:t>a[i]</a:t>
            </a:r>
            <a:endParaRPr lang="en-CA" sz="3200"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075D95DD-75DA-41CC-81CC-31A1398586C4}"/>
              </a:ext>
            </a:extLst>
          </p:cNvPr>
          <p:cNvSpPr>
            <a:spLocks noGrp="1"/>
          </p:cNvSpPr>
          <p:nvPr>
            <p:ph type="sldNum" sz="quarter" idx="12"/>
          </p:nvPr>
        </p:nvSpPr>
        <p:spPr/>
        <p:txBody>
          <a:bodyPr/>
          <a:lstStyle/>
          <a:p>
            <a:fld id="{8C13379D-D487-4446-85FC-E9ED5B8B80F6}" type="slidenum">
              <a:rPr lang="en-US" smtClean="0"/>
              <a:pPr/>
              <a:t>23</a:t>
            </a:fld>
            <a:endParaRPr lang="en-US"/>
          </a:p>
        </p:txBody>
      </p:sp>
    </p:spTree>
    <p:extLst>
      <p:ext uri="{BB962C8B-B14F-4D97-AF65-F5344CB8AC3E}">
        <p14:creationId xmlns:p14="http://schemas.microsoft.com/office/powerpoint/2010/main" xmlns="" val="3374840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Int</a:t>
            </a:r>
            <a:r>
              <a:rPr lang="en-US" dirty="0" smtClean="0"/>
              <a:t> M[10] ;</a:t>
            </a:r>
          </a:p>
          <a:p>
            <a:pPr>
              <a:buNone/>
            </a:pPr>
            <a:r>
              <a:rPr lang="en-US" dirty="0" smtClean="0"/>
              <a:t> M == &amp;M[0]</a:t>
            </a:r>
          </a:p>
          <a:p>
            <a:pPr>
              <a:buNone/>
            </a:pPr>
            <a:r>
              <a:rPr lang="en-US" dirty="0" smtClean="0"/>
              <a:t> </a:t>
            </a:r>
            <a:r>
              <a:rPr lang="en-US" dirty="0" err="1" smtClean="0"/>
              <a:t>M+i</a:t>
            </a:r>
            <a:r>
              <a:rPr lang="en-US" dirty="0" smtClean="0"/>
              <a:t>== &amp;M[</a:t>
            </a:r>
            <a:r>
              <a:rPr lang="en-US" dirty="0" err="1" smtClean="0"/>
              <a:t>i</a:t>
            </a:r>
            <a:r>
              <a:rPr lang="en-US" dirty="0" smtClean="0"/>
              <a:t>]</a:t>
            </a:r>
          </a:p>
          <a:p>
            <a:pPr>
              <a:buNone/>
            </a:pPr>
            <a:r>
              <a:rPr lang="en-US" dirty="0" smtClean="0"/>
              <a:t>*(</a:t>
            </a:r>
            <a:r>
              <a:rPr lang="en-US" dirty="0" err="1" smtClean="0"/>
              <a:t>M+i</a:t>
            </a:r>
            <a:r>
              <a:rPr lang="en-US" dirty="0" smtClean="0"/>
              <a:t>) == M[</a:t>
            </a:r>
            <a:r>
              <a:rPr lang="en-US" dirty="0" err="1" smtClean="0"/>
              <a:t>i</a:t>
            </a:r>
            <a:r>
              <a:rPr lang="en-US" dirty="0" smtClean="0"/>
              <a:t>]   :   M[</a:t>
            </a:r>
            <a:r>
              <a:rPr lang="en-US" dirty="0" err="1" smtClean="0"/>
              <a:t>i</a:t>
            </a:r>
            <a:r>
              <a:rPr lang="en-US" dirty="0" smtClean="0"/>
              <a:t>] </a:t>
            </a:r>
            <a:r>
              <a:rPr lang="en-US" dirty="0" smtClean="0">
                <a:sym typeface="Wingdings" pitchFamily="2" charset="2"/>
              </a:rPr>
              <a:t>  *(</a:t>
            </a:r>
            <a:r>
              <a:rPr lang="en-US" dirty="0" err="1" smtClean="0">
                <a:sym typeface="Wingdings" pitchFamily="2" charset="2"/>
              </a:rPr>
              <a:t>M+i</a:t>
            </a:r>
            <a:r>
              <a:rPr lang="en-US" dirty="0" smtClean="0">
                <a:sym typeface="Wingdings" pitchFamily="2" charset="2"/>
              </a:rPr>
              <a:t>)</a:t>
            </a:r>
          </a:p>
          <a:p>
            <a:pPr>
              <a:buNone/>
            </a:pPr>
            <a:endParaRPr lang="en-US" dirty="0" smtClean="0">
              <a:sym typeface="Wingdings" pitchFamily="2" charset="2"/>
            </a:endParaRPr>
          </a:p>
          <a:p>
            <a:pPr>
              <a:buNone/>
            </a:pPr>
            <a:endParaRPr lang="en-US" dirty="0" smtClean="0">
              <a:sym typeface="Wingdings" pitchFamily="2" charset="2"/>
            </a:endParaRPr>
          </a:p>
          <a:p>
            <a:pPr>
              <a:buNone/>
            </a:pPr>
            <a:r>
              <a:rPr lang="en-US" dirty="0" smtClean="0">
                <a:sym typeface="Wingdings" pitchFamily="2" charset="2"/>
              </a:rPr>
              <a:t>M[</a:t>
            </a:r>
            <a:r>
              <a:rPr lang="en-US" dirty="0" err="1" smtClean="0">
                <a:sym typeface="Wingdings" pitchFamily="2" charset="2"/>
              </a:rPr>
              <a:t>i</a:t>
            </a:r>
            <a:r>
              <a:rPr lang="en-US" dirty="0" smtClean="0">
                <a:sym typeface="Wingdings" pitchFamily="2" charset="2"/>
              </a:rPr>
              <a:t>][j]    *(*(</a:t>
            </a:r>
            <a:r>
              <a:rPr lang="en-US" dirty="0" err="1" smtClean="0">
                <a:sym typeface="Wingdings" pitchFamily="2" charset="2"/>
              </a:rPr>
              <a:t>M+i</a:t>
            </a:r>
            <a:r>
              <a:rPr lang="en-US" dirty="0" smtClean="0">
                <a:sym typeface="Wingdings" pitchFamily="2" charset="2"/>
              </a:rPr>
              <a:t>)+j)</a:t>
            </a:r>
          </a:p>
          <a:p>
            <a:pPr>
              <a:buNone/>
            </a:pP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 </a:t>
            </a:r>
            <a:r>
              <a:rPr lang="en-CA" dirty="0" err="1"/>
              <a:t>trỏ</a:t>
            </a:r>
            <a:r>
              <a:rPr lang="en-CA" dirty="0"/>
              <a:t> </a:t>
            </a:r>
            <a:r>
              <a:rPr lang="en-CA" dirty="0" err="1"/>
              <a:t>và</a:t>
            </a:r>
            <a:r>
              <a:rPr lang="en-CA" dirty="0"/>
              <a:t> </a:t>
            </a:r>
            <a:r>
              <a:rPr lang="en-CA" dirty="0" err="1"/>
              <a:t>xâu</a:t>
            </a:r>
            <a:endParaRPr lang="en-CA" dirty="0"/>
          </a:p>
        </p:txBody>
      </p:sp>
      <p:sp>
        <p:nvSpPr>
          <p:cNvPr id="3" name="Content Placeholder 2"/>
          <p:cNvSpPr>
            <a:spLocks noGrp="1"/>
          </p:cNvSpPr>
          <p:nvPr>
            <p:ph idx="1"/>
          </p:nvPr>
        </p:nvSpPr>
        <p:spPr/>
        <p:txBody>
          <a:bodyPr>
            <a:normAutofit lnSpcReduction="10000"/>
          </a:bodyPr>
          <a:lstStyle/>
          <a:p>
            <a:r>
              <a:rPr lang="vi-VN" sz="2800" dirty="0"/>
              <a:t>Ta có </a:t>
            </a:r>
            <a:r>
              <a:rPr lang="vi-VN" sz="2800" dirty="0">
                <a:solidFill>
                  <a:srgbClr val="FF0000"/>
                </a:solidFill>
                <a:latin typeface="Courier New" panose="02070309020205020404" pitchFamily="49" charset="0"/>
                <a:cs typeface="Courier New" panose="02070309020205020404" pitchFamily="49" charset="0"/>
              </a:rPr>
              <a:t>char </a:t>
            </a:r>
            <a:r>
              <a:rPr lang="vi-VN" sz="2800" dirty="0" smtClean="0">
                <a:solidFill>
                  <a:srgbClr val="FF0000"/>
                </a:solidFill>
                <a:latin typeface="Courier New" panose="02070309020205020404" pitchFamily="49" charset="0"/>
                <a:cs typeface="Courier New" panose="02070309020205020404" pitchFamily="49" charset="0"/>
              </a:rPr>
              <a:t>t</a:t>
            </a:r>
            <a:r>
              <a:rPr lang="en-US" sz="2800" dirty="0" smtClean="0">
                <a:solidFill>
                  <a:srgbClr val="FF0000"/>
                </a:solidFill>
                <a:latin typeface="Courier New" panose="02070309020205020404" pitchFamily="49" charset="0"/>
                <a:cs typeface="Courier New" panose="02070309020205020404" pitchFamily="49" charset="0"/>
              </a:rPr>
              <a:t>p</a:t>
            </a:r>
            <a:r>
              <a:rPr lang="vi-VN" sz="2800" dirty="0" smtClean="0">
                <a:solidFill>
                  <a:srgbClr val="FF0000"/>
                </a:solidFill>
                <a:latin typeface="Courier New" panose="02070309020205020404" pitchFamily="49" charset="0"/>
                <a:cs typeface="Courier New" panose="02070309020205020404" pitchFamily="49" charset="0"/>
              </a:rPr>
              <a:t>[30</a:t>
            </a:r>
            <a:r>
              <a:rPr lang="vi-VN" sz="2800" dirty="0">
                <a:solidFill>
                  <a:srgbClr val="FF0000"/>
                </a:solidFill>
                <a:latin typeface="Courier New" panose="02070309020205020404" pitchFamily="49" charset="0"/>
                <a:cs typeface="Courier New" panose="02070309020205020404" pitchFamily="49" charset="0"/>
              </a:rPr>
              <a:t>] =“Da Lat”; </a:t>
            </a:r>
            <a:endParaRPr lang="en-US" sz="3200" dirty="0">
              <a:solidFill>
                <a:srgbClr val="FF0000"/>
              </a:solidFill>
              <a:latin typeface="Courier New" panose="02070309020205020404" pitchFamily="49" charset="0"/>
              <a:cs typeface="Courier New" panose="02070309020205020404" pitchFamily="49" charset="0"/>
            </a:endParaRPr>
          </a:p>
          <a:p>
            <a:r>
              <a:rPr lang="vi-VN" sz="2800" dirty="0"/>
              <a:t>Tương đương : </a:t>
            </a:r>
            <a:endParaRPr lang="en-US" sz="2800" dirty="0"/>
          </a:p>
          <a:p>
            <a:pPr marL="0" indent="0">
              <a:buNone/>
            </a:pPr>
            <a:r>
              <a:rPr lang="en-US" sz="2800" dirty="0">
                <a:latin typeface="Courier New" panose="02070309020205020404" pitchFamily="49" charset="0"/>
                <a:cs typeface="Courier New" panose="02070309020205020404" pitchFamily="49" charset="0"/>
              </a:rPr>
              <a:t> </a:t>
            </a:r>
            <a:r>
              <a:rPr lang="vi-VN" sz="2800" dirty="0">
                <a:solidFill>
                  <a:srgbClr val="FF0000"/>
                </a:solidFill>
                <a:latin typeface="Courier New" panose="02070309020205020404" pitchFamily="49" charset="0"/>
                <a:cs typeface="Courier New" panose="02070309020205020404" pitchFamily="49" charset="0"/>
              </a:rPr>
              <a:t>char </a:t>
            </a:r>
            <a:r>
              <a:rPr lang="vi-VN" sz="2800" dirty="0" smtClean="0">
                <a:solidFill>
                  <a:srgbClr val="FF0000"/>
                </a:solidFill>
                <a:latin typeface="Courier New" panose="02070309020205020404" pitchFamily="49" charset="0"/>
                <a:cs typeface="Courier New" panose="02070309020205020404" pitchFamily="49" charset="0"/>
              </a:rPr>
              <a:t>*</a:t>
            </a:r>
            <a:r>
              <a:rPr lang="en-US" sz="2800" dirty="0" smtClean="0">
                <a:solidFill>
                  <a:srgbClr val="FF0000"/>
                </a:solidFill>
                <a:latin typeface="Courier New" panose="02070309020205020404" pitchFamily="49" charset="0"/>
                <a:cs typeface="Courier New" panose="02070309020205020404" pitchFamily="49" charset="0"/>
              </a:rPr>
              <a:t>p</a:t>
            </a:r>
            <a:r>
              <a:rPr lang="vi-VN" sz="2800" dirty="0" smtClean="0">
                <a:solidFill>
                  <a:srgbClr val="FF0000"/>
                </a:solidFill>
                <a:latin typeface="Courier New" panose="02070309020205020404" pitchFamily="49" charset="0"/>
                <a:cs typeface="Courier New" panose="02070309020205020404" pitchFamily="49" charset="0"/>
              </a:rPr>
              <a:t>t</a:t>
            </a:r>
            <a:r>
              <a:rPr lang="en-US" sz="2800" dirty="0" smtClean="0">
                <a:solidFill>
                  <a:srgbClr val="FF0000"/>
                </a:solidFill>
                <a:latin typeface="Courier New" panose="02070309020205020404" pitchFamily="49" charset="0"/>
                <a:cs typeface="Courier New" panose="02070309020205020404" pitchFamily="49" charset="0"/>
              </a:rPr>
              <a:t>p</a:t>
            </a:r>
            <a:r>
              <a:rPr lang="vi-VN" sz="2800" dirty="0" smtClean="0">
                <a:solidFill>
                  <a:srgbClr val="FF0000"/>
                </a:solidFill>
                <a:latin typeface="Courier New" panose="02070309020205020404" pitchFamily="49" charset="0"/>
                <a:cs typeface="Courier New" panose="02070309020205020404" pitchFamily="49" charset="0"/>
              </a:rPr>
              <a:t>; </a:t>
            </a:r>
            <a:endParaRPr lang="en-US" sz="2800" dirty="0">
              <a:solidFill>
                <a:srgbClr val="FF0000"/>
              </a:solidFill>
              <a:latin typeface="Courier New" panose="02070309020205020404" pitchFamily="49" charset="0"/>
              <a:cs typeface="Courier New" panose="02070309020205020404" pitchFamily="49" charset="0"/>
            </a:endParaRPr>
          </a:p>
          <a:p>
            <a:pPr marL="0" indent="0">
              <a:buNone/>
            </a:pPr>
            <a:r>
              <a:rPr lang="en-US" sz="2800" dirty="0">
                <a:solidFill>
                  <a:srgbClr val="FF0000"/>
                </a:solidFill>
                <a:latin typeface="Courier New" panose="02070309020205020404" pitchFamily="49" charset="0"/>
                <a:cs typeface="Courier New" panose="02070309020205020404" pitchFamily="49" charset="0"/>
              </a:rPr>
              <a:t> </a:t>
            </a:r>
            <a:r>
              <a:rPr lang="en-US" sz="2800" dirty="0" smtClean="0">
                <a:solidFill>
                  <a:srgbClr val="FF0000"/>
                </a:solidFill>
                <a:latin typeface="Courier New" panose="02070309020205020404" pitchFamily="49" charset="0"/>
                <a:cs typeface="Courier New" panose="02070309020205020404" pitchFamily="49" charset="0"/>
              </a:rPr>
              <a:t>p</a:t>
            </a:r>
            <a:r>
              <a:rPr lang="vi-VN" sz="2800" dirty="0" smtClean="0">
                <a:solidFill>
                  <a:srgbClr val="FF0000"/>
                </a:solidFill>
                <a:latin typeface="Courier New" panose="02070309020205020404" pitchFamily="49" charset="0"/>
                <a:cs typeface="Courier New" panose="02070309020205020404" pitchFamily="49" charset="0"/>
              </a:rPr>
              <a:t>t</a:t>
            </a:r>
            <a:r>
              <a:rPr lang="en-US" sz="2800" dirty="0" smtClean="0">
                <a:solidFill>
                  <a:srgbClr val="FF0000"/>
                </a:solidFill>
                <a:latin typeface="Courier New" panose="02070309020205020404" pitchFamily="49" charset="0"/>
                <a:cs typeface="Courier New" panose="02070309020205020404" pitchFamily="49" charset="0"/>
              </a:rPr>
              <a:t>p</a:t>
            </a:r>
            <a:r>
              <a:rPr lang="vi-VN" sz="2800" dirty="0" smtClean="0">
                <a:solidFill>
                  <a:srgbClr val="FF0000"/>
                </a:solidFill>
                <a:latin typeface="Courier New" panose="02070309020205020404" pitchFamily="49" charset="0"/>
                <a:cs typeface="Courier New" panose="02070309020205020404" pitchFamily="49" charset="0"/>
              </a:rPr>
              <a:t>=“</a:t>
            </a:r>
            <a:r>
              <a:rPr lang="vi-VN" sz="2800" dirty="0">
                <a:solidFill>
                  <a:srgbClr val="FF0000"/>
                </a:solidFill>
                <a:latin typeface="Courier New" panose="02070309020205020404" pitchFamily="49" charset="0"/>
                <a:cs typeface="Courier New" panose="02070309020205020404" pitchFamily="49" charset="0"/>
              </a:rPr>
              <a:t>Da lat”; </a:t>
            </a:r>
            <a:r>
              <a:rPr lang="en-US" sz="2800" dirty="0">
                <a:solidFill>
                  <a:srgbClr val="FF0000"/>
                </a:solidFill>
                <a:latin typeface="Courier New" panose="02070309020205020404" pitchFamily="49" charset="0"/>
                <a:cs typeface="Courier New" panose="02070309020205020404" pitchFamily="49" charset="0"/>
              </a:rPr>
              <a:t> </a:t>
            </a:r>
          </a:p>
          <a:p>
            <a:pPr marL="0" indent="0">
              <a:buNone/>
            </a:pPr>
            <a:r>
              <a:rPr lang="en-US" sz="2800" dirty="0"/>
              <a:t>  </a:t>
            </a:r>
            <a:r>
              <a:rPr lang="vi-VN" sz="2800" dirty="0"/>
              <a:t>Hoặc: </a:t>
            </a:r>
            <a:r>
              <a:rPr lang="vi-VN" sz="2800" dirty="0">
                <a:solidFill>
                  <a:srgbClr val="FF0000"/>
                </a:solidFill>
                <a:latin typeface="Courier New" panose="02070309020205020404" pitchFamily="49" charset="0"/>
                <a:cs typeface="Courier New" panose="02070309020205020404" pitchFamily="49" charset="0"/>
              </a:rPr>
              <a:t>char </a:t>
            </a:r>
            <a:r>
              <a:rPr lang="vi-VN" sz="2800" dirty="0" smtClean="0">
                <a:solidFill>
                  <a:srgbClr val="FF0000"/>
                </a:solidFill>
                <a:latin typeface="Courier New" panose="02070309020205020404" pitchFamily="49" charset="0"/>
                <a:cs typeface="Courier New" panose="02070309020205020404" pitchFamily="49" charset="0"/>
              </a:rPr>
              <a:t>*</a:t>
            </a:r>
            <a:r>
              <a:rPr lang="en-US" sz="2800" dirty="0" smtClean="0">
                <a:solidFill>
                  <a:srgbClr val="FF0000"/>
                </a:solidFill>
                <a:latin typeface="Courier New" panose="02070309020205020404" pitchFamily="49" charset="0"/>
                <a:cs typeface="Courier New" panose="02070309020205020404" pitchFamily="49" charset="0"/>
              </a:rPr>
              <a:t>p</a:t>
            </a:r>
            <a:r>
              <a:rPr lang="vi-VN" sz="2800" dirty="0" smtClean="0">
                <a:solidFill>
                  <a:srgbClr val="FF0000"/>
                </a:solidFill>
                <a:latin typeface="Courier New" panose="02070309020205020404" pitchFamily="49" charset="0"/>
                <a:cs typeface="Courier New" panose="02070309020205020404" pitchFamily="49" charset="0"/>
              </a:rPr>
              <a:t>t</a:t>
            </a:r>
            <a:r>
              <a:rPr lang="en-US" sz="2800" dirty="0" smtClean="0">
                <a:solidFill>
                  <a:srgbClr val="FF0000"/>
                </a:solidFill>
                <a:latin typeface="Courier New" panose="02070309020205020404" pitchFamily="49" charset="0"/>
                <a:cs typeface="Courier New" panose="02070309020205020404" pitchFamily="49" charset="0"/>
              </a:rPr>
              <a:t>p</a:t>
            </a:r>
            <a:r>
              <a:rPr lang="vi-VN" sz="2800" dirty="0" smtClean="0">
                <a:solidFill>
                  <a:srgbClr val="FF0000"/>
                </a:solidFill>
                <a:latin typeface="Courier New" panose="02070309020205020404" pitchFamily="49" charset="0"/>
                <a:cs typeface="Courier New" panose="02070309020205020404" pitchFamily="49" charset="0"/>
              </a:rPr>
              <a:t> </a:t>
            </a:r>
            <a:r>
              <a:rPr lang="vi-VN" sz="2800" dirty="0">
                <a:solidFill>
                  <a:srgbClr val="FF0000"/>
                </a:solidFill>
                <a:latin typeface="Courier New" panose="02070309020205020404" pitchFamily="49" charset="0"/>
                <a:cs typeface="Courier New" panose="02070309020205020404" pitchFamily="49" charset="0"/>
              </a:rPr>
              <a:t>=“Da lat”; </a:t>
            </a:r>
            <a:endParaRPr lang="en-US" sz="2800" dirty="0">
              <a:solidFill>
                <a:srgbClr val="FF0000"/>
              </a:solidFill>
              <a:latin typeface="Courier New" panose="02070309020205020404" pitchFamily="49" charset="0"/>
              <a:cs typeface="Courier New" panose="02070309020205020404" pitchFamily="49" charset="0"/>
            </a:endParaRPr>
          </a:p>
          <a:p>
            <a:r>
              <a:rPr lang="vi-VN" sz="2800" dirty="0"/>
              <a:t>Ngoài ra các thao tác trên xâu cũng tương tự như trên mảng </a:t>
            </a:r>
            <a:endParaRPr lang="en-US" sz="2800" dirty="0"/>
          </a:p>
          <a:p>
            <a:pPr marL="0" indent="0">
              <a:buNone/>
            </a:pPr>
            <a:r>
              <a:rPr lang="en-US" sz="2800" dirty="0">
                <a:latin typeface="Courier New" panose="02070309020205020404" pitchFamily="49" charset="0"/>
                <a:cs typeface="Courier New" panose="02070309020205020404" pitchFamily="49" charset="0"/>
              </a:rPr>
              <a:t> </a:t>
            </a:r>
            <a:r>
              <a:rPr lang="vi-VN" sz="2800" dirty="0" smtClean="0">
                <a:solidFill>
                  <a:srgbClr val="FF0000"/>
                </a:solidFill>
                <a:latin typeface="Courier New" panose="02070309020205020404" pitchFamily="49" charset="0"/>
                <a:cs typeface="Courier New" panose="02070309020205020404" pitchFamily="49" charset="0"/>
              </a:rPr>
              <a:t>*(</a:t>
            </a:r>
            <a:r>
              <a:rPr lang="en-US" sz="2800" dirty="0" smtClean="0">
                <a:solidFill>
                  <a:srgbClr val="FF0000"/>
                </a:solidFill>
                <a:latin typeface="Courier New" panose="02070309020205020404" pitchFamily="49" charset="0"/>
                <a:cs typeface="Courier New" panose="02070309020205020404" pitchFamily="49" charset="0"/>
              </a:rPr>
              <a:t>p</a:t>
            </a:r>
            <a:r>
              <a:rPr lang="vi-VN" sz="2800" dirty="0" smtClean="0">
                <a:solidFill>
                  <a:srgbClr val="FF0000"/>
                </a:solidFill>
                <a:latin typeface="Courier New" panose="02070309020205020404" pitchFamily="49" charset="0"/>
                <a:cs typeface="Courier New" panose="02070309020205020404" pitchFamily="49" charset="0"/>
              </a:rPr>
              <a:t>t</a:t>
            </a:r>
            <a:r>
              <a:rPr lang="en-US" sz="2800" dirty="0" smtClean="0">
                <a:solidFill>
                  <a:srgbClr val="FF0000"/>
                </a:solidFill>
                <a:latin typeface="Courier New" panose="02070309020205020404" pitchFamily="49" charset="0"/>
                <a:cs typeface="Courier New" panose="02070309020205020404" pitchFamily="49" charset="0"/>
              </a:rPr>
              <a:t>p</a:t>
            </a:r>
            <a:r>
              <a:rPr lang="vi-VN" sz="2800" dirty="0" smtClean="0">
                <a:solidFill>
                  <a:srgbClr val="FF0000"/>
                </a:solidFill>
                <a:latin typeface="Courier New" panose="02070309020205020404" pitchFamily="49" charset="0"/>
                <a:cs typeface="Courier New" panose="02070309020205020404" pitchFamily="49" charset="0"/>
              </a:rPr>
              <a:t>+3</a:t>
            </a:r>
            <a:r>
              <a:rPr lang="vi-VN" sz="2800" dirty="0">
                <a:solidFill>
                  <a:srgbClr val="FF0000"/>
                </a:solidFill>
                <a:latin typeface="Courier New" panose="02070309020205020404" pitchFamily="49" charset="0"/>
                <a:cs typeface="Courier New" panose="02070309020205020404" pitchFamily="49" charset="0"/>
              </a:rPr>
              <a:t>) </a:t>
            </a:r>
            <a:r>
              <a:rPr lang="en-US" sz="2800" dirty="0" smtClean="0">
                <a:solidFill>
                  <a:srgbClr val="FF0000"/>
                </a:solidFill>
                <a:latin typeface="Courier New" panose="02070309020205020404" pitchFamily="49" charset="0"/>
                <a:cs typeface="Courier New" panose="02070309020205020404" pitchFamily="49" charset="0"/>
              </a:rPr>
              <a:t>=</a:t>
            </a:r>
            <a:r>
              <a:rPr lang="vi-VN" sz="2800" dirty="0" smtClean="0">
                <a:solidFill>
                  <a:srgbClr val="FF0000"/>
                </a:solidFill>
                <a:latin typeface="Courier New" panose="02070309020205020404" pitchFamily="49" charset="0"/>
                <a:cs typeface="Courier New" panose="02070309020205020404" pitchFamily="49" charset="0"/>
              </a:rPr>
              <a:t>= </a:t>
            </a:r>
            <a:r>
              <a:rPr lang="vi-VN" sz="2800" dirty="0">
                <a:solidFill>
                  <a:srgbClr val="FF0000"/>
                </a:solidFill>
                <a:latin typeface="Courier New" panose="02070309020205020404" pitchFamily="49" charset="0"/>
                <a:cs typeface="Courier New" panose="02070309020205020404" pitchFamily="49" charset="0"/>
              </a:rPr>
              <a:t>“l</a:t>
            </a:r>
            <a:r>
              <a:rPr lang="vi-VN" sz="2800" dirty="0" smtClean="0">
                <a:solidFill>
                  <a:srgbClr val="FF0000"/>
                </a:solidFill>
                <a:latin typeface="Courier New" panose="02070309020205020404" pitchFamily="49" charset="0"/>
                <a:cs typeface="Courier New" panose="02070309020205020404" pitchFamily="49" charset="0"/>
              </a:rPr>
              <a:t>”</a:t>
            </a:r>
            <a:r>
              <a:rPr lang="en-US" sz="2800" dirty="0" smtClean="0">
                <a:solidFill>
                  <a:srgbClr val="FF0000"/>
                </a:solidFill>
                <a:latin typeface="Courier New" panose="02070309020205020404" pitchFamily="49" charset="0"/>
                <a:cs typeface="Courier New" panose="02070309020205020404" pitchFamily="49" charset="0"/>
              </a:rPr>
              <a:t>== </a:t>
            </a:r>
            <a:r>
              <a:rPr lang="en-US" sz="2800" dirty="0" err="1" smtClean="0">
                <a:solidFill>
                  <a:srgbClr val="FF0000"/>
                </a:solidFill>
                <a:latin typeface="Courier New" panose="02070309020205020404" pitchFamily="49" charset="0"/>
                <a:cs typeface="Courier New" panose="02070309020205020404" pitchFamily="49" charset="0"/>
              </a:rPr>
              <a:t>ptp</a:t>
            </a:r>
            <a:r>
              <a:rPr lang="en-US" sz="2800" dirty="0" smtClean="0">
                <a:solidFill>
                  <a:srgbClr val="FF0000"/>
                </a:solidFill>
                <a:latin typeface="Courier New" panose="02070309020205020404" pitchFamily="49" charset="0"/>
                <a:cs typeface="Courier New" panose="02070309020205020404" pitchFamily="49" charset="0"/>
              </a:rPr>
              <a:t>[3] </a:t>
            </a:r>
          </a:p>
          <a:p>
            <a:pPr marL="0" indent="0">
              <a:buNone/>
            </a:pPr>
            <a:r>
              <a:rPr lang="en-US" sz="2800" dirty="0" smtClean="0">
                <a:solidFill>
                  <a:srgbClr val="FF0000"/>
                </a:solidFill>
                <a:latin typeface="Courier New" panose="02070309020205020404" pitchFamily="49" charset="0"/>
                <a:cs typeface="Courier New" panose="02070309020205020404" pitchFamily="49" charset="0"/>
              </a:rPr>
              <a:t>  == *(tp+3)==</a:t>
            </a:r>
            <a:r>
              <a:rPr lang="en-US" sz="2800" dirty="0" err="1" smtClean="0">
                <a:solidFill>
                  <a:srgbClr val="FF0000"/>
                </a:solidFill>
                <a:latin typeface="Courier New" panose="02070309020205020404" pitchFamily="49" charset="0"/>
                <a:cs typeface="Courier New" panose="02070309020205020404" pitchFamily="49" charset="0"/>
              </a:rPr>
              <a:t>tp</a:t>
            </a:r>
            <a:r>
              <a:rPr lang="en-US" sz="2800" dirty="0" smtClean="0">
                <a:solidFill>
                  <a:srgbClr val="FF0000"/>
                </a:solidFill>
                <a:latin typeface="Courier New" panose="02070309020205020404" pitchFamily="49" charset="0"/>
                <a:cs typeface="Courier New" panose="02070309020205020404" pitchFamily="49" charset="0"/>
              </a:rPr>
              <a:t>[3]</a:t>
            </a:r>
            <a:r>
              <a:rPr lang="vi-VN" sz="2800" dirty="0" smtClean="0">
                <a:solidFill>
                  <a:srgbClr val="FF0000"/>
                </a:solidFill>
                <a:latin typeface="Courier New" panose="02070309020205020404" pitchFamily="49" charset="0"/>
                <a:cs typeface="Courier New" panose="02070309020205020404" pitchFamily="49" charset="0"/>
              </a:rPr>
              <a:t> </a:t>
            </a:r>
            <a:endParaRPr lang="en-US" sz="2800" dirty="0">
              <a:solidFill>
                <a:srgbClr val="FF0000"/>
              </a:solidFill>
              <a:latin typeface="Courier New" panose="02070309020205020404" pitchFamily="49" charset="0"/>
              <a:cs typeface="Courier New" panose="02070309020205020404" pitchFamily="49" charset="0"/>
            </a:endParaRPr>
          </a:p>
          <a:p>
            <a:r>
              <a:rPr lang="vi-VN" sz="2800" dirty="0"/>
              <a:t>Chú ý : với xâu thường thì không thể gán trực tiếp như dòng thứ 3</a:t>
            </a:r>
            <a:endParaRPr lang="en-CA" sz="2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0D2954DE-EECC-4178-9F90-B821D8DD7FCC}"/>
              </a:ext>
            </a:extLst>
          </p:cNvPr>
          <p:cNvSpPr>
            <a:spLocks noGrp="1"/>
          </p:cNvSpPr>
          <p:nvPr>
            <p:ph type="sldNum" sz="quarter" idx="12"/>
          </p:nvPr>
        </p:nvSpPr>
        <p:spPr/>
        <p:txBody>
          <a:bodyPr/>
          <a:lstStyle/>
          <a:p>
            <a:fld id="{8C13379D-D487-4446-85FC-E9ED5B8B80F6}" type="slidenum">
              <a:rPr lang="en-US" smtClean="0"/>
              <a:pPr/>
              <a:t>25</a:t>
            </a:fld>
            <a:endParaRPr lang="en-US"/>
          </a:p>
        </p:txBody>
      </p:sp>
    </p:spTree>
    <p:extLst>
      <p:ext uri="{BB962C8B-B14F-4D97-AF65-F5344CB8AC3E}">
        <p14:creationId xmlns:p14="http://schemas.microsoft.com/office/powerpoint/2010/main" xmlns="" val="4057116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Tuy</a:t>
            </a:r>
            <a:r>
              <a:rPr lang="en-US" dirty="0" smtClean="0"/>
              <a:t> </a:t>
            </a:r>
            <a:r>
              <a:rPr lang="en-US" dirty="0" err="1" smtClean="0"/>
              <a:t>nhiên</a:t>
            </a:r>
            <a:r>
              <a:rPr lang="en-US" dirty="0" smtClean="0"/>
              <a:t> </a:t>
            </a:r>
            <a:r>
              <a:rPr lang="en-US" dirty="0" err="1" smtClean="0"/>
              <a:t>cần</a:t>
            </a:r>
            <a:r>
              <a:rPr lang="en-US" dirty="0" smtClean="0"/>
              <a:t> </a:t>
            </a:r>
            <a:r>
              <a:rPr lang="en-US" dirty="0" err="1" smtClean="0"/>
              <a:t>lưu</a:t>
            </a:r>
            <a:r>
              <a:rPr lang="en-US" dirty="0" smtClean="0"/>
              <a:t> ý con </a:t>
            </a:r>
            <a:r>
              <a:rPr lang="en-US" dirty="0" err="1" smtClean="0"/>
              <a:t>trỏ</a:t>
            </a:r>
            <a:r>
              <a:rPr lang="en-US" dirty="0" smtClean="0"/>
              <a:t> </a:t>
            </a:r>
            <a:r>
              <a:rPr lang="en-US" dirty="0" err="1" smtClean="0"/>
              <a:t>được</a:t>
            </a:r>
            <a:r>
              <a:rPr lang="en-US" dirty="0" smtClean="0"/>
              <a:t> </a:t>
            </a:r>
            <a:r>
              <a:rPr lang="en-US" dirty="0" err="1" smtClean="0"/>
              <a:t>cấp</a:t>
            </a:r>
            <a:r>
              <a:rPr lang="en-US" dirty="0" smtClean="0"/>
              <a:t> </a:t>
            </a:r>
            <a:r>
              <a:rPr lang="en-US" dirty="0" err="1" smtClean="0"/>
              <a:t>phát</a:t>
            </a:r>
            <a:r>
              <a:rPr lang="en-US" dirty="0" smtClean="0"/>
              <a:t> </a:t>
            </a:r>
            <a:r>
              <a:rPr lang="en-US" dirty="0" err="1" smtClean="0"/>
              <a:t>bộ</a:t>
            </a:r>
            <a:r>
              <a:rPr lang="en-US" dirty="0" smtClean="0"/>
              <a:t> </a:t>
            </a:r>
            <a:r>
              <a:rPr lang="en-US" dirty="0" err="1" smtClean="0"/>
              <a:t>nhớ</a:t>
            </a:r>
            <a:r>
              <a:rPr lang="en-US" dirty="0" smtClean="0"/>
              <a:t> hay </a:t>
            </a:r>
            <a:r>
              <a:rPr lang="en-US" dirty="0" err="1" smtClean="0"/>
              <a:t>chưa</a:t>
            </a:r>
            <a:r>
              <a:rPr lang="en-US" dirty="0" smtClean="0"/>
              <a:t> </a:t>
            </a:r>
            <a:r>
              <a:rPr lang="en-US" dirty="0" err="1" smtClean="0"/>
              <a:t>và</a:t>
            </a:r>
            <a:r>
              <a:rPr lang="en-US" dirty="0" smtClean="0"/>
              <a:t> </a:t>
            </a:r>
            <a:r>
              <a:rPr lang="en-US" dirty="0" err="1" smtClean="0"/>
              <a:t>trỏ</a:t>
            </a:r>
            <a:r>
              <a:rPr lang="en-US" dirty="0" smtClean="0"/>
              <a:t> </a:t>
            </a:r>
            <a:r>
              <a:rPr lang="en-US" dirty="0" err="1" smtClean="0"/>
              <a:t>tới</a:t>
            </a:r>
            <a:r>
              <a:rPr lang="en-US" dirty="0" smtClean="0"/>
              <a:t> </a:t>
            </a:r>
            <a:r>
              <a:rPr lang="en-US" dirty="0" err="1" smtClean="0"/>
              <a:t>đâu</a:t>
            </a:r>
            <a:r>
              <a:rPr lang="en-US" dirty="0" smtClean="0"/>
              <a:t> ? </a:t>
            </a:r>
            <a:endParaRPr lang="en-US" dirty="0"/>
          </a:p>
        </p:txBody>
      </p:sp>
      <p:sp>
        <p:nvSpPr>
          <p:cNvPr id="3" name="Content Placeholder 2"/>
          <p:cNvSpPr>
            <a:spLocks noGrp="1"/>
          </p:cNvSpPr>
          <p:nvPr>
            <p:ph idx="1"/>
          </p:nvPr>
        </p:nvSpPr>
        <p:spPr>
          <a:xfrm>
            <a:off x="1031966" y="1094509"/>
            <a:ext cx="7876902" cy="5449982"/>
          </a:xfrm>
        </p:spPr>
        <p:txBody>
          <a:bodyPr>
            <a:normAutofit fontScale="85000" lnSpcReduction="20000"/>
          </a:bodyPr>
          <a:lstStyle/>
          <a:p>
            <a:pPr>
              <a:buNone/>
            </a:pPr>
            <a:r>
              <a:rPr lang="en-US" altLang="en-US" dirty="0" err="1" smtClean="0"/>
              <a:t>int</a:t>
            </a:r>
            <a:r>
              <a:rPr lang="en-US" altLang="en-US" dirty="0" smtClean="0"/>
              <a:t> main() {</a:t>
            </a:r>
          </a:p>
          <a:p>
            <a:pPr>
              <a:buNone/>
            </a:pPr>
            <a:r>
              <a:rPr lang="en-US" altLang="en-US" dirty="0" smtClean="0"/>
              <a:t>	char s1[10]="ABC", *s2="ABC",*s3;</a:t>
            </a:r>
          </a:p>
          <a:p>
            <a:pPr>
              <a:buNone/>
            </a:pPr>
            <a:r>
              <a:rPr lang="en-US" altLang="en-US" dirty="0" smtClean="0"/>
              <a:t>	s3="ABC";</a:t>
            </a:r>
          </a:p>
          <a:p>
            <a:pPr>
              <a:buNone/>
            </a:pPr>
            <a:r>
              <a:rPr lang="en-US" altLang="en-US" dirty="0" smtClean="0"/>
              <a:t>	</a:t>
            </a:r>
            <a:r>
              <a:rPr lang="en-US" altLang="en-US" dirty="0" err="1" smtClean="0"/>
              <a:t>printf</a:t>
            </a:r>
            <a:r>
              <a:rPr lang="en-US" altLang="en-US" dirty="0" smtClean="0"/>
              <a:t>("S1= %s, s2= %s s3= %s",s1,s2,s3);</a:t>
            </a:r>
          </a:p>
          <a:p>
            <a:pPr>
              <a:buNone/>
            </a:pPr>
            <a:r>
              <a:rPr lang="en-US" altLang="en-US" dirty="0" smtClean="0"/>
              <a:t>	</a:t>
            </a:r>
            <a:r>
              <a:rPr lang="en-US" altLang="en-US" dirty="0" err="1" smtClean="0"/>
              <a:t>printf</a:t>
            </a:r>
            <a:r>
              <a:rPr lang="en-US" altLang="en-US" dirty="0" smtClean="0"/>
              <a:t>("\n s1[1]= %c s2[1]= %c s3[1]=%c",s1[1],s2[2],s3[1]);</a:t>
            </a:r>
          </a:p>
          <a:p>
            <a:pPr>
              <a:buNone/>
            </a:pPr>
            <a:r>
              <a:rPr lang="en-US" altLang="en-US" dirty="0" smtClean="0"/>
              <a:t>	s3=s1;</a:t>
            </a:r>
          </a:p>
          <a:p>
            <a:pPr>
              <a:buNone/>
            </a:pPr>
            <a:r>
              <a:rPr lang="en-US" altLang="en-US" dirty="0" smtClean="0"/>
              <a:t>	s1[1]='D';</a:t>
            </a:r>
          </a:p>
          <a:p>
            <a:pPr>
              <a:buNone/>
            </a:pPr>
            <a:r>
              <a:rPr lang="en-US" altLang="en-US" dirty="0" smtClean="0"/>
              <a:t>//	s2[1]='D';   </a:t>
            </a:r>
            <a:r>
              <a:rPr lang="en-US" altLang="en-US" dirty="0" err="1" smtClean="0"/>
              <a:t>Loi</a:t>
            </a:r>
            <a:r>
              <a:rPr lang="en-US" altLang="en-US" dirty="0" smtClean="0"/>
              <a:t> vi "ABC" la const, </a:t>
            </a:r>
          </a:p>
          <a:p>
            <a:pPr>
              <a:buNone/>
            </a:pPr>
            <a:r>
              <a:rPr lang="en-US" altLang="en-US" dirty="0" smtClean="0"/>
              <a:t>	s3[2]='F';</a:t>
            </a:r>
          </a:p>
          <a:p>
            <a:pPr>
              <a:buNone/>
            </a:pPr>
            <a:r>
              <a:rPr lang="en-US" altLang="en-US" dirty="0" smtClean="0"/>
              <a:t>	</a:t>
            </a:r>
            <a:r>
              <a:rPr lang="en-US" altLang="en-US" dirty="0" err="1" smtClean="0"/>
              <a:t>printf</a:t>
            </a:r>
            <a:r>
              <a:rPr lang="en-US" altLang="en-US" dirty="0" smtClean="0"/>
              <a:t>("\n s1[1]= %c s2[1]= %c s3[1]=%c",s1[1],s2[2],s3[2]);</a:t>
            </a:r>
          </a:p>
          <a:p>
            <a:pPr>
              <a:buNone/>
            </a:pPr>
            <a:r>
              <a:rPr lang="en-US" altLang="en-US" dirty="0" smtClean="0"/>
              <a:t>	</a:t>
            </a:r>
            <a:r>
              <a:rPr lang="en-US" altLang="en-US" dirty="0" err="1" smtClean="0"/>
              <a:t>printf</a:t>
            </a:r>
            <a:r>
              <a:rPr lang="en-US" altLang="en-US" dirty="0" smtClean="0"/>
              <a:t>("\n S1= %s, s2= %s s3= %s",s1,s2,s3);</a:t>
            </a:r>
          </a:p>
          <a:p>
            <a:pPr>
              <a:buNone/>
            </a:pPr>
            <a:r>
              <a:rPr lang="en-US" altLang="en-US" dirty="0" smtClean="0"/>
              <a:t>	gets(s1);</a:t>
            </a:r>
          </a:p>
          <a:p>
            <a:pPr>
              <a:buNone/>
            </a:pPr>
            <a:r>
              <a:rPr lang="en-US" altLang="en-US" dirty="0" smtClean="0"/>
              <a:t>//	gets(s2);  </a:t>
            </a:r>
            <a:r>
              <a:rPr lang="en-US" altLang="en-US" dirty="0" err="1" smtClean="0"/>
              <a:t>loi</a:t>
            </a:r>
            <a:r>
              <a:rPr lang="en-US" altLang="en-US" dirty="0" smtClean="0"/>
              <a:t> vi s2 </a:t>
            </a:r>
            <a:r>
              <a:rPr lang="en-US" altLang="en-US" dirty="0" err="1" smtClean="0"/>
              <a:t>chua</a:t>
            </a:r>
            <a:r>
              <a:rPr lang="en-US" altLang="en-US" dirty="0" smtClean="0"/>
              <a:t> </a:t>
            </a:r>
            <a:r>
              <a:rPr lang="en-US" altLang="en-US" dirty="0" err="1" smtClean="0"/>
              <a:t>duoc</a:t>
            </a:r>
            <a:r>
              <a:rPr lang="en-US" altLang="en-US" dirty="0" smtClean="0"/>
              <a:t> cap </a:t>
            </a:r>
            <a:r>
              <a:rPr lang="en-US" altLang="en-US" dirty="0" err="1" smtClean="0"/>
              <a:t>phat</a:t>
            </a:r>
            <a:r>
              <a:rPr lang="en-US" altLang="en-US" dirty="0" smtClean="0"/>
              <a:t> </a:t>
            </a:r>
            <a:r>
              <a:rPr lang="en-US" altLang="en-US" dirty="0" err="1" smtClean="0"/>
              <a:t>bo</a:t>
            </a:r>
            <a:r>
              <a:rPr lang="en-US" altLang="en-US" dirty="0" smtClean="0"/>
              <a:t> </a:t>
            </a:r>
            <a:r>
              <a:rPr lang="en-US" altLang="en-US" dirty="0" err="1" smtClean="0"/>
              <a:t>nho</a:t>
            </a:r>
            <a:endParaRPr lang="en-US" altLang="en-US" dirty="0" smtClean="0"/>
          </a:p>
          <a:p>
            <a:pPr>
              <a:buNone/>
            </a:pPr>
            <a:r>
              <a:rPr lang="en-US" altLang="en-US" dirty="0" smtClean="0"/>
              <a:t>    gets(s3);</a:t>
            </a:r>
          </a:p>
          <a:p>
            <a:pPr>
              <a:buNone/>
            </a:pPr>
            <a:r>
              <a:rPr lang="en-US" altLang="en-US" dirty="0" smtClean="0"/>
              <a:t>	</a:t>
            </a:r>
            <a:r>
              <a:rPr lang="en-US" altLang="en-US" dirty="0" err="1" smtClean="0"/>
              <a:t>printf</a:t>
            </a:r>
            <a:r>
              <a:rPr lang="en-US" altLang="en-US" dirty="0" smtClean="0"/>
              <a:t>("\n S1= %s, s2= %s s3= %s",s1,s2,s3);</a:t>
            </a:r>
          </a:p>
          <a:p>
            <a:pPr>
              <a:buNone/>
            </a:pPr>
            <a:r>
              <a:rPr lang="en-US" alt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285750"/>
            <a:ext cx="8229600" cy="5840413"/>
          </a:xfrm>
        </p:spPr>
        <p:txBody>
          <a:bodyPr/>
          <a:lstStyle/>
          <a:p>
            <a:pPr>
              <a:buFontTx/>
              <a:buNone/>
            </a:pPr>
            <a:r>
              <a:rPr lang="en-US" smtClean="0"/>
              <a:t>  int m[10] ={1};</a:t>
            </a:r>
          </a:p>
          <a:p>
            <a:pPr>
              <a:buFontTx/>
              <a:buNone/>
            </a:pPr>
            <a:r>
              <a:rPr lang="en-US" smtClean="0"/>
              <a:t>  int m[10]={1,,,2};</a:t>
            </a:r>
          </a:p>
          <a:p>
            <a:pPr>
              <a:buFontTx/>
              <a:buNone/>
            </a:pPr>
            <a:r>
              <a:rPr lang="en-US" smtClean="0"/>
              <a:t>  int m[][] ={{1,2,},,,{1,,1,1,1,,1}};   4,7</a:t>
            </a:r>
          </a:p>
          <a:p>
            <a:pPr>
              <a:buFontTx/>
              <a:buNone/>
            </a:pPr>
            <a:r>
              <a:rPr lang="en-US" smtClean="0"/>
              <a:t>  char s[6]={‘H’,’a’,’n’,’o’,’i’};</a:t>
            </a:r>
          </a:p>
          <a:p>
            <a:pPr>
              <a:buFontTx/>
              <a:buNone/>
            </a:pPr>
            <a:r>
              <a:rPr lang="en-US" smtClean="0"/>
              <a:t>  char s2[]=“Hanoi”;</a:t>
            </a:r>
          </a:p>
          <a:p>
            <a:pPr>
              <a:buFontTx/>
              <a:buNone/>
            </a:pPr>
            <a:r>
              <a:rPr lang="en-US" smtClean="0"/>
              <a:t>  s?s2   :</a:t>
            </a:r>
          </a:p>
          <a:p>
            <a:pPr>
              <a:buFontTx/>
              <a:buNone/>
            </a:pPr>
            <a:endParaRPr lang="en-US" smtClean="0"/>
          </a:p>
        </p:txBody>
      </p:sp>
      <p:graphicFrame>
        <p:nvGraphicFramePr>
          <p:cNvPr id="3" name="Table 2"/>
          <p:cNvGraphicFramePr>
            <a:graphicFrameLocks noGrp="1"/>
          </p:cNvGraphicFramePr>
          <p:nvPr/>
        </p:nvGraphicFramePr>
        <p:xfrm>
          <a:off x="1285875" y="4071938"/>
          <a:ext cx="6096000" cy="571504"/>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571504">
                <a:tc>
                  <a:txBody>
                    <a:bodyPr/>
                    <a:lstStyle/>
                    <a:p>
                      <a:r>
                        <a:rPr lang="en-US" dirty="0" smtClean="0">
                          <a:solidFill>
                            <a:srgbClr val="FF0000"/>
                          </a:solidFill>
                        </a:rPr>
                        <a:t>H</a:t>
                      </a:r>
                      <a:endParaRPr lang="en-US" dirty="0">
                        <a:solidFill>
                          <a:srgbClr val="FF0000"/>
                        </a:solidFill>
                      </a:endParaRPr>
                    </a:p>
                  </a:txBody>
                  <a:tcPr/>
                </a:tc>
                <a:tc>
                  <a:txBody>
                    <a:bodyPr/>
                    <a:lstStyle/>
                    <a:p>
                      <a:r>
                        <a:rPr lang="en-US" dirty="0" smtClean="0">
                          <a:solidFill>
                            <a:srgbClr val="FF0000"/>
                          </a:solidFill>
                        </a:rPr>
                        <a:t>a</a:t>
                      </a:r>
                      <a:endParaRPr lang="en-US" dirty="0">
                        <a:solidFill>
                          <a:srgbClr val="FF0000"/>
                        </a:solidFill>
                      </a:endParaRPr>
                    </a:p>
                  </a:txBody>
                  <a:tcPr/>
                </a:tc>
                <a:tc>
                  <a:txBody>
                    <a:bodyPr/>
                    <a:lstStyle/>
                    <a:p>
                      <a:r>
                        <a:rPr lang="en-US" dirty="0" smtClean="0">
                          <a:solidFill>
                            <a:srgbClr val="FF0000"/>
                          </a:solidFill>
                        </a:rPr>
                        <a:t>n</a:t>
                      </a:r>
                      <a:endParaRPr lang="en-US" dirty="0">
                        <a:solidFill>
                          <a:srgbClr val="FF0000"/>
                        </a:solidFill>
                      </a:endParaRPr>
                    </a:p>
                  </a:txBody>
                  <a:tcPr/>
                </a:tc>
                <a:tc>
                  <a:txBody>
                    <a:bodyPr/>
                    <a:lstStyle/>
                    <a:p>
                      <a:r>
                        <a:rPr lang="en-US" dirty="0" smtClean="0">
                          <a:solidFill>
                            <a:srgbClr val="FF0000"/>
                          </a:solidFill>
                        </a:rPr>
                        <a:t>o</a:t>
                      </a:r>
                      <a:endParaRPr lang="en-US" dirty="0">
                        <a:solidFill>
                          <a:srgbClr val="FF0000"/>
                        </a:solidFill>
                      </a:endParaRPr>
                    </a:p>
                  </a:txBody>
                  <a:tcPr/>
                </a:tc>
                <a:tc>
                  <a:txBody>
                    <a:bodyPr/>
                    <a:lstStyle/>
                    <a:p>
                      <a:r>
                        <a:rPr lang="en-US" dirty="0" err="1" smtClean="0">
                          <a:solidFill>
                            <a:srgbClr val="FF0000"/>
                          </a:solidFill>
                        </a:rPr>
                        <a:t>i</a:t>
                      </a:r>
                      <a:endParaRPr lang="en-US" dirty="0">
                        <a:solidFill>
                          <a:srgbClr val="FF0000"/>
                        </a:solidFill>
                      </a:endParaRPr>
                    </a:p>
                  </a:txBody>
                  <a:tcPr/>
                </a:tc>
                <a:tc>
                  <a:txBody>
                    <a:bodyPr/>
                    <a:lstStyle/>
                    <a:p>
                      <a:r>
                        <a:rPr lang="en-US" dirty="0" smtClean="0">
                          <a:solidFill>
                            <a:srgbClr val="FF0000"/>
                          </a:solidFill>
                        </a:rPr>
                        <a:t>\0</a:t>
                      </a:r>
                      <a:endParaRPr lang="en-US" dirty="0">
                        <a:solidFill>
                          <a:srgbClr val="FF0000"/>
                        </a:solidFill>
                      </a:endParaRPr>
                    </a:p>
                  </a:txBody>
                  <a:tcPr/>
                </a:tc>
              </a:tr>
            </a:tbl>
          </a:graphicData>
        </a:graphic>
      </p:graphicFrame>
      <p:graphicFrame>
        <p:nvGraphicFramePr>
          <p:cNvPr id="4" name="Table 3"/>
          <p:cNvGraphicFramePr>
            <a:graphicFrameLocks noGrp="1"/>
          </p:cNvGraphicFramePr>
          <p:nvPr/>
        </p:nvGraphicFramePr>
        <p:xfrm>
          <a:off x="1285875" y="5286375"/>
          <a:ext cx="6096000" cy="500066"/>
        </p:xfrm>
        <a:graphic>
          <a:graphicData uri="http://schemas.openxmlformats.org/drawingml/2006/table">
            <a:tbl>
              <a:tblPr firstRow="1" bandRow="1">
                <a:tableStyleId>{5C22544A-7EE6-4342-B048-85BDC9FD1C3A}</a:tableStyleId>
              </a:tblPr>
              <a:tblGrid>
                <a:gridCol w="1016000"/>
                <a:gridCol w="1016000"/>
                <a:gridCol w="1111272"/>
                <a:gridCol w="920728"/>
                <a:gridCol w="1016000"/>
                <a:gridCol w="1016000"/>
              </a:tblGrid>
              <a:tr h="500066">
                <a:tc>
                  <a:txBody>
                    <a:bodyPr/>
                    <a:lstStyle/>
                    <a:p>
                      <a:r>
                        <a:rPr lang="en-US" dirty="0" smtClean="0">
                          <a:solidFill>
                            <a:srgbClr val="FF0000"/>
                          </a:solidFill>
                        </a:rPr>
                        <a:t>H</a:t>
                      </a:r>
                      <a:endParaRPr lang="en-US" dirty="0">
                        <a:solidFill>
                          <a:srgbClr val="FF0000"/>
                        </a:solidFill>
                      </a:endParaRPr>
                    </a:p>
                  </a:txBody>
                  <a:tcPr/>
                </a:tc>
                <a:tc>
                  <a:txBody>
                    <a:bodyPr/>
                    <a:lstStyle/>
                    <a:p>
                      <a:r>
                        <a:rPr lang="en-US" dirty="0" smtClean="0">
                          <a:solidFill>
                            <a:srgbClr val="FF0000"/>
                          </a:solidFill>
                        </a:rPr>
                        <a:t>a</a:t>
                      </a:r>
                      <a:endParaRPr lang="en-US" dirty="0">
                        <a:solidFill>
                          <a:srgbClr val="FF0000"/>
                        </a:solidFill>
                      </a:endParaRPr>
                    </a:p>
                  </a:txBody>
                  <a:tcPr/>
                </a:tc>
                <a:tc>
                  <a:txBody>
                    <a:bodyPr/>
                    <a:lstStyle/>
                    <a:p>
                      <a:r>
                        <a:rPr lang="en-US" dirty="0" smtClean="0">
                          <a:solidFill>
                            <a:srgbClr val="FF0000"/>
                          </a:solidFill>
                        </a:rPr>
                        <a:t>n</a:t>
                      </a:r>
                      <a:endParaRPr lang="en-US" dirty="0">
                        <a:solidFill>
                          <a:srgbClr val="FF0000"/>
                        </a:solidFill>
                      </a:endParaRPr>
                    </a:p>
                  </a:txBody>
                  <a:tcPr/>
                </a:tc>
                <a:tc>
                  <a:txBody>
                    <a:bodyPr/>
                    <a:lstStyle/>
                    <a:p>
                      <a:r>
                        <a:rPr lang="en-US" dirty="0" smtClean="0">
                          <a:solidFill>
                            <a:srgbClr val="FF0000"/>
                          </a:solidFill>
                        </a:rPr>
                        <a:t>o</a:t>
                      </a:r>
                      <a:endParaRPr lang="en-US" dirty="0">
                        <a:solidFill>
                          <a:srgbClr val="FF0000"/>
                        </a:solidFill>
                      </a:endParaRPr>
                    </a:p>
                  </a:txBody>
                  <a:tcPr/>
                </a:tc>
                <a:tc>
                  <a:txBody>
                    <a:bodyPr/>
                    <a:lstStyle/>
                    <a:p>
                      <a:r>
                        <a:rPr lang="en-US" dirty="0" err="1" smtClean="0">
                          <a:solidFill>
                            <a:srgbClr val="FF0000"/>
                          </a:solidFill>
                        </a:rPr>
                        <a:t>i</a:t>
                      </a:r>
                      <a:endParaRPr lang="en-US" dirty="0">
                        <a:solidFill>
                          <a:srgbClr val="FF0000"/>
                        </a:solidFill>
                      </a:endParaRPr>
                    </a:p>
                  </a:txBody>
                  <a:tcPr/>
                </a:tc>
                <a:tc>
                  <a:txBody>
                    <a:bodyPr/>
                    <a:lstStyle/>
                    <a:p>
                      <a:r>
                        <a:rPr lang="en-US" dirty="0" smtClean="0">
                          <a:solidFill>
                            <a:srgbClr val="FF0000"/>
                          </a:solidFill>
                        </a:rPr>
                        <a:t>??</a:t>
                      </a:r>
                      <a:endParaRPr lang="en-US" dirty="0">
                        <a:solidFill>
                          <a:srgbClr val="FF0000"/>
                        </a:solidFill>
                      </a:endParaRPr>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Mảng</a:t>
            </a:r>
            <a:r>
              <a:rPr lang="en-CA" dirty="0"/>
              <a:t> </a:t>
            </a:r>
            <a:r>
              <a:rPr lang="en-CA" dirty="0" err="1"/>
              <a:t>các</a:t>
            </a:r>
            <a:r>
              <a:rPr lang="en-CA" dirty="0"/>
              <a:t> con </a:t>
            </a:r>
            <a:r>
              <a:rPr lang="en-CA" dirty="0" err="1"/>
              <a:t>trỏ</a:t>
            </a:r>
            <a:endParaRPr lang="en-CA" dirty="0"/>
          </a:p>
        </p:txBody>
      </p:sp>
      <p:sp>
        <p:nvSpPr>
          <p:cNvPr id="3" name="Content Placeholder 2"/>
          <p:cNvSpPr>
            <a:spLocks noGrp="1"/>
          </p:cNvSpPr>
          <p:nvPr>
            <p:ph idx="1"/>
          </p:nvPr>
        </p:nvSpPr>
        <p:spPr/>
        <p:txBody>
          <a:bodyPr>
            <a:normAutofit/>
          </a:bodyPr>
          <a:lstStyle/>
          <a:p>
            <a:r>
              <a:rPr lang="vi-VN" sz="2800" dirty="0"/>
              <a:t>Con trỏ cũng là một loại dữ liệu nên ta có thể tạo một mảng các phần tử là con trỏ theo dạng thức. </a:t>
            </a:r>
            <a:endParaRPr lang="en-US" sz="2800" dirty="0"/>
          </a:p>
          <a:p>
            <a:pPr marL="0" indent="0">
              <a:buNone/>
            </a:pP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kiểu</a:t>
            </a:r>
            <a:r>
              <a:rPr lang="en-US" dirty="0">
                <a:solidFill>
                  <a:srgbClr val="FF0000"/>
                </a:solidFill>
                <a:latin typeface="Courier New" panose="02070309020205020404" pitchFamily="49" charset="0"/>
                <a:cs typeface="Courier New" panose="02070309020205020404" pitchFamily="49" charset="0"/>
              </a:rPr>
              <a:t>&gt; </a:t>
            </a:r>
            <a:r>
              <a:rPr lang="vi-VN" dirty="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mảng</a:t>
            </a:r>
            <a:r>
              <a:rPr lang="en-US" dirty="0">
                <a:solidFill>
                  <a:srgbClr val="FF0000"/>
                </a:solidFill>
                <a:latin typeface="Courier New" panose="02070309020205020404" pitchFamily="49" charset="0"/>
                <a:cs typeface="Courier New" panose="02070309020205020404" pitchFamily="49" charset="0"/>
              </a:rPr>
              <a:t> con </a:t>
            </a:r>
            <a:r>
              <a:rPr lang="en-US" dirty="0" err="1">
                <a:solidFill>
                  <a:srgbClr val="FF0000"/>
                </a:solidFill>
                <a:latin typeface="Courier New" panose="02070309020205020404" pitchFamily="49" charset="0"/>
                <a:cs typeface="Courier New" panose="02070309020205020404" pitchFamily="49" charset="0"/>
              </a:rPr>
              <a:t>trỏ</a:t>
            </a:r>
            <a:r>
              <a:rPr lang="en-US" dirty="0">
                <a:solidFill>
                  <a:srgbClr val="FF0000"/>
                </a:solidFill>
                <a:latin typeface="Courier New" panose="02070309020205020404" pitchFamily="49" charset="0"/>
                <a:cs typeface="Courier New" panose="02070309020205020404" pitchFamily="49" charset="0"/>
              </a:rPr>
              <a:t>&gt;[</a:t>
            </a:r>
            <a:r>
              <a:rPr lang="en-US" dirty="0" err="1">
                <a:solidFill>
                  <a:srgbClr val="FF0000"/>
                </a:solidFill>
                <a:latin typeface="Courier New" panose="02070309020205020404" pitchFamily="49" charset="0"/>
                <a:cs typeface="Courier New" panose="02070309020205020404" pitchFamily="49" charset="0"/>
              </a:rPr>
              <a:t>số</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phần</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tử</a:t>
            </a:r>
            <a:r>
              <a:rPr lang="en-US" dirty="0">
                <a:solidFill>
                  <a:srgbClr val="FF0000"/>
                </a:solidFill>
                <a:latin typeface="Courier New" panose="02070309020205020404" pitchFamily="49" charset="0"/>
                <a:cs typeface="Courier New" panose="02070309020205020404" pitchFamily="49" charset="0"/>
              </a:rPr>
              <a:t>]</a:t>
            </a:r>
            <a:r>
              <a:rPr lang="vi-VN" dirty="0">
                <a:solidFill>
                  <a:srgbClr val="FF0000"/>
                </a:solidFill>
                <a:latin typeface="Courier New" panose="02070309020205020404" pitchFamily="49" charset="0"/>
                <a:cs typeface="Courier New" panose="02070309020205020404" pitchFamily="49" charset="0"/>
              </a:rPr>
              <a:t>; </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sz="2800" dirty="0"/>
              <a:t>Ví dụ: </a:t>
            </a:r>
            <a:r>
              <a:rPr lang="vi-VN" sz="2800" dirty="0">
                <a:solidFill>
                  <a:srgbClr val="FF0000"/>
                </a:solidFill>
                <a:latin typeface="Courier New" panose="02070309020205020404" pitchFamily="49" charset="0"/>
                <a:cs typeface="Courier New" panose="02070309020205020404" pitchFamily="49" charset="0"/>
              </a:rPr>
              <a:t>char *ds[10]; </a:t>
            </a:r>
            <a:endParaRPr lang="en-US" sz="2800" dirty="0">
              <a:solidFill>
                <a:srgbClr val="FF0000"/>
              </a:solidFill>
              <a:latin typeface="Courier New" panose="02070309020205020404" pitchFamily="49" charset="0"/>
              <a:cs typeface="Courier New" panose="02070309020205020404" pitchFamily="49" charset="0"/>
            </a:endParaRPr>
          </a:p>
          <a:p>
            <a:pPr marL="457200" lvl="1" indent="0">
              <a:buNone/>
            </a:pPr>
            <a:r>
              <a:rPr lang="vi-VN" sz="2600" dirty="0"/>
              <a:t>▫ </a:t>
            </a:r>
            <a:r>
              <a:rPr lang="vi-VN" sz="2800" dirty="0">
                <a:solidFill>
                  <a:srgbClr val="FF0000"/>
                </a:solidFill>
                <a:latin typeface="Courier New" panose="02070309020205020404" pitchFamily="49" charset="0"/>
                <a:cs typeface="Courier New" panose="02070309020205020404" pitchFamily="49" charset="0"/>
              </a:rPr>
              <a:t>ds </a:t>
            </a:r>
            <a:r>
              <a:rPr lang="vi-VN" sz="2600" dirty="0"/>
              <a:t>là 1 mảng gồm 10 phần tử, mỗi phần tử là 1 con trỏ kiểu char, được dùng để </a:t>
            </a:r>
            <a:r>
              <a:rPr lang="en-US" sz="2600" dirty="0" err="1" smtClean="0"/>
              <a:t>trỏ</a:t>
            </a:r>
            <a:r>
              <a:rPr lang="en-US" sz="2600" dirty="0" smtClean="0"/>
              <a:t> </a:t>
            </a:r>
            <a:r>
              <a:rPr lang="en-US" sz="2600" dirty="0" err="1" smtClean="0"/>
              <a:t>tới</a:t>
            </a:r>
            <a:r>
              <a:rPr lang="en-US" sz="2600" dirty="0" smtClean="0"/>
              <a:t> </a:t>
            </a:r>
            <a:r>
              <a:rPr lang="vi-VN" sz="2600" dirty="0" smtClean="0"/>
              <a:t> </a:t>
            </a:r>
            <a:r>
              <a:rPr lang="vi-VN" sz="2600" dirty="0"/>
              <a:t>10 xâu ký tự nào đó </a:t>
            </a:r>
            <a:endParaRPr lang="en-US" sz="2600" dirty="0"/>
          </a:p>
          <a:p>
            <a:r>
              <a:rPr lang="vi-VN" sz="2800" dirty="0"/>
              <a:t>Cũng có thẻ khởi tạo trực tiếp các giá trị khi khai báo </a:t>
            </a:r>
            <a:endParaRPr lang="en-US" sz="2800" dirty="0"/>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vi-VN" dirty="0">
                <a:solidFill>
                  <a:srgbClr val="FF0000"/>
                </a:solidFill>
                <a:latin typeface="Courier New" panose="02070309020205020404" pitchFamily="49" charset="0"/>
                <a:cs typeface="Courier New" panose="02070309020205020404" pitchFamily="49" charset="0"/>
              </a:rPr>
              <a:t>char * ma[10] = {“mot”,”hai”,”ba”...};</a:t>
            </a:r>
            <a:endParaRPr lang="en-CA"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61F7F36E-25A7-4D88-827A-A2355F7BD616}"/>
              </a:ext>
            </a:extLst>
          </p:cNvPr>
          <p:cNvSpPr>
            <a:spLocks noGrp="1"/>
          </p:cNvSpPr>
          <p:nvPr>
            <p:ph type="sldNum" sz="quarter" idx="12"/>
          </p:nvPr>
        </p:nvSpPr>
        <p:spPr/>
        <p:txBody>
          <a:bodyPr/>
          <a:lstStyle/>
          <a:p>
            <a:fld id="{8C13379D-D487-4446-85FC-E9ED5B8B80F6}" type="slidenum">
              <a:rPr lang="en-US" smtClean="0"/>
              <a:pPr/>
              <a:t>28</a:t>
            </a:fld>
            <a:endParaRPr lang="en-US"/>
          </a:p>
        </p:txBody>
      </p:sp>
    </p:spTree>
    <p:extLst>
      <p:ext uri="{BB962C8B-B14F-4D97-AF65-F5344CB8AC3E}">
        <p14:creationId xmlns:p14="http://schemas.microsoft.com/office/powerpoint/2010/main" xmlns="" val="1263628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char s1[10]=“</a:t>
            </a:r>
            <a:r>
              <a:rPr lang="en-US" dirty="0" err="1" smtClean="0"/>
              <a:t>hjkhj</a:t>
            </a:r>
            <a:r>
              <a:rPr lang="en-US" dirty="0" smtClean="0"/>
              <a:t>”, *s2=&amp;s1;</a:t>
            </a:r>
          </a:p>
          <a:p>
            <a:pPr>
              <a:buNone/>
            </a:pPr>
            <a:r>
              <a:rPr lang="en-US" dirty="0" smtClean="0"/>
              <a:t>s2=“</a:t>
            </a:r>
            <a:r>
              <a:rPr lang="en-US" dirty="0" err="1" smtClean="0"/>
              <a:t>abc</a:t>
            </a:r>
            <a:r>
              <a:rPr lang="en-US" dirty="0" smtClean="0"/>
              <a:t>”; // s1 </a:t>
            </a:r>
            <a:r>
              <a:rPr lang="en-US" dirty="0" err="1" smtClean="0"/>
              <a:t>khong</a:t>
            </a:r>
            <a:r>
              <a:rPr lang="en-US" dirty="0" smtClean="0"/>
              <a:t> </a:t>
            </a:r>
            <a:r>
              <a:rPr lang="en-US" dirty="0" err="1" smtClean="0"/>
              <a:t>doi</a:t>
            </a:r>
            <a:r>
              <a:rPr lang="en-US" dirty="0" smtClean="0"/>
              <a:t>, chi co </a:t>
            </a:r>
            <a:r>
              <a:rPr lang="en-US" dirty="0" err="1" smtClean="0"/>
              <a:t>noi</a:t>
            </a:r>
            <a:r>
              <a:rPr lang="en-US" dirty="0" smtClean="0"/>
              <a:t> dung </a:t>
            </a:r>
            <a:r>
              <a:rPr lang="en-US" dirty="0" err="1" smtClean="0"/>
              <a:t>cua</a:t>
            </a:r>
            <a:r>
              <a:rPr lang="en-US" dirty="0" smtClean="0"/>
              <a:t> s2 </a:t>
            </a:r>
            <a:r>
              <a:rPr lang="en-US" dirty="0" err="1" smtClean="0"/>
              <a:t>thay</a:t>
            </a:r>
            <a:r>
              <a:rPr lang="en-US" dirty="0" smtClean="0"/>
              <a:t> </a:t>
            </a:r>
            <a:r>
              <a:rPr lang="en-US" dirty="0" err="1" smtClean="0"/>
              <a:t>doi</a:t>
            </a:r>
            <a:endParaRPr lang="en-US" dirty="0" smtClean="0"/>
          </a:p>
          <a:p>
            <a:pPr>
              <a:buNone/>
            </a:pPr>
            <a:r>
              <a:rPr lang="en-US" dirty="0" smtClean="0"/>
              <a:t>Lam the </a:t>
            </a:r>
            <a:r>
              <a:rPr lang="en-US" dirty="0" err="1" smtClean="0"/>
              <a:t>nao</a:t>
            </a:r>
            <a:r>
              <a:rPr lang="en-US" dirty="0" smtClean="0"/>
              <a:t> de qua s2 ma lam </a:t>
            </a:r>
            <a:r>
              <a:rPr lang="en-US" dirty="0" err="1" smtClean="0"/>
              <a:t>thay</a:t>
            </a:r>
            <a:r>
              <a:rPr lang="en-US" dirty="0" smtClean="0"/>
              <a:t> </a:t>
            </a:r>
            <a:r>
              <a:rPr lang="en-US" dirty="0" err="1" smtClean="0"/>
              <a:t>doi</a:t>
            </a:r>
            <a:r>
              <a:rPr lang="en-US" dirty="0" smtClean="0"/>
              <a:t> </a:t>
            </a:r>
            <a:r>
              <a:rPr lang="en-US" dirty="0" err="1" smtClean="0"/>
              <a:t>duoc</a:t>
            </a:r>
            <a:r>
              <a:rPr lang="en-US" dirty="0" smtClean="0"/>
              <a:t> s1 =“</a:t>
            </a:r>
            <a:r>
              <a:rPr lang="en-US" dirty="0" err="1" smtClean="0"/>
              <a:t>abc</a:t>
            </a:r>
            <a:r>
              <a:rPr lang="en-US" dirty="0" smtClean="0"/>
              <a:t>” ?</a:t>
            </a:r>
          </a:p>
          <a:p>
            <a:pPr>
              <a:buNone/>
            </a:pPr>
            <a:r>
              <a:rPr lang="en-US" dirty="0" smtClean="0"/>
              <a:t>*s2=“</a:t>
            </a:r>
            <a:r>
              <a:rPr lang="en-US" dirty="0" err="1" smtClean="0"/>
              <a:t>abc</a:t>
            </a:r>
            <a:r>
              <a:rPr lang="en-US" dirty="0" smtClean="0"/>
              <a:t>”;   =&gt; </a:t>
            </a:r>
            <a:r>
              <a:rPr lang="en-US" dirty="0" err="1" smtClean="0"/>
              <a:t>gawpj</a:t>
            </a:r>
            <a:r>
              <a:rPr lang="en-US" dirty="0" smtClean="0"/>
              <a:t> </a:t>
            </a:r>
            <a:r>
              <a:rPr lang="en-US" dirty="0" err="1" smtClean="0"/>
              <a:t>chis</a:t>
            </a:r>
            <a:r>
              <a:rPr lang="en-US" dirty="0" smtClean="0"/>
              <a:t> </a:t>
            </a:r>
            <a:r>
              <a:rPr lang="en-US" dirty="0" err="1" smtClean="0"/>
              <a:t>pheof</a:t>
            </a:r>
            <a:r>
              <a:rPr lang="en-US" dirty="0" smtClean="0"/>
              <a:t> =&gt; </a:t>
            </a:r>
            <a:r>
              <a:rPr lang="en-US" dirty="0" err="1" smtClean="0"/>
              <a:t>bij</a:t>
            </a:r>
            <a:r>
              <a:rPr lang="en-US" dirty="0" smtClean="0"/>
              <a:t> </a:t>
            </a:r>
            <a:r>
              <a:rPr lang="en-US" dirty="0" err="1" smtClean="0"/>
              <a:t>anw</a:t>
            </a:r>
            <a:r>
              <a:rPr lang="en-US" dirty="0" smtClean="0"/>
              <a:t> </a:t>
            </a:r>
            <a:r>
              <a:rPr lang="en-US" dirty="0" err="1" smtClean="0"/>
              <a:t>chui</a:t>
            </a:r>
            <a:r>
              <a:rPr lang="en-US" dirty="0" smtClean="0"/>
              <a:t> : error</a:t>
            </a:r>
          </a:p>
          <a:p>
            <a:pPr>
              <a:buNone/>
            </a:pPr>
            <a:r>
              <a:rPr lang="en-US" dirty="0" err="1" smtClean="0"/>
              <a:t>strcpy</a:t>
            </a:r>
            <a:r>
              <a:rPr lang="en-US" dirty="0" smtClean="0"/>
              <a:t>(s2,”abc”);</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srcRect/>
          <a:stretch>
            <a:fillRect/>
          </a:stretch>
        </p:blipFill>
        <p:spPr bwMode="auto">
          <a:xfrm>
            <a:off x="323850" y="260350"/>
            <a:ext cx="7859713" cy="6597650"/>
          </a:xfrm>
          <a:prstGeom prst="rect">
            <a:avLst/>
          </a:prstGeom>
          <a:noFill/>
          <a:ln w="9525">
            <a:noFill/>
            <a:miter lim="800000"/>
            <a:headEnd/>
            <a:tailEnd/>
          </a:ln>
        </p:spPr>
      </p:pic>
      <p:graphicFrame>
        <p:nvGraphicFramePr>
          <p:cNvPr id="2" name="Table 1">
            <a:extLst>
              <a:ext uri="{FF2B5EF4-FFF2-40B4-BE49-F238E27FC236}"/>
            </a:extLst>
          </p:cNvPr>
          <p:cNvGraphicFramePr>
            <a:graphicFrameLocks noGrp="1"/>
          </p:cNvGraphicFramePr>
          <p:nvPr/>
        </p:nvGraphicFramePr>
        <p:xfrm>
          <a:off x="8183563" y="260350"/>
          <a:ext cx="960760" cy="5832944"/>
        </p:xfrm>
        <a:graphic>
          <a:graphicData uri="http://schemas.openxmlformats.org/drawingml/2006/table">
            <a:tbl>
              <a:tblPr firstRow="1" bandRow="1">
                <a:tableStyleId>{5C22544A-7EE6-4342-B048-85BDC9FD1C3A}</a:tableStyleId>
              </a:tblPr>
              <a:tblGrid>
                <a:gridCol w="960760">
                  <a:extLst>
                    <a:ext uri="{9D8B030D-6E8A-4147-A177-3AD203B41FA5}"/>
                  </a:extLst>
                </a:gridCol>
              </a:tblGrid>
              <a:tr h="804824">
                <a:tc>
                  <a:txBody>
                    <a:bodyPr/>
                    <a:lstStyle/>
                    <a:p>
                      <a:r>
                        <a:rPr lang="en-US" dirty="0" err="1"/>
                        <a:t>devc</a:t>
                      </a:r>
                      <a:endParaRPr lang="en-US" dirty="0"/>
                    </a:p>
                  </a:txBody>
                  <a:tcPr/>
                </a:tc>
                <a:extLst>
                  <a:ext uri="{0D108BD9-81ED-4DB2-BD59-A6C34878D82A}"/>
                </a:extLst>
              </a:tr>
              <a:tr h="419010">
                <a:tc>
                  <a:txBody>
                    <a:bodyPr/>
                    <a:lstStyle/>
                    <a:p>
                      <a:r>
                        <a:rPr lang="en-US" dirty="0"/>
                        <a:t>21</a:t>
                      </a:r>
                    </a:p>
                  </a:txBody>
                  <a:tcPr/>
                </a:tc>
                <a:extLst>
                  <a:ext uri="{0D108BD9-81ED-4DB2-BD59-A6C34878D82A}"/>
                </a:extLst>
              </a:tr>
              <a:tr h="419010">
                <a:tc>
                  <a:txBody>
                    <a:bodyPr/>
                    <a:lstStyle/>
                    <a:p>
                      <a:r>
                        <a:rPr lang="en-US" dirty="0"/>
                        <a:t>21</a:t>
                      </a:r>
                    </a:p>
                  </a:txBody>
                  <a:tcPr/>
                </a:tc>
                <a:extLst>
                  <a:ext uri="{0D108BD9-81ED-4DB2-BD59-A6C34878D82A}"/>
                </a:extLst>
              </a:tr>
              <a:tr h="419010">
                <a:tc>
                  <a:txBody>
                    <a:bodyPr/>
                    <a:lstStyle/>
                    <a:p>
                      <a:r>
                        <a:rPr lang="en-US" dirty="0"/>
                        <a:t>30</a:t>
                      </a:r>
                    </a:p>
                  </a:txBody>
                  <a:tcPr/>
                </a:tc>
                <a:extLst>
                  <a:ext uri="{0D108BD9-81ED-4DB2-BD59-A6C34878D82A}"/>
                </a:extLst>
              </a:tr>
              <a:tr h="419010">
                <a:tc>
                  <a:txBody>
                    <a:bodyPr/>
                    <a:lstStyle/>
                    <a:p>
                      <a:r>
                        <a:rPr lang="en-US" dirty="0"/>
                        <a:t>22</a:t>
                      </a:r>
                    </a:p>
                  </a:txBody>
                  <a:tcPr/>
                </a:tc>
                <a:extLst>
                  <a:ext uri="{0D108BD9-81ED-4DB2-BD59-A6C34878D82A}"/>
                </a:extLst>
              </a:tr>
              <a:tr h="419010">
                <a:tc>
                  <a:txBody>
                    <a:bodyPr/>
                    <a:lstStyle/>
                    <a:p>
                      <a:r>
                        <a:rPr lang="en-US" dirty="0"/>
                        <a:t>22</a:t>
                      </a:r>
                    </a:p>
                  </a:txBody>
                  <a:tcPr/>
                </a:tc>
                <a:extLst>
                  <a:ext uri="{0D108BD9-81ED-4DB2-BD59-A6C34878D82A}"/>
                </a:extLst>
              </a:tr>
              <a:tr h="419010">
                <a:tc>
                  <a:txBody>
                    <a:bodyPr/>
                    <a:lstStyle/>
                    <a:p>
                      <a:r>
                        <a:rPr lang="en-US" dirty="0"/>
                        <a:t>10</a:t>
                      </a:r>
                    </a:p>
                  </a:txBody>
                  <a:tcPr/>
                </a:tc>
                <a:extLst>
                  <a:ext uri="{0D108BD9-81ED-4DB2-BD59-A6C34878D82A}"/>
                </a:extLst>
              </a:tr>
              <a:tr h="419010">
                <a:tc>
                  <a:txBody>
                    <a:bodyPr/>
                    <a:lstStyle/>
                    <a:p>
                      <a:r>
                        <a:rPr lang="en-US" dirty="0"/>
                        <a:t>13</a:t>
                      </a:r>
                    </a:p>
                  </a:txBody>
                  <a:tcPr/>
                </a:tc>
                <a:extLst>
                  <a:ext uri="{0D108BD9-81ED-4DB2-BD59-A6C34878D82A}"/>
                </a:extLst>
              </a:tr>
              <a:tr h="419010">
                <a:tc>
                  <a:txBody>
                    <a:bodyPr/>
                    <a:lstStyle/>
                    <a:p>
                      <a:r>
                        <a:rPr lang="en-US" dirty="0"/>
                        <a:t>21</a:t>
                      </a:r>
                    </a:p>
                  </a:txBody>
                  <a:tcPr/>
                </a:tc>
                <a:extLst>
                  <a:ext uri="{0D108BD9-81ED-4DB2-BD59-A6C34878D82A}"/>
                </a:extLst>
              </a:tr>
              <a:tr h="419010">
                <a:tc>
                  <a:txBody>
                    <a:bodyPr/>
                    <a:lstStyle/>
                    <a:p>
                      <a:r>
                        <a:rPr lang="en-US" dirty="0"/>
                        <a:t>46</a:t>
                      </a:r>
                    </a:p>
                  </a:txBody>
                  <a:tcPr/>
                </a:tc>
                <a:extLst>
                  <a:ext uri="{0D108BD9-81ED-4DB2-BD59-A6C34878D82A}"/>
                </a:extLst>
              </a:tr>
              <a:tr h="419010">
                <a:tc>
                  <a:txBody>
                    <a:bodyPr/>
                    <a:lstStyle/>
                    <a:p>
                      <a:r>
                        <a:rPr lang="en-US" dirty="0"/>
                        <a:t>24</a:t>
                      </a:r>
                    </a:p>
                  </a:txBody>
                  <a:tcPr/>
                </a:tc>
                <a:extLst>
                  <a:ext uri="{0D108BD9-81ED-4DB2-BD59-A6C34878D82A}"/>
                </a:extLst>
              </a:tr>
              <a:tr h="419010">
                <a:tc>
                  <a:txBody>
                    <a:bodyPr/>
                    <a:lstStyle/>
                    <a:p>
                      <a:r>
                        <a:rPr lang="en-US" dirty="0"/>
                        <a:t>37</a:t>
                      </a:r>
                    </a:p>
                  </a:txBody>
                  <a:tcPr/>
                </a:tc>
                <a:extLst>
                  <a:ext uri="{0D108BD9-81ED-4DB2-BD59-A6C34878D82A}"/>
                </a:extLst>
              </a:tr>
              <a:tr h="419010">
                <a:tc>
                  <a:txBody>
                    <a:bodyPr/>
                    <a:lstStyle/>
                    <a:p>
                      <a:r>
                        <a:rPr lang="en-US" dirty="0"/>
                        <a:t>182</a:t>
                      </a:r>
                    </a:p>
                  </a:txBody>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Mảng</a:t>
            </a:r>
            <a:r>
              <a:rPr lang="en-CA" dirty="0"/>
              <a:t> </a:t>
            </a:r>
            <a:r>
              <a:rPr lang="en-CA" dirty="0" err="1"/>
              <a:t>các</a:t>
            </a:r>
            <a:r>
              <a:rPr lang="en-CA" dirty="0"/>
              <a:t> con </a:t>
            </a:r>
            <a:r>
              <a:rPr lang="en-CA" dirty="0" err="1"/>
              <a:t>trỏ</a:t>
            </a:r>
            <a:endParaRPr lang="en-CA" dirty="0"/>
          </a:p>
        </p:txBody>
      </p:sp>
      <p:sp>
        <p:nvSpPr>
          <p:cNvPr id="3" name="Content Placeholder 2"/>
          <p:cNvSpPr>
            <a:spLocks noGrp="1"/>
          </p:cNvSpPr>
          <p:nvPr>
            <p:ph idx="1"/>
          </p:nvPr>
        </p:nvSpPr>
        <p:spPr/>
        <p:txBody>
          <a:bodyPr>
            <a:normAutofit/>
          </a:bodyPr>
          <a:lstStyle/>
          <a:p>
            <a:r>
              <a:rPr lang="vi-VN" sz="2800" dirty="0"/>
              <a:t>Một ưu điểm khác của mảng trỏ là ta có thể hoán chuyển các đối tượng (mảng con, cấu trúc..) được trỏ bởi con trỏ này bằng cách hoán </a:t>
            </a:r>
            <a:r>
              <a:rPr lang="en-US" sz="2800" dirty="0" err="1"/>
              <a:t>đổi</a:t>
            </a:r>
            <a:r>
              <a:rPr lang="vi-VN" sz="2800" dirty="0"/>
              <a:t> các con trỏ </a:t>
            </a:r>
            <a:endParaRPr lang="en-US" sz="2800" dirty="0"/>
          </a:p>
          <a:p>
            <a:r>
              <a:rPr lang="vi-VN" sz="2800" dirty="0"/>
              <a:t>Ưu điểm tiếp theo là việc truyền tham số trong hàm </a:t>
            </a:r>
            <a:endParaRPr lang="en-US" sz="2800" dirty="0"/>
          </a:p>
          <a:p>
            <a:r>
              <a:rPr lang="vi-VN" sz="2800" dirty="0"/>
              <a:t>Ví dụ: Vào danh sách lớp theo họ và tên, sau đó sắp xếp để in ra theo thứ tự ABC.</a:t>
            </a:r>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415250B3-8FD0-485B-8B17-A26821969013}"/>
              </a:ext>
            </a:extLst>
          </p:cNvPr>
          <p:cNvSpPr>
            <a:spLocks noGrp="1"/>
          </p:cNvSpPr>
          <p:nvPr>
            <p:ph type="sldNum" sz="quarter" idx="12"/>
          </p:nvPr>
        </p:nvSpPr>
        <p:spPr/>
        <p:txBody>
          <a:bodyPr/>
          <a:lstStyle/>
          <a:p>
            <a:fld id="{8C13379D-D487-4446-85FC-E9ED5B8B80F6}" type="slidenum">
              <a:rPr lang="en-US" smtClean="0"/>
              <a:pPr/>
              <a:t>30</a:t>
            </a:fld>
            <a:endParaRPr lang="en-US"/>
          </a:p>
        </p:txBody>
      </p:sp>
    </p:spTree>
    <p:extLst>
      <p:ext uri="{BB962C8B-B14F-4D97-AF65-F5344CB8AC3E}">
        <p14:creationId xmlns:p14="http://schemas.microsoft.com/office/powerpoint/2010/main" xmlns="" val="803112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Mảng</a:t>
            </a:r>
            <a:r>
              <a:rPr lang="en-CA" dirty="0"/>
              <a:t> </a:t>
            </a:r>
            <a:r>
              <a:rPr lang="en-CA" dirty="0" err="1"/>
              <a:t>các</a:t>
            </a:r>
            <a:r>
              <a:rPr lang="en-CA" dirty="0"/>
              <a:t> con </a:t>
            </a:r>
            <a:r>
              <a:rPr lang="en-CA" dirty="0" err="1"/>
              <a:t>trỏ</a:t>
            </a:r>
            <a:endParaRPr lang="en-CA" dirty="0"/>
          </a:p>
        </p:txBody>
      </p:sp>
      <p:sp>
        <p:nvSpPr>
          <p:cNvPr id="4" name="Content Placeholder 3">
            <a:extLst>
              <a:ext uri="{FF2B5EF4-FFF2-40B4-BE49-F238E27FC236}">
                <a16:creationId xmlns:a16="http://schemas.microsoft.com/office/drawing/2014/main" xmlns="" id="{03787DDA-E70A-480E-911C-3260964D0C7E}"/>
              </a:ext>
            </a:extLst>
          </p:cNvPr>
          <p:cNvSpPr>
            <a:spLocks noGrp="1"/>
          </p:cNvSpPr>
          <p:nvPr>
            <p:ph idx="1"/>
          </p:nvPr>
        </p:nvSpPr>
        <p:spPr>
          <a:xfrm>
            <a:off x="953588" y="875210"/>
            <a:ext cx="7561761" cy="5982789"/>
          </a:xfrm>
        </p:spPr>
        <p:txBody>
          <a:bodyPr>
            <a:normAutofit fontScale="92500" lnSpcReduction="10000"/>
          </a:bodyPr>
          <a:lstStyle/>
          <a:p>
            <a:pPr marL="0" marR="0" indent="0">
              <a:lnSpc>
                <a:spcPct val="107000"/>
              </a:lnSpc>
              <a:spcBef>
                <a:spcPts val="0"/>
              </a:spcBef>
              <a:spcAft>
                <a:spcPts val="0"/>
              </a:spcAft>
              <a:buNone/>
            </a:pPr>
            <a:r>
              <a:rPr lang="en-US" sz="16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#include &lt;</a:t>
            </a:r>
            <a:r>
              <a:rPr lang="en-US" sz="1600" dirty="0" err="1">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stdio.h</a:t>
            </a:r>
            <a:r>
              <a:rPr lang="en-US" sz="16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#include &lt;</a:t>
            </a:r>
            <a:r>
              <a:rPr lang="en-US" sz="1600" dirty="0" err="1">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string.h</a:t>
            </a:r>
            <a:r>
              <a:rPr lang="en-US" sz="16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#define MAXHS 50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#define MAXLEN 30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main</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n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char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ds[MAXHS][MAXLEN];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char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ptr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[MAXHS],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tmp</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while</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(n </a:t>
            </a:r>
            <a:r>
              <a:rPr lang="en-US" sz="1600" dirty="0" smtClean="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 MAXHS) </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Enther</a:t>
            </a:r>
            <a:r>
              <a:rPr lang="en-US" sz="16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the name of student %d: "</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n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gets(</a:t>
            </a:r>
            <a:r>
              <a:rPr lang="en-US" sz="1600" dirty="0" err="1" smtClean="0">
                <a:effectLst/>
                <a:latin typeface="Courier New" panose="02070309020205020404" pitchFamily="49" charset="0"/>
                <a:ea typeface="Times New Roman" panose="02020603050405020304" pitchFamily="18" charset="0"/>
                <a:cs typeface="Times New Roman" panose="02020603050405020304" pitchFamily="18" charset="0"/>
              </a:rPr>
              <a:t>ds</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smtClean="0">
                <a:effectLst/>
                <a:latin typeface="Courier New" panose="02070309020205020404" pitchFamily="49" charset="0"/>
                <a:ea typeface="Times New Roman" panose="02020603050405020304" pitchFamily="18" charset="0"/>
                <a:cs typeface="Times New Roman" panose="02020603050405020304" pitchFamily="18" charset="0"/>
              </a:rPr>
              <a:t>strlen</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smtClean="0">
                <a:effectLst/>
                <a:latin typeface="Courier New" panose="02070309020205020404" pitchFamily="49" charset="0"/>
                <a:ea typeface="Times New Roman" panose="02020603050405020304" pitchFamily="18" charset="0"/>
                <a:cs typeface="Times New Roman" panose="02020603050405020304" pitchFamily="18" charset="0"/>
              </a:rPr>
              <a:t>ds</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[n])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break</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smtClean="0">
                <a:effectLst/>
                <a:latin typeface="Courier New" panose="02070309020205020404" pitchFamily="49" charset="0"/>
                <a:ea typeface="Times New Roman" panose="02020603050405020304" pitchFamily="18" charset="0"/>
                <a:cs typeface="Times New Roman" panose="02020603050405020304" pitchFamily="18" charset="0"/>
              </a:rPr>
              <a:t>ptr</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[n]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smtClean="0">
                <a:effectLst/>
                <a:latin typeface="Courier New" panose="02070309020205020404" pitchFamily="49" charset="0"/>
                <a:ea typeface="Times New Roman" panose="02020603050405020304" pitchFamily="18" charset="0"/>
                <a:cs typeface="Times New Roman" panose="02020603050405020304" pitchFamily="18" charset="0"/>
              </a:rPr>
              <a:t>ds+n</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smtClean="0">
                <a:effectLst/>
                <a:latin typeface="Courier New" panose="02070309020205020404" pitchFamily="49" charset="0"/>
                <a:ea typeface="Times New Roman" panose="02020603050405020304" pitchFamily="18" charset="0"/>
                <a:cs typeface="Times New Roman" panose="02020603050405020304" pitchFamily="18" charset="0"/>
              </a:rPr>
              <a:t>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;i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n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j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;j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n;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j</a:t>
            </a:r>
            <a:r>
              <a:rPr lang="en-US" sz="1600" dirty="0" err="1">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strcmp</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ptr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ptr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[j])</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&gt;0</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tmp</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ptr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ptr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ptr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[j];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ptr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[j]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tmp</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n;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BB6622"/>
                </a:solidFill>
                <a:effectLst/>
                <a:latin typeface="Courier New" panose="02070309020205020404" pitchFamily="49" charset="0"/>
                <a:ea typeface="Times New Roman" panose="02020603050405020304" pitchFamily="18" charset="0"/>
                <a:cs typeface="Times New Roman" panose="02020603050405020304" pitchFamily="18" charset="0"/>
              </a:rPr>
              <a:t>\n</a:t>
            </a:r>
            <a:r>
              <a:rPr lang="en-US" sz="16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%d : %s"</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i</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ptr</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dirty="0"/>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31</a:t>
            </a:fld>
            <a:endParaRPr lang="en-US"/>
          </a:p>
        </p:txBody>
      </p:sp>
    </p:spTree>
    <p:extLst>
      <p:ext uri="{BB962C8B-B14F-4D97-AF65-F5344CB8AC3E}">
        <p14:creationId xmlns:p14="http://schemas.microsoft.com/office/powerpoint/2010/main" xmlns="" val="1632218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Con trỏ trỏ tới con trỏ</a:t>
            </a:r>
            <a:endParaRPr lang="en-CA" dirty="0"/>
          </a:p>
        </p:txBody>
      </p:sp>
      <p:sp>
        <p:nvSpPr>
          <p:cNvPr id="8" name="Content Placeholder 7">
            <a:extLst>
              <a:ext uri="{FF2B5EF4-FFF2-40B4-BE49-F238E27FC236}">
                <a16:creationId xmlns:a16="http://schemas.microsoft.com/office/drawing/2014/main" xmlns="" id="{FB88AC54-1BBE-466D-98A3-2CB1C0B6D350}"/>
              </a:ext>
            </a:extLst>
          </p:cNvPr>
          <p:cNvSpPr>
            <a:spLocks noGrp="1"/>
          </p:cNvSpPr>
          <p:nvPr>
            <p:ph idx="1"/>
          </p:nvPr>
        </p:nvSpPr>
        <p:spPr>
          <a:xfrm>
            <a:off x="628650" y="1094509"/>
            <a:ext cx="7886700" cy="5267102"/>
          </a:xfrm>
        </p:spPr>
        <p:txBody>
          <a:bodyPr>
            <a:normAutofit fontScale="85000" lnSpcReduction="20000"/>
          </a:bodyPr>
          <a:lstStyle/>
          <a:p>
            <a:r>
              <a:rPr lang="en-US" dirty="0" err="1"/>
              <a:t>Bản</a:t>
            </a:r>
            <a:r>
              <a:rPr lang="en-US" dirty="0"/>
              <a:t> </a:t>
            </a:r>
            <a:r>
              <a:rPr lang="en-US" dirty="0" err="1"/>
              <a:t>thân</a:t>
            </a:r>
            <a:r>
              <a:rPr lang="en-US" dirty="0"/>
              <a:t> con </a:t>
            </a:r>
            <a:r>
              <a:rPr lang="en-US" dirty="0" err="1"/>
              <a:t>trỏ</a:t>
            </a:r>
            <a:r>
              <a:rPr lang="en-US" dirty="0"/>
              <a:t> </a:t>
            </a:r>
            <a:r>
              <a:rPr lang="en-US" dirty="0" err="1"/>
              <a:t>cũng</a:t>
            </a:r>
            <a:r>
              <a:rPr lang="en-US" dirty="0"/>
              <a:t> </a:t>
            </a:r>
            <a:r>
              <a:rPr lang="en-US" dirty="0" err="1"/>
              <a:t>là</a:t>
            </a:r>
            <a:r>
              <a:rPr lang="en-US" dirty="0"/>
              <a:t> </a:t>
            </a:r>
            <a:r>
              <a:rPr lang="en-US" dirty="0" err="1"/>
              <a:t>một</a:t>
            </a:r>
            <a:r>
              <a:rPr lang="en-US" dirty="0"/>
              <a:t> </a:t>
            </a:r>
            <a:r>
              <a:rPr lang="en-US" dirty="0" err="1"/>
              <a:t>biến</a:t>
            </a:r>
            <a:r>
              <a:rPr lang="en-US" dirty="0"/>
              <a:t>, </a:t>
            </a:r>
            <a:r>
              <a:rPr lang="en-US" dirty="0" err="1"/>
              <a:t>vì</a:t>
            </a:r>
            <a:r>
              <a:rPr lang="en-US" dirty="0"/>
              <a:t> </a:t>
            </a:r>
            <a:r>
              <a:rPr lang="en-US" dirty="0" err="1"/>
              <a:t>vậy</a:t>
            </a:r>
            <a:r>
              <a:rPr lang="en-US" dirty="0"/>
              <a:t> </a:t>
            </a:r>
            <a:r>
              <a:rPr lang="en-US" dirty="0" err="1"/>
              <a:t>nó</a:t>
            </a:r>
            <a:r>
              <a:rPr lang="en-US" dirty="0"/>
              <a:t> </a:t>
            </a:r>
            <a:r>
              <a:rPr lang="en-US" dirty="0" err="1"/>
              <a:t>cũng</a:t>
            </a:r>
            <a:r>
              <a:rPr lang="en-US" dirty="0"/>
              <a:t> </a:t>
            </a:r>
            <a:r>
              <a:rPr lang="en-US" dirty="0" err="1"/>
              <a:t>có</a:t>
            </a:r>
            <a:r>
              <a:rPr lang="en-US" dirty="0"/>
              <a:t> </a:t>
            </a:r>
            <a:r>
              <a:rPr lang="en-US" dirty="0" err="1"/>
              <a:t>địa</a:t>
            </a:r>
            <a:r>
              <a:rPr lang="en-US" dirty="0"/>
              <a:t> </a:t>
            </a:r>
            <a:r>
              <a:rPr lang="en-US" dirty="0" err="1"/>
              <a:t>chỉ</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một</a:t>
            </a:r>
            <a:r>
              <a:rPr lang="en-US" dirty="0"/>
              <a:t> con </a:t>
            </a:r>
            <a:r>
              <a:rPr lang="en-US" dirty="0" err="1"/>
              <a:t>trỏ</a:t>
            </a:r>
            <a:r>
              <a:rPr lang="en-US" dirty="0"/>
              <a:t> </a:t>
            </a:r>
            <a:r>
              <a:rPr lang="en-US" dirty="0" err="1"/>
              <a:t>khác</a:t>
            </a:r>
            <a:r>
              <a:rPr lang="en-US" dirty="0"/>
              <a:t> </a:t>
            </a:r>
            <a:r>
              <a:rPr lang="en-US" dirty="0" err="1"/>
              <a:t>để</a:t>
            </a:r>
            <a:r>
              <a:rPr lang="en-US" dirty="0"/>
              <a:t> </a:t>
            </a:r>
            <a:r>
              <a:rPr lang="en-US" dirty="0" err="1"/>
              <a:t>trỏ</a:t>
            </a:r>
            <a:r>
              <a:rPr lang="en-US" dirty="0"/>
              <a:t> </a:t>
            </a:r>
            <a:r>
              <a:rPr lang="en-US" dirty="0" err="1"/>
              <a:t>tới</a:t>
            </a:r>
            <a:r>
              <a:rPr lang="en-US" dirty="0"/>
              <a:t> </a:t>
            </a:r>
            <a:r>
              <a:rPr lang="en-US" dirty="0" err="1"/>
              <a:t>địa</a:t>
            </a:r>
            <a:r>
              <a:rPr lang="en-US" dirty="0"/>
              <a:t> </a:t>
            </a:r>
            <a:r>
              <a:rPr lang="en-US" dirty="0" err="1"/>
              <a:t>chỉ</a:t>
            </a:r>
            <a:r>
              <a:rPr lang="en-US" dirty="0"/>
              <a:t> </a:t>
            </a:r>
            <a:r>
              <a:rPr lang="en-US" dirty="0" err="1"/>
              <a:t>đó</a:t>
            </a:r>
            <a:r>
              <a:rPr lang="en-US" dirty="0"/>
              <a:t>. </a:t>
            </a:r>
          </a:p>
          <a:p>
            <a:pPr marL="0" indent="0">
              <a:buNone/>
            </a:pPr>
            <a:r>
              <a:rPr lang="en-US" dirty="0">
                <a:latin typeface="Courier New" panose="02070309020205020404" pitchFamily="49" charset="0"/>
                <a:cs typeface="Courier New" panose="02070309020205020404" pitchFamily="49" charset="0"/>
              </a:rPr>
              <a:t>	</a:t>
            </a:r>
            <a:r>
              <a:rPr lang="en-US" sz="2600" dirty="0">
                <a:solidFill>
                  <a:srgbClr val="FF0000"/>
                </a:solidFill>
                <a:latin typeface="Courier New" panose="02070309020205020404" pitchFamily="49" charset="0"/>
                <a:cs typeface="Courier New" panose="02070309020205020404" pitchFamily="49" charset="0"/>
              </a:rPr>
              <a:t>&lt;</a:t>
            </a:r>
            <a:r>
              <a:rPr lang="en-US" sz="2600" dirty="0" err="1">
                <a:solidFill>
                  <a:srgbClr val="FF0000"/>
                </a:solidFill>
                <a:latin typeface="Courier New" panose="02070309020205020404" pitchFamily="49" charset="0"/>
                <a:cs typeface="Courier New" panose="02070309020205020404" pitchFamily="49" charset="0"/>
              </a:rPr>
              <a:t>Kiểu</a:t>
            </a:r>
            <a:r>
              <a:rPr lang="en-US" sz="2600" dirty="0">
                <a:solidFill>
                  <a:srgbClr val="FF0000"/>
                </a:solidFill>
                <a:latin typeface="Courier New" panose="02070309020205020404" pitchFamily="49" charset="0"/>
                <a:cs typeface="Courier New" panose="02070309020205020404" pitchFamily="49" charset="0"/>
              </a:rPr>
              <a:t> </a:t>
            </a:r>
            <a:r>
              <a:rPr lang="en-US" sz="2600" dirty="0" err="1">
                <a:solidFill>
                  <a:srgbClr val="FF0000"/>
                </a:solidFill>
                <a:latin typeface="Courier New" panose="02070309020205020404" pitchFamily="49" charset="0"/>
                <a:cs typeface="Courier New" panose="02070309020205020404" pitchFamily="49" charset="0"/>
              </a:rPr>
              <a:t>dữ</a:t>
            </a:r>
            <a:r>
              <a:rPr lang="en-US" sz="2600" dirty="0">
                <a:solidFill>
                  <a:srgbClr val="FF0000"/>
                </a:solidFill>
                <a:latin typeface="Courier New" panose="02070309020205020404" pitchFamily="49" charset="0"/>
                <a:cs typeface="Courier New" panose="02070309020205020404" pitchFamily="49" charset="0"/>
              </a:rPr>
              <a:t> </a:t>
            </a:r>
            <a:r>
              <a:rPr lang="en-US" sz="2600" dirty="0" err="1">
                <a:solidFill>
                  <a:srgbClr val="FF0000"/>
                </a:solidFill>
                <a:latin typeface="Courier New" panose="02070309020205020404" pitchFamily="49" charset="0"/>
                <a:cs typeface="Courier New" panose="02070309020205020404" pitchFamily="49" charset="0"/>
              </a:rPr>
              <a:t>liệu</a:t>
            </a:r>
            <a:r>
              <a:rPr lang="en-US" sz="2600" dirty="0">
                <a:solidFill>
                  <a:srgbClr val="FF0000"/>
                </a:solidFill>
                <a:latin typeface="Courier New" panose="02070309020205020404" pitchFamily="49" charset="0"/>
                <a:cs typeface="Courier New" panose="02070309020205020404" pitchFamily="49" charset="0"/>
              </a:rPr>
              <a:t>&gt; ** &lt;</a:t>
            </a:r>
            <a:r>
              <a:rPr lang="en-US" sz="2600" dirty="0" err="1">
                <a:solidFill>
                  <a:srgbClr val="FF0000"/>
                </a:solidFill>
                <a:latin typeface="Courier New" panose="02070309020205020404" pitchFamily="49" charset="0"/>
                <a:cs typeface="Courier New" panose="02070309020205020404" pitchFamily="49" charset="0"/>
              </a:rPr>
              <a:t>Tên</a:t>
            </a:r>
            <a:r>
              <a:rPr lang="en-US" sz="2600" dirty="0">
                <a:solidFill>
                  <a:srgbClr val="FF0000"/>
                </a:solidFill>
                <a:latin typeface="Courier New" panose="02070309020205020404" pitchFamily="49" charset="0"/>
                <a:cs typeface="Courier New" panose="02070309020205020404" pitchFamily="49" charset="0"/>
              </a:rPr>
              <a:t> </a:t>
            </a:r>
            <a:r>
              <a:rPr lang="en-US" sz="2600" dirty="0" err="1">
                <a:solidFill>
                  <a:srgbClr val="FF0000"/>
                </a:solidFill>
                <a:latin typeface="Courier New" panose="02070309020205020404" pitchFamily="49" charset="0"/>
                <a:cs typeface="Courier New" panose="02070309020205020404" pitchFamily="49" charset="0"/>
              </a:rPr>
              <a:t>biến</a:t>
            </a:r>
            <a:r>
              <a:rPr lang="en-US" sz="2600" dirty="0">
                <a:solidFill>
                  <a:srgbClr val="FF0000"/>
                </a:solidFill>
                <a:latin typeface="Courier New" panose="02070309020205020404" pitchFamily="49" charset="0"/>
                <a:cs typeface="Courier New" panose="02070309020205020404" pitchFamily="49" charset="0"/>
              </a:rPr>
              <a:t> </a:t>
            </a:r>
            <a:r>
              <a:rPr lang="en-US" sz="2600" dirty="0" err="1">
                <a:solidFill>
                  <a:srgbClr val="FF0000"/>
                </a:solidFill>
                <a:latin typeface="Courier New" panose="02070309020205020404" pitchFamily="49" charset="0"/>
                <a:cs typeface="Courier New" panose="02070309020205020404" pitchFamily="49" charset="0"/>
              </a:rPr>
              <a:t>trỏ</a:t>
            </a:r>
            <a:r>
              <a:rPr lang="en-US" sz="2600" dirty="0">
                <a:solidFill>
                  <a:srgbClr val="FF0000"/>
                </a:solidFill>
                <a:latin typeface="Courier New" panose="02070309020205020404" pitchFamily="49" charset="0"/>
                <a:cs typeface="Courier New" panose="02070309020205020404" pitchFamily="49" charset="0"/>
              </a:rPr>
              <a:t>&gt;; </a:t>
            </a:r>
          </a:p>
          <a:p>
            <a:r>
              <a:rPr lang="en-US" dirty="0" err="1"/>
              <a:t>Ví</a:t>
            </a:r>
            <a:r>
              <a:rPr lang="en-US" dirty="0"/>
              <a:t> </a:t>
            </a:r>
            <a:r>
              <a:rPr lang="en-US" dirty="0" err="1"/>
              <a:t>dụ</a:t>
            </a:r>
            <a:r>
              <a:rPr lang="en-US" dirty="0"/>
              <a:t>:</a:t>
            </a:r>
          </a:p>
          <a:p>
            <a:pPr marL="457200" lvl="2" indent="0">
              <a:spcBef>
                <a:spcPts val="1000"/>
              </a:spcBef>
              <a:buNone/>
            </a:pPr>
            <a:r>
              <a:rPr lang="en-US" sz="2400" dirty="0">
                <a:solidFill>
                  <a:srgbClr val="FF0000"/>
                </a:solidFill>
                <a:latin typeface="Courier New" panose="02070309020205020404" pitchFamily="49" charset="0"/>
                <a:cs typeface="Courier New" panose="02070309020205020404" pitchFamily="49" charset="0"/>
              </a:rPr>
              <a:t>int x = 12; </a:t>
            </a:r>
          </a:p>
          <a:p>
            <a:pPr marL="457200" lvl="2" indent="0">
              <a:spcBef>
                <a:spcPts val="1000"/>
              </a:spcBef>
              <a:buNone/>
            </a:pPr>
            <a:r>
              <a:rPr lang="en-US" sz="2400" dirty="0">
                <a:solidFill>
                  <a:srgbClr val="FF0000"/>
                </a:solidFill>
                <a:latin typeface="Courier New" panose="02070309020205020404" pitchFamily="49" charset="0"/>
                <a:cs typeface="Courier New" panose="02070309020205020404" pitchFamily="49" charset="0"/>
              </a:rPr>
              <a:t>int *p1 = &amp;x; </a:t>
            </a:r>
          </a:p>
          <a:p>
            <a:pPr marL="457200" lvl="2" indent="0">
              <a:spcBef>
                <a:spcPts val="1000"/>
              </a:spcBef>
              <a:buNone/>
            </a:pPr>
            <a:r>
              <a:rPr lang="en-US" sz="2400" dirty="0">
                <a:solidFill>
                  <a:srgbClr val="FF0000"/>
                </a:solidFill>
                <a:latin typeface="Courier New" panose="02070309020205020404" pitchFamily="49" charset="0"/>
                <a:cs typeface="Courier New" panose="02070309020205020404" pitchFamily="49" charset="0"/>
              </a:rPr>
              <a:t>int **p2 = &amp;p1; </a:t>
            </a:r>
            <a:endParaRPr lang="en-US" sz="2400" dirty="0" smtClean="0">
              <a:solidFill>
                <a:srgbClr val="FF0000"/>
              </a:solidFill>
              <a:latin typeface="Courier New" panose="02070309020205020404" pitchFamily="49" charset="0"/>
              <a:cs typeface="Courier New" panose="02070309020205020404" pitchFamily="49" charset="0"/>
            </a:endParaRPr>
          </a:p>
          <a:p>
            <a:pPr marL="457200" lvl="2" indent="0">
              <a:spcBef>
                <a:spcPts val="1000"/>
              </a:spcBef>
              <a:buNone/>
            </a:pPr>
            <a:r>
              <a:rPr lang="en-US" sz="2400" dirty="0" smtClean="0">
                <a:solidFill>
                  <a:srgbClr val="FF0000"/>
                </a:solidFill>
                <a:latin typeface="Courier New" panose="02070309020205020404" pitchFamily="49" charset="0"/>
                <a:cs typeface="Courier New" panose="02070309020205020404" pitchFamily="49" charset="0"/>
              </a:rPr>
              <a:t>**p2=100 ~ x=100; ?</a:t>
            </a:r>
            <a:endParaRPr lang="en-US" sz="2400" dirty="0">
              <a:solidFill>
                <a:srgbClr val="FF0000"/>
              </a:solidFill>
              <a:latin typeface="Courier New" panose="02070309020205020404" pitchFamily="49" charset="0"/>
              <a:cs typeface="Courier New" panose="02070309020205020404" pitchFamily="49" charset="0"/>
            </a:endParaRPr>
          </a:p>
          <a:p>
            <a:r>
              <a:rPr lang="en-US" dirty="0" err="1"/>
              <a:t>Có</a:t>
            </a:r>
            <a:r>
              <a:rPr lang="en-US" dirty="0"/>
              <a:t> </a:t>
            </a:r>
            <a:r>
              <a:rPr lang="en-US" dirty="0" err="1"/>
              <a:t>thể</a:t>
            </a:r>
            <a:r>
              <a:rPr lang="en-US" dirty="0"/>
              <a:t> </a:t>
            </a:r>
            <a:r>
              <a:rPr lang="en-US" dirty="0" err="1"/>
              <a:t>mô</a:t>
            </a:r>
            <a:r>
              <a:rPr lang="en-US" dirty="0"/>
              <a:t> </a:t>
            </a:r>
            <a:r>
              <a:rPr lang="en-US" dirty="0" err="1"/>
              <a:t>tả</a:t>
            </a:r>
            <a:r>
              <a:rPr lang="en-US" dirty="0"/>
              <a:t> </a:t>
            </a:r>
            <a:r>
              <a:rPr lang="en-US" dirty="0" err="1"/>
              <a:t>một</a:t>
            </a:r>
            <a:r>
              <a:rPr lang="en-US" dirty="0"/>
              <a:t> </a:t>
            </a:r>
            <a:r>
              <a:rPr lang="en-US" dirty="0" err="1"/>
              <a:t>mảng</a:t>
            </a:r>
            <a:r>
              <a:rPr lang="en-US" dirty="0"/>
              <a:t> 2 </a:t>
            </a:r>
            <a:r>
              <a:rPr lang="en-US" dirty="0" err="1"/>
              <a:t>chiều</a:t>
            </a:r>
            <a:r>
              <a:rPr lang="en-US" dirty="0"/>
              <a:t> qua con </a:t>
            </a:r>
            <a:r>
              <a:rPr lang="en-US" dirty="0" err="1"/>
              <a:t>trỏ</a:t>
            </a:r>
            <a:r>
              <a:rPr lang="en-US" dirty="0"/>
              <a:t> </a:t>
            </a:r>
            <a:r>
              <a:rPr lang="en-US" dirty="0" err="1"/>
              <a:t>của</a:t>
            </a:r>
            <a:r>
              <a:rPr lang="en-US" dirty="0"/>
              <a:t> con </a:t>
            </a:r>
            <a:r>
              <a:rPr lang="en-US" dirty="0" err="1"/>
              <a:t>trỏ</a:t>
            </a:r>
            <a:r>
              <a:rPr lang="en-US" dirty="0"/>
              <a:t> </a:t>
            </a:r>
            <a:r>
              <a:rPr lang="en-US" dirty="0" err="1"/>
              <a:t>theo</a:t>
            </a:r>
            <a:r>
              <a:rPr lang="en-US" dirty="0"/>
              <a:t> </a:t>
            </a:r>
            <a:r>
              <a:rPr lang="en-US" dirty="0" err="1"/>
              <a:t>công</a:t>
            </a:r>
            <a:r>
              <a:rPr lang="en-US" dirty="0"/>
              <a:t> </a:t>
            </a:r>
            <a:r>
              <a:rPr lang="en-US" dirty="0" err="1"/>
              <a:t>thức</a:t>
            </a:r>
            <a:r>
              <a:rPr lang="en-US" dirty="0"/>
              <a:t> : </a:t>
            </a:r>
          </a:p>
          <a:p>
            <a:pPr marL="457200" lvl="2" indent="0">
              <a:lnSpc>
                <a:spcPct val="100000"/>
              </a:lnSpc>
              <a:spcBef>
                <a:spcPts val="1000"/>
              </a:spcBef>
              <a:buNone/>
            </a:pPr>
            <a:r>
              <a:rPr lang="en-US" sz="2400" dirty="0">
                <a:solidFill>
                  <a:srgbClr val="FF0000"/>
                </a:solidFill>
                <a:latin typeface="Courier New" panose="02070309020205020404" pitchFamily="49" charset="0"/>
                <a:cs typeface="Courier New" panose="02070309020205020404" pitchFamily="49" charset="0"/>
              </a:rPr>
              <a:t>M[</a:t>
            </a:r>
            <a:r>
              <a:rPr lang="en-US" sz="2400" dirty="0" err="1">
                <a:solidFill>
                  <a:srgbClr val="FF0000"/>
                </a:solidFill>
                <a:latin typeface="Courier New" panose="02070309020205020404" pitchFamily="49" charset="0"/>
                <a:cs typeface="Courier New" panose="02070309020205020404" pitchFamily="49" charset="0"/>
              </a:rPr>
              <a:t>i</a:t>
            </a:r>
            <a:r>
              <a:rPr lang="en-US" sz="2400" dirty="0">
                <a:solidFill>
                  <a:srgbClr val="FF0000"/>
                </a:solidFill>
                <a:latin typeface="Courier New" panose="02070309020205020404" pitchFamily="49" charset="0"/>
                <a:cs typeface="Courier New" panose="02070309020205020404" pitchFamily="49" charset="0"/>
              </a:rPr>
              <a:t>][k] = *(*(</a:t>
            </a:r>
            <a:r>
              <a:rPr lang="en-US" sz="2400" dirty="0" err="1">
                <a:solidFill>
                  <a:srgbClr val="FF0000"/>
                </a:solidFill>
                <a:latin typeface="Courier New" panose="02070309020205020404" pitchFamily="49" charset="0"/>
                <a:cs typeface="Courier New" panose="02070309020205020404" pitchFamily="49" charset="0"/>
              </a:rPr>
              <a:t>M+i</a:t>
            </a:r>
            <a:r>
              <a:rPr lang="en-US" sz="2400" dirty="0">
                <a:solidFill>
                  <a:srgbClr val="FF0000"/>
                </a:solidFill>
                <a:latin typeface="Courier New" panose="02070309020205020404" pitchFamily="49" charset="0"/>
                <a:cs typeface="Courier New" panose="02070309020205020404" pitchFamily="49" charset="0"/>
              </a:rPr>
              <a:t>)+k) </a:t>
            </a:r>
          </a:p>
          <a:p>
            <a:pPr marL="0" indent="0">
              <a:buNone/>
            </a:pPr>
            <a:r>
              <a:rPr lang="en-US" dirty="0" err="1"/>
              <a:t>Trong</a:t>
            </a:r>
            <a:r>
              <a:rPr lang="en-US" dirty="0"/>
              <a:t> </a:t>
            </a:r>
            <a:r>
              <a:rPr lang="en-US" dirty="0" err="1"/>
              <a:t>đó</a:t>
            </a:r>
            <a:r>
              <a:rPr lang="en-US" dirty="0"/>
              <a:t>: </a:t>
            </a:r>
          </a:p>
          <a:p>
            <a:pPr marL="457200" lvl="1" indent="0">
              <a:buNone/>
            </a:pPr>
            <a:r>
              <a:rPr lang="en-US" dirty="0" smtClean="0"/>
              <a:t> </a:t>
            </a:r>
            <a:r>
              <a:rPr lang="en-US" sz="2600" dirty="0" err="1">
                <a:solidFill>
                  <a:srgbClr val="FF0000"/>
                </a:solidFill>
                <a:latin typeface="Courier New" panose="02070309020205020404" pitchFamily="49" charset="0"/>
                <a:cs typeface="Courier New" panose="02070309020205020404" pitchFamily="49" charset="0"/>
              </a:rPr>
              <a:t>M+i</a:t>
            </a:r>
            <a:r>
              <a:rPr lang="en-US" sz="2600" dirty="0">
                <a:solidFill>
                  <a:srgbClr val="FF0000"/>
                </a:solidFill>
                <a:latin typeface="Courier New" panose="02070309020205020404" pitchFamily="49" charset="0"/>
                <a:cs typeface="Courier New" panose="02070309020205020404" pitchFamily="49" charset="0"/>
              </a:rPr>
              <a:t> </a:t>
            </a:r>
            <a:r>
              <a:rPr lang="en-US" dirty="0" err="1"/>
              <a:t>là</a:t>
            </a:r>
            <a:r>
              <a:rPr lang="en-US" dirty="0"/>
              <a:t> </a:t>
            </a:r>
            <a:r>
              <a:rPr lang="en-US" dirty="0" err="1"/>
              <a:t>địa</a:t>
            </a:r>
            <a:r>
              <a:rPr lang="en-US" dirty="0"/>
              <a:t> </a:t>
            </a:r>
            <a:r>
              <a:rPr lang="en-US" dirty="0" err="1"/>
              <a:t>chỉ</a:t>
            </a:r>
            <a:r>
              <a:rPr lang="en-US" dirty="0"/>
              <a:t> </a:t>
            </a:r>
            <a:r>
              <a:rPr lang="en-US" dirty="0" err="1" smtClean="0"/>
              <a:t>nơi</a:t>
            </a:r>
            <a:r>
              <a:rPr lang="en-US" dirty="0" smtClean="0"/>
              <a:t> </a:t>
            </a:r>
            <a:r>
              <a:rPr lang="en-US" dirty="0" err="1" smtClean="0"/>
              <a:t>chứa</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hàng</a:t>
            </a:r>
            <a:r>
              <a:rPr lang="en-US" dirty="0" smtClean="0"/>
              <a:t> </a:t>
            </a:r>
            <a:r>
              <a:rPr lang="en-US" dirty="0" err="1" smtClean="0"/>
              <a:t>thứ</a:t>
            </a:r>
            <a:r>
              <a:rPr lang="en-US" dirty="0" smtClean="0"/>
              <a:t> </a:t>
            </a:r>
            <a:r>
              <a:rPr lang="en-US" dirty="0" err="1">
                <a:latin typeface="Courier New" panose="02070309020205020404" pitchFamily="49" charset="0"/>
                <a:cs typeface="Courier New" panose="02070309020205020404" pitchFamily="49" charset="0"/>
              </a:rPr>
              <a:t>i</a:t>
            </a:r>
            <a:r>
              <a:rPr lang="en-US" dirty="0"/>
              <a:t> </a:t>
            </a:r>
            <a:r>
              <a:rPr lang="en-US" dirty="0" err="1"/>
              <a:t>của</a:t>
            </a:r>
            <a:r>
              <a:rPr lang="en-US" dirty="0"/>
              <a:t> </a:t>
            </a:r>
            <a:r>
              <a:rPr lang="en-US" dirty="0" err="1"/>
              <a:t>mảng</a:t>
            </a:r>
            <a:r>
              <a:rPr lang="en-US" dirty="0"/>
              <a:t> </a:t>
            </a:r>
          </a:p>
          <a:p>
            <a:pPr marL="457200" lvl="1" indent="0">
              <a:buNone/>
            </a:pPr>
            <a:r>
              <a:rPr lang="en-US" dirty="0" smtClean="0"/>
              <a:t> </a:t>
            </a:r>
            <a:r>
              <a:rPr lang="en-US" sz="2600" dirty="0">
                <a:solidFill>
                  <a:srgbClr val="FF0000"/>
                </a:solidFill>
                <a:latin typeface="Courier New" panose="02070309020205020404" pitchFamily="49" charset="0"/>
                <a:cs typeface="Courier New" panose="02070309020205020404" pitchFamily="49" charset="0"/>
              </a:rPr>
              <a:t>*(</a:t>
            </a:r>
            <a:r>
              <a:rPr lang="en-US" sz="2600" dirty="0" err="1">
                <a:solidFill>
                  <a:srgbClr val="FF0000"/>
                </a:solidFill>
                <a:latin typeface="Courier New" panose="02070309020205020404" pitchFamily="49" charset="0"/>
                <a:cs typeface="Courier New" panose="02070309020205020404" pitchFamily="49" charset="0"/>
              </a:rPr>
              <a:t>M+i</a:t>
            </a:r>
            <a:r>
              <a:rPr lang="en-US" sz="2600" dirty="0">
                <a:solidFill>
                  <a:srgbClr val="FF0000"/>
                </a:solidFill>
                <a:latin typeface="Courier New" panose="02070309020205020404" pitchFamily="49" charset="0"/>
                <a:cs typeface="Courier New" panose="02070309020205020404" pitchFamily="49" charset="0"/>
              </a:rPr>
              <a:t>)</a:t>
            </a:r>
            <a:r>
              <a:rPr lang="en-US" sz="2600" dirty="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địa</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chỉ</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hàng</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thứ</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i</a:t>
            </a:r>
            <a:r>
              <a:rPr lang="en-US" dirty="0" smtClean="0"/>
              <a:t> </a:t>
            </a:r>
            <a:endParaRPr lang="en-US" dirty="0"/>
          </a:p>
          <a:p>
            <a:pPr marL="457200" lvl="1" indent="0">
              <a:buNone/>
            </a:pPr>
            <a:r>
              <a:rPr lang="en-US" dirty="0" smtClean="0"/>
              <a:t> </a:t>
            </a:r>
            <a:r>
              <a:rPr lang="en-US" sz="2600" dirty="0">
                <a:solidFill>
                  <a:srgbClr val="FF0000"/>
                </a:solidFill>
                <a:latin typeface="Courier New" panose="02070309020205020404" pitchFamily="49" charset="0"/>
                <a:cs typeface="Courier New" panose="02070309020205020404" pitchFamily="49" charset="0"/>
              </a:rPr>
              <a:t>*(</a:t>
            </a:r>
            <a:r>
              <a:rPr lang="en-US" sz="2600" dirty="0" err="1">
                <a:solidFill>
                  <a:srgbClr val="FF0000"/>
                </a:solidFill>
                <a:latin typeface="Courier New" panose="02070309020205020404" pitchFamily="49" charset="0"/>
                <a:cs typeface="Courier New" panose="02070309020205020404" pitchFamily="49" charset="0"/>
              </a:rPr>
              <a:t>M+i</a:t>
            </a:r>
            <a:r>
              <a:rPr lang="en-US" sz="2600" dirty="0">
                <a:solidFill>
                  <a:srgbClr val="FF0000"/>
                </a:solidFill>
                <a:latin typeface="Courier New" panose="02070309020205020404" pitchFamily="49" charset="0"/>
                <a:cs typeface="Courier New" panose="02070309020205020404" pitchFamily="49" charset="0"/>
              </a:rPr>
              <a:t>)+k </a:t>
            </a:r>
            <a:r>
              <a:rPr lang="en-US" dirty="0" err="1"/>
              <a:t>là</a:t>
            </a:r>
            <a:r>
              <a:rPr lang="en-US" dirty="0"/>
              <a:t> </a:t>
            </a:r>
            <a:r>
              <a:rPr lang="en-US" dirty="0" err="1"/>
              <a:t>địa</a:t>
            </a:r>
            <a:r>
              <a:rPr lang="en-US" dirty="0"/>
              <a:t> </a:t>
            </a:r>
            <a:r>
              <a:rPr lang="en-US" dirty="0" err="1"/>
              <a:t>chỉ</a:t>
            </a:r>
            <a:r>
              <a:rPr lang="en-US" dirty="0"/>
              <a:t> </a:t>
            </a:r>
            <a:r>
              <a:rPr lang="en-US" dirty="0" err="1"/>
              <a:t>phần</a:t>
            </a:r>
            <a:r>
              <a:rPr lang="en-US" dirty="0"/>
              <a:t> </a:t>
            </a:r>
            <a:r>
              <a:rPr lang="en-US" dirty="0" err="1"/>
              <a:t>tử</a:t>
            </a:r>
            <a:r>
              <a:rPr lang="en-US" dirty="0"/>
              <a:t> </a:t>
            </a:r>
            <a:r>
              <a:rPr lang="en-US" sz="2600" dirty="0">
                <a:solidFill>
                  <a:srgbClr val="FF0000"/>
                </a:solidFill>
                <a:latin typeface="Courier New" panose="02070309020205020404" pitchFamily="49" charset="0"/>
                <a:cs typeface="Courier New" panose="02070309020205020404" pitchFamily="49" charset="0"/>
              </a:rPr>
              <a:t>[</a:t>
            </a:r>
            <a:r>
              <a:rPr lang="en-US" sz="2600" dirty="0" err="1">
                <a:solidFill>
                  <a:srgbClr val="FF0000"/>
                </a:solidFill>
                <a:latin typeface="Courier New" panose="02070309020205020404" pitchFamily="49" charset="0"/>
                <a:cs typeface="Courier New" panose="02070309020205020404" pitchFamily="49" charset="0"/>
              </a:rPr>
              <a:t>i</a:t>
            </a:r>
            <a:r>
              <a:rPr lang="en-US" sz="2600" dirty="0">
                <a:solidFill>
                  <a:srgbClr val="FF0000"/>
                </a:solidFill>
                <a:latin typeface="Courier New" panose="02070309020205020404" pitchFamily="49" charset="0"/>
                <a:cs typeface="Courier New" panose="02070309020205020404" pitchFamily="49" charset="0"/>
              </a:rPr>
              <a:t>][k</a:t>
            </a:r>
            <a:r>
              <a:rPr lang="en-US" sz="2600" dirty="0" smtClean="0">
                <a:solidFill>
                  <a:srgbClr val="FF0000"/>
                </a:solidFill>
                <a:latin typeface="Courier New" panose="02070309020205020404" pitchFamily="49" charset="0"/>
                <a:cs typeface="Courier New" panose="02070309020205020404" pitchFamily="49" charset="0"/>
              </a:rPr>
              <a:t>]</a:t>
            </a:r>
          </a:p>
          <a:p>
            <a:pPr marL="457200" lvl="1" indent="0">
              <a:buNone/>
            </a:pPr>
            <a:r>
              <a:rPr lang="en-US" sz="2600" dirty="0" smtClean="0">
                <a:solidFill>
                  <a:srgbClr val="FF0000"/>
                </a:solidFill>
                <a:latin typeface="Courier New" panose="02070309020205020404" pitchFamily="49" charset="0"/>
                <a:cs typeface="Courier New" panose="02070309020205020404" pitchFamily="49" charset="0"/>
              </a:rPr>
              <a:t>*(*(</a:t>
            </a:r>
            <a:r>
              <a:rPr lang="en-US" sz="2600" dirty="0" err="1" smtClean="0">
                <a:solidFill>
                  <a:srgbClr val="FF0000"/>
                </a:solidFill>
                <a:latin typeface="Courier New" panose="02070309020205020404" pitchFamily="49" charset="0"/>
                <a:cs typeface="Courier New" panose="02070309020205020404" pitchFamily="49" charset="0"/>
              </a:rPr>
              <a:t>M+i</a:t>
            </a:r>
            <a:r>
              <a:rPr lang="en-US" sz="2600" dirty="0" smtClean="0">
                <a:solidFill>
                  <a:srgbClr val="FF0000"/>
                </a:solidFill>
                <a:latin typeface="Courier New" panose="02070309020205020404" pitchFamily="49" charset="0"/>
                <a:cs typeface="Courier New" panose="02070309020205020404" pitchFamily="49" charset="0"/>
              </a:rPr>
              <a:t>)+k) </a:t>
            </a:r>
            <a:r>
              <a:rPr lang="en-US" sz="2600" dirty="0" err="1" smtClean="0">
                <a:latin typeface="Courier New" panose="02070309020205020404" pitchFamily="49" charset="0"/>
                <a:cs typeface="Courier New" panose="02070309020205020404" pitchFamily="49" charset="0"/>
              </a:rPr>
              <a:t>là</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giá</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trị</a:t>
            </a:r>
            <a:r>
              <a:rPr lang="en-US" sz="2600" dirty="0" smtClean="0">
                <a:solidFill>
                  <a:srgbClr val="FF0000"/>
                </a:solidFill>
                <a:latin typeface="Courier New" panose="02070309020205020404" pitchFamily="49" charset="0"/>
                <a:cs typeface="Courier New" panose="02070309020205020404" pitchFamily="49" charset="0"/>
              </a:rPr>
              <a:t> M[</a:t>
            </a:r>
            <a:r>
              <a:rPr lang="en-US" sz="2600" dirty="0" err="1" smtClean="0">
                <a:solidFill>
                  <a:srgbClr val="FF0000"/>
                </a:solidFill>
                <a:latin typeface="Courier New" panose="02070309020205020404" pitchFamily="49" charset="0"/>
                <a:cs typeface="Courier New" panose="02070309020205020404" pitchFamily="49" charset="0"/>
              </a:rPr>
              <a:t>i</a:t>
            </a:r>
            <a:r>
              <a:rPr lang="en-US" sz="2600" dirty="0" smtClean="0">
                <a:solidFill>
                  <a:srgbClr val="FF0000"/>
                </a:solidFill>
                <a:latin typeface="Courier New" panose="02070309020205020404" pitchFamily="49" charset="0"/>
                <a:cs typeface="Courier New" panose="02070309020205020404" pitchFamily="49" charset="0"/>
              </a:rPr>
              <a:t>][k]</a:t>
            </a:r>
            <a:endParaRPr lang="en-US" sz="2600" dirty="0">
              <a:solidFill>
                <a:srgbClr val="FF0000"/>
              </a:solidFill>
              <a:latin typeface="Courier New" panose="02070309020205020404" pitchFamily="49" charset="0"/>
              <a:cs typeface="Courier New" panose="02070309020205020404" pitchFamily="49" charset="0"/>
            </a:endParaRPr>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32</a:t>
            </a:fld>
            <a:endParaRPr lang="en-US"/>
          </a:p>
        </p:txBody>
      </p:sp>
    </p:spTree>
    <p:extLst>
      <p:ext uri="{BB962C8B-B14F-4D97-AF65-F5344CB8AC3E}">
        <p14:creationId xmlns:p14="http://schemas.microsoft.com/office/powerpoint/2010/main" xmlns="" val="3360629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Con trỏ trỏ tới con trỏ</a:t>
            </a:r>
            <a:endParaRPr lang="en-CA" dirty="0"/>
          </a:p>
        </p:txBody>
      </p:sp>
      <p:sp>
        <p:nvSpPr>
          <p:cNvPr id="8" name="Content Placeholder 7">
            <a:extLst>
              <a:ext uri="{FF2B5EF4-FFF2-40B4-BE49-F238E27FC236}">
                <a16:creationId xmlns:a16="http://schemas.microsoft.com/office/drawing/2014/main" xmlns="" id="{FB88AC54-1BBE-466D-98A3-2CB1C0B6D350}"/>
              </a:ext>
            </a:extLst>
          </p:cNvPr>
          <p:cNvSpPr>
            <a:spLocks noGrp="1"/>
          </p:cNvSpPr>
          <p:nvPr>
            <p:ph idx="1"/>
          </p:nvPr>
        </p:nvSpPr>
        <p:spPr>
          <a:xfrm>
            <a:off x="628650" y="1094509"/>
            <a:ext cx="7886700" cy="5398366"/>
          </a:xfrm>
        </p:spPr>
        <p:txBody>
          <a:bodyPr>
            <a:normAutofit fontScale="70000" lnSpcReduction="20000"/>
          </a:bodyPr>
          <a:lstStyle/>
          <a:p>
            <a:pPr marL="0" indent="0">
              <a:buNone/>
            </a:pPr>
            <a:r>
              <a:rPr lang="en-US" sz="3400" b="1" dirty="0" err="1"/>
              <a:t>Ví</a:t>
            </a:r>
            <a:r>
              <a:rPr lang="en-US" sz="3400" b="1" dirty="0"/>
              <a:t> </a:t>
            </a:r>
            <a:r>
              <a:rPr lang="en-US" sz="3400" b="1" dirty="0" err="1"/>
              <a:t>dụ</a:t>
            </a:r>
            <a:r>
              <a:rPr lang="en-US" sz="3400" b="1" dirty="0"/>
              <a:t>: </a:t>
            </a:r>
            <a:r>
              <a:rPr lang="en-US" sz="3400" dirty="0"/>
              <a:t>in ra </a:t>
            </a:r>
            <a:r>
              <a:rPr lang="en-US" sz="3400" dirty="0" err="1"/>
              <a:t>một</a:t>
            </a:r>
            <a:r>
              <a:rPr lang="en-US" sz="3400" dirty="0"/>
              <a:t> ma </a:t>
            </a:r>
            <a:r>
              <a:rPr lang="en-US" sz="3400" dirty="0" err="1"/>
              <a:t>trận</a:t>
            </a:r>
            <a:r>
              <a:rPr lang="en-US" sz="3400" dirty="0"/>
              <a:t> </a:t>
            </a:r>
            <a:r>
              <a:rPr lang="en-US" sz="3400" dirty="0" err="1"/>
              <a:t>vuông</a:t>
            </a:r>
            <a:r>
              <a:rPr lang="en-US" sz="3400" dirty="0"/>
              <a:t> </a:t>
            </a:r>
            <a:r>
              <a:rPr lang="en-US" sz="3400" dirty="0" err="1"/>
              <a:t>và</a:t>
            </a:r>
            <a:r>
              <a:rPr lang="en-US" sz="3400" dirty="0"/>
              <a:t> </a:t>
            </a:r>
            <a:r>
              <a:rPr lang="en-US" sz="3400" dirty="0" err="1"/>
              <a:t>cộng</a:t>
            </a:r>
            <a:r>
              <a:rPr lang="en-US" sz="3400" dirty="0"/>
              <a:t> </a:t>
            </a:r>
            <a:r>
              <a:rPr lang="en-US" sz="3400" dirty="0" err="1"/>
              <a:t>mỗi</a:t>
            </a:r>
            <a:r>
              <a:rPr lang="en-US" sz="3400" dirty="0"/>
              <a:t> </a:t>
            </a:r>
            <a:r>
              <a:rPr lang="en-US" sz="3400" dirty="0" err="1"/>
              <a:t>phần</a:t>
            </a:r>
            <a:r>
              <a:rPr lang="en-US" sz="3400" dirty="0"/>
              <a:t> </a:t>
            </a:r>
            <a:r>
              <a:rPr lang="en-US" sz="3400" dirty="0" err="1"/>
              <a:t>tử</a:t>
            </a:r>
            <a:r>
              <a:rPr lang="en-US" sz="3400" dirty="0"/>
              <a:t> </a:t>
            </a:r>
            <a:r>
              <a:rPr lang="en-US" sz="3400" dirty="0" err="1"/>
              <a:t>của</a:t>
            </a:r>
            <a:r>
              <a:rPr lang="en-US" sz="3400" dirty="0"/>
              <a:t> ma </a:t>
            </a:r>
            <a:r>
              <a:rPr lang="en-US" sz="3400" dirty="0" err="1"/>
              <a:t>trận</a:t>
            </a:r>
            <a:r>
              <a:rPr lang="en-US" sz="3400" dirty="0"/>
              <a:t> </a:t>
            </a:r>
            <a:r>
              <a:rPr lang="en-US" sz="3400" dirty="0" err="1"/>
              <a:t>với</a:t>
            </a:r>
            <a:r>
              <a:rPr lang="en-US" sz="3400" dirty="0"/>
              <a:t> 10</a:t>
            </a:r>
          </a:p>
          <a:p>
            <a:pPr marL="0" marR="0" indent="0">
              <a:lnSpc>
                <a:spcPct val="107000"/>
              </a:lnSpc>
              <a:spcBef>
                <a:spcPts val="0"/>
              </a:spcBef>
              <a:spcAft>
                <a:spcPts val="0"/>
              </a:spcAft>
              <a:buNone/>
            </a:pPr>
            <a:endParaRPr lang="en-US" sz="21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#include &lt;</a:t>
            </a:r>
            <a:r>
              <a:rPr lang="en-US" sz="2100" dirty="0" err="1">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stdio.h</a:t>
            </a:r>
            <a:r>
              <a:rPr lang="en-US" sz="21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#define rows 3</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#define cols 3</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main</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[rows][cols]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7</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8</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9</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10</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13</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15</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7</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8</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rows;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j</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j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cols;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j</a:t>
            </a:r>
            <a:r>
              <a:rPr lang="en-US" sz="2100" dirty="0" err="1">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"%d</a:t>
            </a:r>
            <a:r>
              <a:rPr lang="en-US" sz="2100" b="1" dirty="0">
                <a:solidFill>
                  <a:srgbClr val="BB6622"/>
                </a:solidFill>
                <a:effectLst/>
                <a:latin typeface="Courier New" panose="02070309020205020404" pitchFamily="49" charset="0"/>
                <a:ea typeface="Times New Roman" panose="02020603050405020304" pitchFamily="18" charset="0"/>
                <a:cs typeface="Times New Roman" panose="02020603050405020304" pitchFamily="18" charset="0"/>
              </a:rPr>
              <a:t>\t</a:t>
            </a:r>
            <a:r>
              <a:rPr lang="en-US" sz="21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][j]);</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b="1" dirty="0">
                <a:solidFill>
                  <a:srgbClr val="BB6622"/>
                </a:solidFill>
                <a:effectLst/>
                <a:latin typeface="Courier New" panose="02070309020205020404" pitchFamily="49" charset="0"/>
                <a:ea typeface="Times New Roman" panose="02020603050405020304" pitchFamily="18" charset="0"/>
                <a:cs typeface="Times New Roman" panose="02020603050405020304" pitchFamily="18" charset="0"/>
              </a:rPr>
              <a:t>\n</a:t>
            </a:r>
            <a:r>
              <a:rPr lang="en-US" sz="21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rows;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j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j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cols;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j</a:t>
            </a:r>
            <a:r>
              <a:rPr lang="en-US" sz="2100" dirty="0" err="1">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j)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j)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10</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"%d</a:t>
            </a:r>
            <a:r>
              <a:rPr lang="en-US" sz="2100" b="1" dirty="0">
                <a:solidFill>
                  <a:srgbClr val="BB6622"/>
                </a:solidFill>
                <a:effectLst/>
                <a:latin typeface="Courier New" panose="02070309020205020404" pitchFamily="49" charset="0"/>
                <a:ea typeface="Times New Roman" panose="02020603050405020304" pitchFamily="18" charset="0"/>
                <a:cs typeface="Times New Roman" panose="02020603050405020304" pitchFamily="18" charset="0"/>
              </a:rPr>
              <a:t>\t</a:t>
            </a:r>
            <a:r>
              <a:rPr lang="en-US" sz="21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j));</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b="1" dirty="0">
                <a:solidFill>
                  <a:srgbClr val="BB6622"/>
                </a:solidFill>
                <a:effectLst/>
                <a:latin typeface="Courier New" panose="02070309020205020404" pitchFamily="49" charset="0"/>
                <a:ea typeface="Times New Roman" panose="02020603050405020304" pitchFamily="18" charset="0"/>
                <a:cs typeface="Times New Roman" panose="02020603050405020304" pitchFamily="18" charset="0"/>
              </a:rPr>
              <a:t>\n</a:t>
            </a:r>
            <a:r>
              <a:rPr lang="en-US" sz="21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400"/>
              </a:spcAft>
              <a:buNone/>
            </a:pPr>
            <a:r>
              <a:rPr lang="en-US" sz="21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400"/>
              </a:spcAft>
              <a:buNone/>
            </a:pPr>
            <a:r>
              <a:rPr lang="en-US" sz="2100" dirty="0"/>
              <a:t> </a:t>
            </a:r>
          </a:p>
          <a:p>
            <a:pPr marL="0" indent="0">
              <a:buNone/>
            </a:pPr>
            <a:endParaRPr lang="en-US" sz="2400" dirty="0">
              <a:latin typeface="Courier New" panose="02070309020205020404" pitchFamily="49" charset="0"/>
              <a:cs typeface="Courier New" panose="02070309020205020404" pitchFamily="49" charset="0"/>
            </a:endParaRPr>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33</a:t>
            </a:fld>
            <a:endParaRPr lang="en-US"/>
          </a:p>
        </p:txBody>
      </p:sp>
    </p:spTree>
    <p:extLst>
      <p:ext uri="{BB962C8B-B14F-4D97-AF65-F5344CB8AC3E}">
        <p14:creationId xmlns:p14="http://schemas.microsoft.com/office/powerpoint/2010/main" xmlns="" val="3912097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Quản lý bộ nh</a:t>
            </a:r>
            <a:r>
              <a:rPr lang="en-US" dirty="0"/>
              <a:t>ớ - </a:t>
            </a:r>
            <a:r>
              <a:rPr lang="en-US" dirty="0" err="1"/>
              <a:t>Bộ</a:t>
            </a:r>
            <a:r>
              <a:rPr lang="en-US" dirty="0"/>
              <a:t> </a:t>
            </a:r>
            <a:r>
              <a:rPr lang="en-US" dirty="0" err="1"/>
              <a:t>nhớ</a:t>
            </a:r>
            <a:r>
              <a:rPr lang="en-US" dirty="0"/>
              <a:t> </a:t>
            </a:r>
            <a:r>
              <a:rPr lang="en-US" dirty="0" err="1"/>
              <a:t>động</a:t>
            </a:r>
            <a:endParaRPr lang="en-CA" dirty="0"/>
          </a:p>
        </p:txBody>
      </p:sp>
      <p:sp>
        <p:nvSpPr>
          <p:cNvPr id="8" name="Content Placeholder 7">
            <a:extLst>
              <a:ext uri="{FF2B5EF4-FFF2-40B4-BE49-F238E27FC236}">
                <a16:creationId xmlns:a16="http://schemas.microsoft.com/office/drawing/2014/main" xmlns="" id="{FB88AC54-1BBE-466D-98A3-2CB1C0B6D350}"/>
              </a:ext>
            </a:extLst>
          </p:cNvPr>
          <p:cNvSpPr>
            <a:spLocks noGrp="1"/>
          </p:cNvSpPr>
          <p:nvPr>
            <p:ph idx="1"/>
          </p:nvPr>
        </p:nvSpPr>
        <p:spPr/>
        <p:txBody>
          <a:bodyPr>
            <a:normAutofit/>
          </a:bodyPr>
          <a:lstStyle/>
          <a:p>
            <a:r>
              <a:rPr lang="vi-VN" sz="2800" dirty="0"/>
              <a:t>Cho đến lúc này ta chỉ dùng bộ nhớ tĩnh: tức là khai báo mảng, biến và các đối tượng khác một cách tường minh trước khi thực hiện chương trình. </a:t>
            </a:r>
            <a:endParaRPr lang="en-US" sz="2800" dirty="0"/>
          </a:p>
          <a:p>
            <a:r>
              <a:rPr lang="vi-VN" sz="2800" dirty="0"/>
              <a:t>Trong thực tế nhiều khi ta không thể xác định trước được kích thước bộ nhớ cần thiết để làm việc, và phải trả giá bằng việc khai báo dự trữ quá lớn </a:t>
            </a:r>
            <a:endParaRPr lang="en-US" sz="2800" dirty="0"/>
          </a:p>
          <a:p>
            <a:r>
              <a:rPr lang="vi-VN" sz="2800" dirty="0"/>
              <a:t>Nhiều đối tượng có kích thước thay đổi linh hoạt</a:t>
            </a:r>
            <a:endParaRPr lang="en-US" sz="2800" dirty="0">
              <a:latin typeface="Courier New" panose="02070309020205020404" pitchFamily="49" charset="0"/>
              <a:cs typeface="Courier New" panose="02070309020205020404" pitchFamily="49" charset="0"/>
            </a:endParaRPr>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34</a:t>
            </a:fld>
            <a:endParaRPr lang="en-US"/>
          </a:p>
        </p:txBody>
      </p:sp>
    </p:spTree>
    <p:extLst>
      <p:ext uri="{BB962C8B-B14F-4D97-AF65-F5344CB8AC3E}">
        <p14:creationId xmlns:p14="http://schemas.microsoft.com/office/powerpoint/2010/main" xmlns="" val="367727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Quản lý bộ nh</a:t>
            </a:r>
            <a:r>
              <a:rPr lang="en-US" dirty="0"/>
              <a:t>ớ - </a:t>
            </a:r>
            <a:r>
              <a:rPr lang="en-US" dirty="0" err="1"/>
              <a:t>Bộ</a:t>
            </a:r>
            <a:r>
              <a:rPr lang="en-US" dirty="0"/>
              <a:t> </a:t>
            </a:r>
            <a:r>
              <a:rPr lang="en-US" dirty="0" err="1"/>
              <a:t>nhớ</a:t>
            </a:r>
            <a:r>
              <a:rPr lang="en-US" dirty="0"/>
              <a:t> </a:t>
            </a:r>
            <a:r>
              <a:rPr lang="en-US" dirty="0" err="1"/>
              <a:t>động</a:t>
            </a:r>
            <a:endParaRPr lang="en-CA" dirty="0"/>
          </a:p>
        </p:txBody>
      </p:sp>
      <p:sp>
        <p:nvSpPr>
          <p:cNvPr id="8" name="Content Placeholder 7">
            <a:extLst>
              <a:ext uri="{FF2B5EF4-FFF2-40B4-BE49-F238E27FC236}">
                <a16:creationId xmlns:a16="http://schemas.microsoft.com/office/drawing/2014/main" xmlns="" id="{FB88AC54-1BBE-466D-98A3-2CB1C0B6D350}"/>
              </a:ext>
            </a:extLst>
          </p:cNvPr>
          <p:cNvSpPr>
            <a:spLocks noGrp="1"/>
          </p:cNvSpPr>
          <p:nvPr>
            <p:ph idx="1"/>
          </p:nvPr>
        </p:nvSpPr>
        <p:spPr/>
        <p:txBody>
          <a:bodyPr>
            <a:normAutofit/>
          </a:bodyPr>
          <a:lstStyle/>
          <a:p>
            <a:r>
              <a:rPr lang="vi-VN" sz="2800" dirty="0"/>
              <a:t>Việc dùng bộ nhớ động cho phép xác định bộ nhớ cần thiết trong quá trình thực hiện của chương trình, đồng thời giải phóng chúng khi không còn cần đến để dùng bộ nhớ cho việc khác </a:t>
            </a:r>
            <a:endParaRPr lang="en-US" sz="2800" dirty="0"/>
          </a:p>
          <a:p>
            <a:r>
              <a:rPr lang="vi-VN" sz="2800" dirty="0"/>
              <a:t>Trong C ta dùng các hàm </a:t>
            </a:r>
            <a:r>
              <a:rPr lang="vi-VN" sz="2800" dirty="0">
                <a:solidFill>
                  <a:srgbClr val="FF0000"/>
                </a:solidFill>
                <a:latin typeface="Courier New" panose="02070309020205020404" pitchFamily="49" charset="0"/>
                <a:cs typeface="Courier New" panose="02070309020205020404" pitchFamily="49" charset="0"/>
              </a:rPr>
              <a:t>malloc, calloc, realloc</a:t>
            </a:r>
            <a:r>
              <a:rPr lang="vi-VN" sz="2800" dirty="0"/>
              <a:t> và </a:t>
            </a:r>
            <a:r>
              <a:rPr lang="vi-VN" sz="2800" dirty="0">
                <a:solidFill>
                  <a:srgbClr val="FF0000"/>
                </a:solidFill>
                <a:latin typeface="Courier New" panose="02070309020205020404" pitchFamily="49" charset="0"/>
                <a:cs typeface="Courier New" panose="02070309020205020404" pitchFamily="49" charset="0"/>
              </a:rPr>
              <a:t>free</a:t>
            </a:r>
            <a:r>
              <a:rPr lang="vi-VN" sz="2800" dirty="0"/>
              <a:t> để xin cấp phát, tái cấp phát và giải phóng bộ nhớ. </a:t>
            </a:r>
            <a:endParaRPr lang="en-US" sz="2800" dirty="0"/>
          </a:p>
          <a:p>
            <a:r>
              <a:rPr lang="vi-VN" sz="2800" dirty="0"/>
              <a:t>Trong C++ ta dùng </a:t>
            </a:r>
            <a:r>
              <a:rPr lang="vi-VN" sz="2800" dirty="0">
                <a:solidFill>
                  <a:srgbClr val="FF0000"/>
                </a:solidFill>
                <a:latin typeface="Courier New" panose="02070309020205020404" pitchFamily="49" charset="0"/>
                <a:cs typeface="Courier New" panose="02070309020205020404" pitchFamily="49" charset="0"/>
              </a:rPr>
              <a:t>new</a:t>
            </a:r>
            <a:r>
              <a:rPr lang="vi-VN" sz="2800" dirty="0"/>
              <a:t> và </a:t>
            </a:r>
            <a:r>
              <a:rPr lang="vi-VN" sz="2800" dirty="0">
                <a:solidFill>
                  <a:srgbClr val="FF0000"/>
                </a:solidFill>
                <a:latin typeface="Courier New" panose="02070309020205020404" pitchFamily="49" charset="0"/>
                <a:cs typeface="Courier New" panose="02070309020205020404" pitchFamily="49" charset="0"/>
              </a:rPr>
              <a:t>delete</a:t>
            </a:r>
            <a:endParaRPr lang="en-US" sz="2800" dirty="0">
              <a:solidFill>
                <a:srgbClr val="FF0000"/>
              </a:solidFill>
              <a:latin typeface="Courier New" panose="02070309020205020404" pitchFamily="49" charset="0"/>
              <a:cs typeface="Courier New" panose="02070309020205020404" pitchFamily="49" charset="0"/>
            </a:endParaRPr>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35</a:t>
            </a:fld>
            <a:endParaRPr lang="en-US"/>
          </a:p>
        </p:txBody>
      </p:sp>
    </p:spTree>
    <p:extLst>
      <p:ext uri="{BB962C8B-B14F-4D97-AF65-F5344CB8AC3E}">
        <p14:creationId xmlns:p14="http://schemas.microsoft.com/office/powerpoint/2010/main" xmlns="" val="6011615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r>
              <a:rPr lang="en-US" dirty="0" err="1"/>
              <a:t>động</a:t>
            </a:r>
            <a:endParaRPr lang="en-CA" dirty="0"/>
          </a:p>
        </p:txBody>
      </p:sp>
      <p:sp>
        <p:nvSpPr>
          <p:cNvPr id="8" name="Content Placeholder 7">
            <a:extLst>
              <a:ext uri="{FF2B5EF4-FFF2-40B4-BE49-F238E27FC236}">
                <a16:creationId xmlns:a16="http://schemas.microsoft.com/office/drawing/2014/main" xmlns="" id="{FB88AC54-1BBE-466D-98A3-2CB1C0B6D350}"/>
              </a:ext>
            </a:extLst>
          </p:cNvPr>
          <p:cNvSpPr>
            <a:spLocks noGrp="1"/>
          </p:cNvSpPr>
          <p:nvPr>
            <p:ph idx="1"/>
          </p:nvPr>
        </p:nvSpPr>
        <p:spPr>
          <a:xfrm>
            <a:off x="628649" y="969818"/>
            <a:ext cx="8515351" cy="5207145"/>
          </a:xfrm>
        </p:spPr>
        <p:txBody>
          <a:bodyPr>
            <a:normAutofit/>
          </a:bodyPr>
          <a:lstStyle/>
          <a:p>
            <a:r>
              <a:rPr lang="en-US" sz="2800" dirty="0" err="1"/>
              <a:t>Cú</a:t>
            </a:r>
            <a:r>
              <a:rPr lang="en-US" sz="2800" dirty="0"/>
              <a:t> </a:t>
            </a:r>
            <a:r>
              <a:rPr lang="en-US" sz="2800" dirty="0" err="1"/>
              <a:t>pháp</a:t>
            </a:r>
            <a:r>
              <a:rPr lang="vi-VN" sz="2800" dirty="0"/>
              <a:t> xin cấp phát bộ nhớ: </a:t>
            </a:r>
            <a:endParaRPr lang="en-US" sz="2800" dirty="0"/>
          </a:p>
          <a:p>
            <a:pPr marL="0" indent="0">
              <a:buNone/>
            </a:pPr>
            <a:r>
              <a:rPr lang="en-US" sz="1800" dirty="0">
                <a:latin typeface="Courier New" panose="02070309020205020404" pitchFamily="49" charset="0"/>
                <a:cs typeface="Courier New" panose="02070309020205020404" pitchFamily="49" charset="0"/>
              </a:rPr>
              <a:t> </a:t>
            </a:r>
            <a:r>
              <a:rPr lang="en-US" sz="2800" dirty="0">
                <a:solidFill>
                  <a:srgbClr val="FF0000"/>
                </a:solidFill>
                <a:latin typeface="Courier New" panose="02070309020205020404" pitchFamily="49" charset="0"/>
                <a:cs typeface="Courier New" panose="02070309020205020404" pitchFamily="49" charset="0"/>
              </a:rPr>
              <a:t>&lt;</a:t>
            </a:r>
            <a:r>
              <a:rPr lang="en-US" sz="2800" dirty="0" err="1">
                <a:solidFill>
                  <a:srgbClr val="FF0000"/>
                </a:solidFill>
                <a:latin typeface="Courier New" panose="02070309020205020404" pitchFamily="49" charset="0"/>
                <a:cs typeface="Courier New" panose="02070309020205020404" pitchFamily="49" charset="0"/>
              </a:rPr>
              <a:t>biến</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trỏ</a:t>
            </a:r>
            <a:r>
              <a:rPr lang="en-US" sz="2800" dirty="0">
                <a:solidFill>
                  <a:srgbClr val="FF0000"/>
                </a:solidFill>
                <a:latin typeface="Courier New" panose="02070309020205020404" pitchFamily="49" charset="0"/>
                <a:cs typeface="Courier New" panose="02070309020205020404" pitchFamily="49" charset="0"/>
              </a:rPr>
              <a:t>&gt; </a:t>
            </a:r>
            <a:r>
              <a:rPr lang="vi-VN" sz="2800" dirty="0">
                <a:solidFill>
                  <a:srgbClr val="FF0000"/>
                </a:solidFill>
                <a:latin typeface="Courier New" panose="02070309020205020404" pitchFamily="49" charset="0"/>
                <a:cs typeface="Courier New" panose="02070309020205020404" pitchFamily="49" charset="0"/>
              </a:rPr>
              <a:t>= new </a:t>
            </a:r>
            <a:r>
              <a:rPr lang="en-US" sz="2800" dirty="0">
                <a:solidFill>
                  <a:srgbClr val="FF0000"/>
                </a:solidFill>
                <a:latin typeface="Courier New" panose="02070309020205020404" pitchFamily="49" charset="0"/>
                <a:cs typeface="Courier New" panose="02070309020205020404" pitchFamily="49" charset="0"/>
              </a:rPr>
              <a:t>&lt;</a:t>
            </a:r>
            <a:r>
              <a:rPr lang="en-US" sz="2800" dirty="0" err="1">
                <a:solidFill>
                  <a:srgbClr val="FF0000"/>
                </a:solidFill>
                <a:latin typeface="Courier New" panose="02070309020205020404" pitchFamily="49" charset="0"/>
                <a:cs typeface="Courier New" panose="02070309020205020404" pitchFamily="49" charset="0"/>
              </a:rPr>
              <a:t>kiểu</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dữ</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liệu</a:t>
            </a:r>
            <a:r>
              <a:rPr lang="en-US" sz="2800" dirty="0">
                <a:solidFill>
                  <a:srgbClr val="FF0000"/>
                </a:solidFill>
                <a:latin typeface="Courier New" panose="02070309020205020404" pitchFamily="49" charset="0"/>
                <a:cs typeface="Courier New" panose="02070309020205020404" pitchFamily="49" charset="0"/>
              </a:rPr>
              <a:t>&gt;</a:t>
            </a:r>
            <a:r>
              <a:rPr lang="vi-VN" sz="2800" dirty="0">
                <a:solidFill>
                  <a:srgbClr val="FF0000"/>
                </a:solidFill>
                <a:latin typeface="Courier New" panose="02070309020205020404" pitchFamily="49" charset="0"/>
                <a:cs typeface="Courier New" panose="02070309020205020404" pitchFamily="49" charset="0"/>
              </a:rPr>
              <a:t>;</a:t>
            </a:r>
            <a:endParaRPr lang="en-US" sz="2800" dirty="0">
              <a:solidFill>
                <a:srgbClr val="FF0000"/>
              </a:solidFill>
              <a:latin typeface="Courier New" panose="02070309020205020404" pitchFamily="49" charset="0"/>
              <a:cs typeface="Courier New" panose="02070309020205020404" pitchFamily="49" charset="0"/>
            </a:endParaRPr>
          </a:p>
          <a:p>
            <a:pPr marL="0" indent="0">
              <a:buNone/>
            </a:pPr>
            <a:r>
              <a:rPr lang="vi-VN" sz="2800" dirty="0"/>
              <a:t>hoặc </a:t>
            </a:r>
            <a:endParaRPr lang="en-US" sz="2800" dirty="0"/>
          </a:p>
          <a:p>
            <a:pPr marL="0" indent="0">
              <a:buNone/>
            </a:pPr>
            <a:r>
              <a:rPr lang="en-US" sz="2000"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biến</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trỏ</a:t>
            </a:r>
            <a:r>
              <a:rPr lang="en-US" dirty="0">
                <a:solidFill>
                  <a:srgbClr val="FF0000"/>
                </a:solidFill>
                <a:latin typeface="Courier New" panose="02070309020205020404" pitchFamily="49" charset="0"/>
                <a:cs typeface="Courier New" panose="02070309020205020404" pitchFamily="49" charset="0"/>
              </a:rPr>
              <a:t>&gt; </a:t>
            </a:r>
            <a:r>
              <a:rPr lang="vi-VN" dirty="0">
                <a:solidFill>
                  <a:srgbClr val="FF0000"/>
                </a:solidFill>
                <a:latin typeface="Courier New" panose="02070309020205020404" pitchFamily="49" charset="0"/>
                <a:cs typeface="Courier New" panose="02070309020205020404" pitchFamily="49" charset="0"/>
              </a:rPr>
              <a:t>= new </a:t>
            </a: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kiểu</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dữ</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liệu</a:t>
            </a:r>
            <a:r>
              <a:rPr lang="en-US" dirty="0">
                <a:solidFill>
                  <a:srgbClr val="FF0000"/>
                </a:solidFill>
                <a:latin typeface="Courier New" panose="02070309020205020404" pitchFamily="49" charset="0"/>
                <a:cs typeface="Courier New" panose="02070309020205020404" pitchFamily="49" charset="0"/>
              </a:rPr>
              <a:t>&gt;[</a:t>
            </a:r>
            <a:r>
              <a:rPr lang="en-US" dirty="0" err="1">
                <a:solidFill>
                  <a:srgbClr val="FF0000"/>
                </a:solidFill>
                <a:latin typeface="Courier New" panose="02070309020205020404" pitchFamily="49" charset="0"/>
                <a:cs typeface="Courier New" panose="02070309020205020404" pitchFamily="49" charset="0"/>
              </a:rPr>
              <a:t>số</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phần</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tử</a:t>
            </a:r>
            <a:r>
              <a:rPr lang="en-US" dirty="0">
                <a:solidFill>
                  <a:srgbClr val="FF0000"/>
                </a:solidFill>
                <a:latin typeface="Courier New" panose="02070309020205020404" pitchFamily="49" charset="0"/>
                <a:cs typeface="Courier New" panose="02070309020205020404" pitchFamily="49" charset="0"/>
              </a:rPr>
              <a:t>]</a:t>
            </a:r>
            <a:r>
              <a:rPr lang="vi-VN" dirty="0">
                <a:solidFill>
                  <a:srgbClr val="FF0000"/>
                </a:solidFill>
                <a:latin typeface="Courier New" panose="02070309020205020404" pitchFamily="49" charset="0"/>
                <a:cs typeface="Courier New" panose="02070309020205020404" pitchFamily="49" charset="0"/>
              </a:rPr>
              <a:t>;</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sz="2800" dirty="0"/>
              <a:t>dòng trên xin cấp phát một vùng nhớ cho một biến đơn, còn dòng dưới cho một mảng các phần tử có cùng kiểu với kiểu dữ liệu. </a:t>
            </a:r>
            <a:endParaRPr lang="en-US" sz="2800" dirty="0"/>
          </a:p>
          <a:p>
            <a:r>
              <a:rPr lang="vi-VN" sz="2800" dirty="0"/>
              <a:t>Giải phóng bộ nhớ </a:t>
            </a:r>
            <a:endParaRPr lang="en-US" sz="2800" dirty="0"/>
          </a:p>
          <a:p>
            <a:pPr marL="0" indent="0">
              <a:buNone/>
            </a:pPr>
            <a:r>
              <a:rPr lang="vi-VN" sz="2800" dirty="0">
                <a:solidFill>
                  <a:srgbClr val="FF0000"/>
                </a:solidFill>
                <a:latin typeface="Courier New" panose="02070309020205020404" pitchFamily="49" charset="0"/>
                <a:cs typeface="Courier New" panose="02070309020205020404" pitchFamily="49" charset="0"/>
              </a:rPr>
              <a:t>delete ptr; </a:t>
            </a:r>
            <a:r>
              <a:rPr lang="vi-VN" sz="2800" dirty="0"/>
              <a:t>// xóa 1 biến đơn </a:t>
            </a:r>
            <a:endParaRPr lang="en-US" sz="2800" dirty="0"/>
          </a:p>
          <a:p>
            <a:pPr marL="0" indent="0">
              <a:buNone/>
            </a:pPr>
            <a:r>
              <a:rPr lang="vi-VN" sz="2800" dirty="0">
                <a:solidFill>
                  <a:srgbClr val="FF0000"/>
                </a:solidFill>
                <a:latin typeface="Courier New" panose="02070309020205020404" pitchFamily="49" charset="0"/>
                <a:cs typeface="Courier New" panose="02070309020205020404" pitchFamily="49" charset="0"/>
              </a:rPr>
              <a:t>delete [] ptr; </a:t>
            </a:r>
            <a:r>
              <a:rPr lang="vi-VN" sz="2800" dirty="0"/>
              <a:t>// xóa 1 biến mảng</a:t>
            </a:r>
            <a:endParaRPr lang="en-US" sz="2800" dirty="0">
              <a:latin typeface="Courier New" panose="02070309020205020404" pitchFamily="49" charset="0"/>
              <a:cs typeface="Courier New" panose="02070309020205020404" pitchFamily="49" charset="0"/>
            </a:endParaRPr>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36</a:t>
            </a:fld>
            <a:endParaRPr lang="en-US"/>
          </a:p>
        </p:txBody>
      </p:sp>
    </p:spTree>
    <p:extLst>
      <p:ext uri="{BB962C8B-B14F-4D97-AF65-F5344CB8AC3E}">
        <p14:creationId xmlns:p14="http://schemas.microsoft.com/office/powerpoint/2010/main" xmlns="" val="18794723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r>
              <a:rPr lang="en-US" dirty="0" err="1"/>
              <a:t>động</a:t>
            </a:r>
            <a:endParaRPr lang="en-CA" dirty="0"/>
          </a:p>
        </p:txBody>
      </p:sp>
      <p:sp>
        <p:nvSpPr>
          <p:cNvPr id="8" name="Content Placeholder 7">
            <a:extLst>
              <a:ext uri="{FF2B5EF4-FFF2-40B4-BE49-F238E27FC236}">
                <a16:creationId xmlns:a16="http://schemas.microsoft.com/office/drawing/2014/main" xmlns="" id="{FB88AC54-1BBE-466D-98A3-2CB1C0B6D350}"/>
              </a:ext>
            </a:extLst>
          </p:cNvPr>
          <p:cNvSpPr>
            <a:spLocks noGrp="1"/>
          </p:cNvSpPr>
          <p:nvPr>
            <p:ph idx="1"/>
          </p:nvPr>
        </p:nvSpPr>
        <p:spPr>
          <a:xfrm>
            <a:off x="628649" y="969818"/>
            <a:ext cx="8515351" cy="5207145"/>
          </a:xfrm>
        </p:spPr>
        <p:txBody>
          <a:bodyPr>
            <a:normAutofit/>
          </a:bodyPr>
          <a:lstStyle/>
          <a:p>
            <a:r>
              <a:rPr lang="vi-VN" sz="2800" dirty="0"/>
              <a:t>Bộ nhớ động được quản lý bởi hệ điều hành, được chia sẻ giữa hàng loạt các ứng dụng, vì vậy có thể không đủ bộ nhớ. Khi đó toán tử new sẽ trả về con trỏ NULL</a:t>
            </a:r>
            <a:endParaRPr lang="en-US" sz="2800" dirty="0"/>
          </a:p>
          <a:p>
            <a:r>
              <a:rPr lang="en-US" sz="2800" dirty="0" err="1"/>
              <a:t>Ví</a:t>
            </a:r>
            <a:r>
              <a:rPr lang="en-US" sz="2800" dirty="0"/>
              <a:t> </a:t>
            </a:r>
            <a:r>
              <a:rPr lang="en-US" sz="2800" dirty="0" err="1"/>
              <a:t>dụ</a:t>
            </a:r>
            <a:r>
              <a:rPr lang="en-US" sz="2800" dirty="0"/>
              <a:t>: </a:t>
            </a:r>
          </a:p>
          <a:p>
            <a:pPr marL="0" indent="0">
              <a:buNone/>
            </a:pPr>
            <a:r>
              <a:rPr lang="en-US" sz="2800" dirty="0">
                <a:solidFill>
                  <a:srgbClr val="FF0000"/>
                </a:solidFill>
                <a:latin typeface="Courier New" panose="02070309020205020404" pitchFamily="49" charset="0"/>
                <a:cs typeface="Courier New" panose="02070309020205020404" pitchFamily="49" charset="0"/>
              </a:rPr>
              <a:t>int *</a:t>
            </a:r>
            <a:r>
              <a:rPr lang="en-US" sz="2800" dirty="0" err="1">
                <a:solidFill>
                  <a:srgbClr val="FF0000"/>
                </a:solidFill>
                <a:latin typeface="Courier New" panose="02070309020205020404" pitchFamily="49" charset="0"/>
                <a:cs typeface="Courier New" panose="02070309020205020404" pitchFamily="49" charset="0"/>
              </a:rPr>
              <a:t>ptr</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ptr</a:t>
            </a:r>
            <a:r>
              <a:rPr lang="en-US" sz="2800" dirty="0">
                <a:solidFill>
                  <a:srgbClr val="FF0000"/>
                </a:solidFill>
                <a:latin typeface="Courier New" panose="02070309020205020404" pitchFamily="49" charset="0"/>
                <a:cs typeface="Courier New" panose="02070309020205020404" pitchFamily="49" charset="0"/>
              </a:rPr>
              <a:t> = new int [200]; </a:t>
            </a:r>
          </a:p>
          <a:p>
            <a:pPr marL="0" indent="0">
              <a:buNone/>
            </a:pPr>
            <a:r>
              <a:rPr lang="en-US" sz="2800" dirty="0">
                <a:solidFill>
                  <a:srgbClr val="FF0000"/>
                </a:solidFill>
                <a:latin typeface="Courier New" panose="02070309020205020404" pitchFamily="49" charset="0"/>
                <a:cs typeface="Courier New" panose="02070309020205020404" pitchFamily="49" charset="0"/>
              </a:rPr>
              <a:t>if (</a:t>
            </a:r>
            <a:r>
              <a:rPr lang="en-US" sz="2800" dirty="0" err="1">
                <a:solidFill>
                  <a:srgbClr val="FF0000"/>
                </a:solidFill>
                <a:latin typeface="Courier New" panose="02070309020205020404" pitchFamily="49" charset="0"/>
                <a:cs typeface="Courier New" panose="02070309020205020404" pitchFamily="49" charset="0"/>
              </a:rPr>
              <a:t>ptr</a:t>
            </a:r>
            <a:r>
              <a:rPr lang="en-US" sz="2800" dirty="0">
                <a:solidFill>
                  <a:srgbClr val="FF0000"/>
                </a:solidFill>
                <a:latin typeface="Courier New" panose="02070309020205020404" pitchFamily="49" charset="0"/>
                <a:cs typeface="Courier New" panose="02070309020205020404" pitchFamily="49" charset="0"/>
              </a:rPr>
              <a:t> == NULL) { </a:t>
            </a:r>
          </a:p>
          <a:p>
            <a:pPr marL="0" indent="0">
              <a:buNone/>
            </a:pPr>
            <a:r>
              <a:rPr lang="en-US" sz="2800" dirty="0">
                <a:solidFill>
                  <a:srgbClr val="FF0000"/>
                </a:solidFill>
                <a:latin typeface="Courier New" panose="02070309020205020404" pitchFamily="49" charset="0"/>
                <a:cs typeface="Courier New" panose="02070309020205020404" pitchFamily="49" charset="0"/>
              </a:rPr>
              <a:t>	// </a:t>
            </a:r>
            <a:r>
              <a:rPr lang="en-US" sz="2800" dirty="0" err="1">
                <a:solidFill>
                  <a:srgbClr val="FF0000"/>
                </a:solidFill>
                <a:latin typeface="Courier New" panose="02070309020205020404" pitchFamily="49" charset="0"/>
                <a:cs typeface="Courier New" panose="02070309020205020404" pitchFamily="49" charset="0"/>
              </a:rPr>
              <a:t>thông</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báo</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lỗi</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và</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xử</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lý</a:t>
            </a:r>
            <a:endParaRPr lang="en-US" sz="2800" dirty="0">
              <a:solidFill>
                <a:srgbClr val="FF0000"/>
              </a:solidFill>
              <a:latin typeface="Courier New" panose="02070309020205020404" pitchFamily="49" charset="0"/>
              <a:cs typeface="Courier New" panose="02070309020205020404" pitchFamily="49" charset="0"/>
            </a:endParaRPr>
          </a:p>
          <a:p>
            <a:pPr marL="0" indent="0">
              <a:buNone/>
            </a:pPr>
            <a:r>
              <a:rPr lang="en-US" sz="2800" dirty="0">
                <a:solidFill>
                  <a:srgbClr val="FF0000"/>
                </a:solidFill>
                <a:latin typeface="Courier New" panose="02070309020205020404" pitchFamily="49" charset="0"/>
                <a:cs typeface="Courier New" panose="02070309020205020404" pitchFamily="49" charset="0"/>
              </a:rPr>
              <a:t>}</a:t>
            </a:r>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37</a:t>
            </a:fld>
            <a:endParaRPr lang="en-US"/>
          </a:p>
        </p:txBody>
      </p:sp>
    </p:spTree>
    <p:extLst>
      <p:ext uri="{BB962C8B-B14F-4D97-AF65-F5344CB8AC3E}">
        <p14:creationId xmlns:p14="http://schemas.microsoft.com/office/powerpoint/2010/main" xmlns="" val="30975114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CA" dirty="0"/>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38</a:t>
            </a:fld>
            <a:endParaRPr lang="en-US"/>
          </a:p>
        </p:txBody>
      </p:sp>
      <p:sp>
        <p:nvSpPr>
          <p:cNvPr id="5" name="Content Placeholder 4">
            <a:extLst>
              <a:ext uri="{FF2B5EF4-FFF2-40B4-BE49-F238E27FC236}">
                <a16:creationId xmlns:a16="http://schemas.microsoft.com/office/drawing/2014/main" xmlns="" id="{88C218F2-2234-49F5-A85F-BF8A60E8A754}"/>
              </a:ext>
            </a:extLst>
          </p:cNvPr>
          <p:cNvSpPr>
            <a:spLocks noGrp="1"/>
          </p:cNvSpPr>
          <p:nvPr>
            <p:ph idx="1"/>
          </p:nvPr>
        </p:nvSpPr>
        <p:spPr>
          <a:xfrm>
            <a:off x="628650" y="942109"/>
            <a:ext cx="7886700" cy="5550766"/>
          </a:xfrm>
        </p:spPr>
        <p:txBody>
          <a:bodyPr>
            <a:normAutofit fontScale="92500" lnSpcReduction="10000"/>
          </a:bodyPr>
          <a:lstStyle/>
          <a:p>
            <a:pPr marL="0" marR="0" indent="0">
              <a:lnSpc>
                <a:spcPct val="107000"/>
              </a:lnSpc>
              <a:spcBef>
                <a:spcPts val="0"/>
              </a:spcBef>
              <a:spcAft>
                <a:spcPts val="0"/>
              </a:spcAft>
              <a:buNone/>
            </a:pPr>
            <a:r>
              <a:rPr lang="en-US" sz="18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#include &lt;</a:t>
            </a:r>
            <a:r>
              <a:rPr lang="en-US" sz="1800" dirty="0" err="1">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stdio.h</a:t>
            </a:r>
            <a:r>
              <a:rPr lang="en-US" sz="18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#include &lt;</a:t>
            </a:r>
            <a:r>
              <a:rPr lang="en-US" sz="1800" dirty="0" err="1">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stdlib.h</a:t>
            </a:r>
            <a:r>
              <a:rPr lang="en-US" sz="1800" dirty="0">
                <a:solidFill>
                  <a:srgbClr val="BC7A00"/>
                </a:solidFill>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main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long</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total</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x, </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Nhap</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n = "</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scanf</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d"</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long</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"Cap phat </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khong</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thanh</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cong</a:t>
            </a:r>
            <a:r>
              <a:rPr lang="en-US" sz="1800" b="1" dirty="0">
                <a:solidFill>
                  <a:srgbClr val="BB6622"/>
                </a:solidFill>
                <a:effectLst/>
                <a:latin typeface="Courier New" panose="02070309020205020404" pitchFamily="49" charset="0"/>
                <a:ea typeface="Times New Roman" panose="02020603050405020304" pitchFamily="18" charset="0"/>
                <a:cs typeface="Times New Roman" panose="02020603050405020304" pitchFamily="18" charset="0"/>
              </a:rPr>
              <a:t>\n</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exit(</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BB6622"/>
                </a:solidFill>
                <a:effectLst/>
                <a:latin typeface="Courier New" panose="02070309020205020404" pitchFamily="49" charset="0"/>
                <a:ea typeface="Times New Roman" panose="02020603050405020304" pitchFamily="18" charset="0"/>
                <a:cs typeface="Times New Roman" panose="02020603050405020304" pitchFamily="18" charset="0"/>
              </a:rPr>
              <a:t>\n</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Vao</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so </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thu</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%d: "</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scanf</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&amp;</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Danh</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sach</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cac</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so: </a:t>
            </a:r>
            <a:r>
              <a:rPr lang="en-US" sz="1800" b="1" dirty="0">
                <a:solidFill>
                  <a:srgbClr val="BB6622"/>
                </a:solidFill>
                <a:effectLst/>
                <a:latin typeface="Courier New" panose="02070309020205020404" pitchFamily="49" charset="0"/>
                <a:ea typeface="Times New Roman" panose="02020603050405020304" pitchFamily="18" charset="0"/>
                <a:cs typeface="Times New Roman" panose="02020603050405020304" pitchFamily="18" charset="0"/>
              </a:rPr>
              <a:t>\n</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"%d "</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delete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410621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Bộ</a:t>
            </a:r>
            <a:r>
              <a:rPr lang="en-US" dirty="0"/>
              <a:t> </a:t>
            </a:r>
            <a:r>
              <a:rPr lang="en-US" dirty="0" err="1"/>
              <a:t>nhớ</a:t>
            </a:r>
            <a:r>
              <a:rPr lang="en-US" dirty="0"/>
              <a:t> </a:t>
            </a:r>
            <a:r>
              <a:rPr lang="en-US" dirty="0" err="1"/>
              <a:t>động</a:t>
            </a:r>
            <a:r>
              <a:rPr lang="en-US" dirty="0"/>
              <a:t> </a:t>
            </a:r>
            <a:r>
              <a:rPr lang="en-US" dirty="0" err="1"/>
              <a:t>cho</a:t>
            </a:r>
            <a:r>
              <a:rPr lang="en-US" dirty="0"/>
              <a:t> </a:t>
            </a:r>
            <a:r>
              <a:rPr lang="en-US" dirty="0" err="1"/>
              <a:t>mảng</a:t>
            </a:r>
            <a:r>
              <a:rPr lang="en-US" dirty="0"/>
              <a:t> 2 </a:t>
            </a:r>
            <a:r>
              <a:rPr lang="en-US" dirty="0" err="1"/>
              <a:t>chiều</a:t>
            </a:r>
            <a:endParaRPr lang="en-CA" dirty="0"/>
          </a:p>
        </p:txBody>
      </p:sp>
      <p:sp>
        <p:nvSpPr>
          <p:cNvPr id="5" name="Content Placeholder 4">
            <a:extLst>
              <a:ext uri="{FF2B5EF4-FFF2-40B4-BE49-F238E27FC236}">
                <a16:creationId xmlns:a16="http://schemas.microsoft.com/office/drawing/2014/main" xmlns="" id="{80506EF0-2B8C-45D3-A1AC-9FB82C523DF6}"/>
              </a:ext>
            </a:extLst>
          </p:cNvPr>
          <p:cNvSpPr>
            <a:spLocks noGrp="1"/>
          </p:cNvSpPr>
          <p:nvPr>
            <p:ph idx="1"/>
          </p:nvPr>
        </p:nvSpPr>
        <p:spPr/>
        <p:txBody>
          <a:bodyPr/>
          <a:lstStyle/>
          <a:p>
            <a:r>
              <a:rPr lang="en-US" dirty="0" err="1"/>
              <a:t>Cách</a:t>
            </a:r>
            <a:r>
              <a:rPr lang="en-US" dirty="0"/>
              <a:t> 1: </a:t>
            </a:r>
            <a:r>
              <a:rPr lang="en-US" dirty="0" err="1"/>
              <a:t>Biểu</a:t>
            </a:r>
            <a:r>
              <a:rPr lang="en-US" dirty="0"/>
              <a:t> </a:t>
            </a:r>
            <a:r>
              <a:rPr lang="en-US" dirty="0" err="1"/>
              <a:t>diễn</a:t>
            </a:r>
            <a:r>
              <a:rPr lang="en-US" dirty="0"/>
              <a:t> </a:t>
            </a:r>
            <a:r>
              <a:rPr lang="en-US" dirty="0" err="1"/>
              <a:t>mảng</a:t>
            </a:r>
            <a:r>
              <a:rPr lang="en-US" dirty="0"/>
              <a:t> 2 </a:t>
            </a:r>
            <a:r>
              <a:rPr lang="en-US" dirty="0" err="1"/>
              <a:t>chiều</a:t>
            </a:r>
            <a:r>
              <a:rPr lang="en-US" dirty="0"/>
              <a:t> </a:t>
            </a:r>
            <a:r>
              <a:rPr lang="en-US" dirty="0" err="1"/>
              <a:t>thành</a:t>
            </a:r>
            <a:r>
              <a:rPr lang="en-US" dirty="0"/>
              <a:t> </a:t>
            </a:r>
            <a:r>
              <a:rPr lang="en-US" dirty="0" err="1"/>
              <a:t>mảng</a:t>
            </a:r>
            <a:r>
              <a:rPr lang="en-US" dirty="0"/>
              <a:t> 1 </a:t>
            </a:r>
            <a:r>
              <a:rPr lang="en-US" dirty="0" err="1"/>
              <a:t>chiều</a:t>
            </a:r>
            <a:endParaRPr lang="en-US" dirty="0"/>
          </a:p>
          <a:p>
            <a:r>
              <a:rPr lang="vi-VN" dirty="0"/>
              <a:t>Gọi X là mảng hai chiều có kích thước m dòng và n cột. A là mảng một chiều tương ứng</a:t>
            </a:r>
            <a:r>
              <a:rPr lang="en-US" dirty="0"/>
              <a:t>, </a:t>
            </a:r>
            <a:r>
              <a:rPr lang="en-US" dirty="0" err="1"/>
              <a:t>khi</a:t>
            </a:r>
            <a:r>
              <a:rPr lang="en-US" dirty="0"/>
              <a:t> </a:t>
            </a:r>
            <a:r>
              <a:rPr lang="en-US" dirty="0" err="1"/>
              <a:t>đó</a:t>
            </a:r>
            <a:r>
              <a:rPr lang="en-US" dirty="0"/>
              <a:t>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vi-VN" dirty="0">
                <a:solidFill>
                  <a:srgbClr val="FF0000"/>
                </a:solidFill>
                <a:latin typeface="Courier New" panose="02070309020205020404" pitchFamily="49" charset="0"/>
                <a:cs typeface="Courier New" panose="02070309020205020404" pitchFamily="49" charset="0"/>
              </a:rPr>
              <a:t>X[i][j] = A[</a:t>
            </a:r>
            <a:r>
              <a:rPr lang="en-US" dirty="0" err="1">
                <a:solidFill>
                  <a:srgbClr val="FF0000"/>
                </a:solidFill>
                <a:latin typeface="Courier New" panose="02070309020205020404" pitchFamily="49" charset="0"/>
                <a:cs typeface="Courier New" panose="02070309020205020404" pitchFamily="49" charset="0"/>
              </a:rPr>
              <a:t>i</a:t>
            </a:r>
            <a:r>
              <a:rPr lang="vi-VN" dirty="0">
                <a:solidFill>
                  <a:srgbClr val="FF0000"/>
                </a:solidFill>
                <a:latin typeface="Courier New" panose="02070309020205020404" pitchFamily="49" charset="0"/>
                <a:cs typeface="Courier New" panose="02070309020205020404" pitchFamily="49" charset="0"/>
              </a:rPr>
              <a:t>*n+j]</a:t>
            </a:r>
            <a:endParaRPr lang="en-US" dirty="0">
              <a:solidFill>
                <a:srgbClr val="FF0000"/>
              </a:solidFill>
              <a:latin typeface="Courier New" panose="02070309020205020404" pitchFamily="49" charset="0"/>
              <a:cs typeface="Courier New" panose="02070309020205020404" pitchFamily="49" charset="0"/>
            </a:endParaRPr>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39</a:t>
            </a:fld>
            <a:endParaRPr lang="en-US"/>
          </a:p>
        </p:txBody>
      </p:sp>
      <p:pic>
        <p:nvPicPr>
          <p:cNvPr id="8" name="Picture 7">
            <a:extLst>
              <a:ext uri="{FF2B5EF4-FFF2-40B4-BE49-F238E27FC236}">
                <a16:creationId xmlns:a16="http://schemas.microsoft.com/office/drawing/2014/main" xmlns="" id="{5EA0F88E-C96F-4492-91A6-9814AEDAB97E}"/>
              </a:ext>
            </a:extLst>
          </p:cNvPr>
          <p:cNvPicPr>
            <a:picLocks noChangeAspect="1"/>
          </p:cNvPicPr>
          <p:nvPr/>
        </p:nvPicPr>
        <p:blipFill>
          <a:blip r:embed="rId2"/>
          <a:stretch>
            <a:fillRect/>
          </a:stretch>
        </p:blipFill>
        <p:spPr>
          <a:xfrm>
            <a:off x="748572" y="2828132"/>
            <a:ext cx="8258175" cy="3438525"/>
          </a:xfrm>
          <a:prstGeom prst="rect">
            <a:avLst/>
          </a:prstGeom>
        </p:spPr>
      </p:pic>
    </p:spTree>
    <p:extLst>
      <p:ext uri="{BB962C8B-B14F-4D97-AF65-F5344CB8AC3E}">
        <p14:creationId xmlns:p14="http://schemas.microsoft.com/office/powerpoint/2010/main" xmlns="" val="2423993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E8232-2019-4A11-B528-132B3A1FCE34}"/>
              </a:ext>
            </a:extLst>
          </p:cNvPr>
          <p:cNvSpPr>
            <a:spLocks noGrp="1"/>
          </p:cNvSpPr>
          <p:nvPr>
            <p:ph type="title"/>
          </p:nvPr>
        </p:nvSpPr>
        <p:spPr/>
        <p:txBody>
          <a:bodyPr>
            <a:normAutofit fontScale="90000"/>
          </a:bodyPr>
          <a:lstStyle/>
          <a:p>
            <a:r>
              <a:rPr lang="en-US" dirty="0" err="1"/>
              <a:t>Biến</a:t>
            </a:r>
            <a:r>
              <a:rPr lang="en-US" dirty="0"/>
              <a:t>:  </a:t>
            </a:r>
            <a:r>
              <a:rPr lang="en-US" dirty="0" err="1"/>
              <a:t>tên</a:t>
            </a:r>
            <a:r>
              <a:rPr lang="en-US" dirty="0"/>
              <a:t> </a:t>
            </a:r>
            <a:r>
              <a:rPr lang="en-US" dirty="0" err="1"/>
              <a:t>biến</a:t>
            </a:r>
            <a:r>
              <a:rPr lang="en-US" dirty="0"/>
              <a:t>, </a:t>
            </a:r>
            <a:r>
              <a:rPr lang="en-US" dirty="0" err="1"/>
              <a:t>vùng</a:t>
            </a:r>
            <a:r>
              <a:rPr lang="en-US" dirty="0"/>
              <a:t> </a:t>
            </a:r>
            <a:r>
              <a:rPr lang="en-US" dirty="0" err="1"/>
              <a:t>nhớ</a:t>
            </a:r>
            <a:r>
              <a:rPr lang="en-US" dirty="0"/>
              <a:t> </a:t>
            </a:r>
            <a:r>
              <a:rPr lang="en-US" dirty="0" err="1"/>
              <a:t>và</a:t>
            </a:r>
            <a:r>
              <a:rPr lang="en-US" dirty="0"/>
              <a:t> </a:t>
            </a:r>
            <a:r>
              <a:rPr lang="en-US" dirty="0" err="1"/>
              <a:t>giá</a:t>
            </a:r>
            <a:r>
              <a:rPr lang="en-US" dirty="0"/>
              <a:t> </a:t>
            </a:r>
            <a:r>
              <a:rPr lang="en-US" dirty="0" err="1"/>
              <a:t>trị</a:t>
            </a:r>
            <a:r>
              <a:rPr lang="en-US" dirty="0"/>
              <a:t> </a:t>
            </a:r>
            <a:r>
              <a:rPr lang="en-US" dirty="0" err="1"/>
              <a:t>biến</a:t>
            </a:r>
            <a:endParaRPr lang="en-US" dirty="0"/>
          </a:p>
        </p:txBody>
      </p:sp>
      <p:sp>
        <p:nvSpPr>
          <p:cNvPr id="3" name="Content Placeholder 2">
            <a:extLst>
              <a:ext uri="{FF2B5EF4-FFF2-40B4-BE49-F238E27FC236}">
                <a16:creationId xmlns:a16="http://schemas.microsoft.com/office/drawing/2014/main" xmlns="" id="{14F03AB6-A4E7-4EDC-9491-F44E8C506C74}"/>
              </a:ext>
            </a:extLst>
          </p:cNvPr>
          <p:cNvSpPr>
            <a:spLocks noGrp="1"/>
          </p:cNvSpPr>
          <p:nvPr>
            <p:ph idx="1"/>
          </p:nvPr>
        </p:nvSpPr>
        <p:spPr/>
        <p:txBody>
          <a:bodyPr>
            <a:normAutofit fontScale="92500" lnSpcReduction="10000"/>
          </a:bodyPr>
          <a:lstStyle/>
          <a:p>
            <a:pPr marL="285750" indent="-285750">
              <a:lnSpc>
                <a:spcPct val="150000"/>
              </a:lnSpc>
              <a:defRPr/>
            </a:pPr>
            <a:r>
              <a:rPr lang="en-US" altLang="en-US" dirty="0" err="1"/>
              <a:t>Mỗi</a:t>
            </a:r>
            <a:r>
              <a:rPr lang="en-US" altLang="en-US" dirty="0"/>
              <a:t> </a:t>
            </a:r>
            <a:r>
              <a:rPr lang="en-US" altLang="en-US" dirty="0" err="1"/>
              <a:t>biến</a:t>
            </a:r>
            <a:r>
              <a:rPr lang="en-US" altLang="en-US" dirty="0"/>
              <a:t> </a:t>
            </a:r>
            <a:r>
              <a:rPr lang="en-US" altLang="en-US" dirty="0" err="1"/>
              <a:t>trong</a:t>
            </a:r>
            <a:r>
              <a:rPr lang="en-US" altLang="en-US" dirty="0"/>
              <a:t> C </a:t>
            </a:r>
            <a:r>
              <a:rPr lang="en-US" altLang="en-US" dirty="0" err="1"/>
              <a:t>có</a:t>
            </a:r>
            <a:r>
              <a:rPr lang="en-US" altLang="en-US" dirty="0"/>
              <a:t> </a:t>
            </a:r>
            <a:r>
              <a:rPr lang="en-US" altLang="en-US" dirty="0" err="1"/>
              <a:t>tên</a:t>
            </a:r>
            <a:r>
              <a:rPr lang="en-US" altLang="en-US" dirty="0"/>
              <a:t> </a:t>
            </a:r>
            <a:r>
              <a:rPr lang="en-US" altLang="en-US" dirty="0" err="1"/>
              <a:t>và</a:t>
            </a:r>
            <a:r>
              <a:rPr lang="en-US" altLang="en-US" dirty="0"/>
              <a:t> </a:t>
            </a:r>
            <a:r>
              <a:rPr lang="en-US" altLang="en-US" dirty="0" err="1"/>
              <a:t>giá</a:t>
            </a:r>
            <a:r>
              <a:rPr lang="en-US" altLang="en-US" dirty="0"/>
              <a:t> </a:t>
            </a:r>
            <a:r>
              <a:rPr lang="en-US" altLang="en-US" dirty="0" err="1"/>
              <a:t>trị</a:t>
            </a:r>
            <a:r>
              <a:rPr lang="en-US" altLang="en-US" dirty="0"/>
              <a:t> t</a:t>
            </a:r>
            <a:r>
              <a:rPr lang="vi-VN" altLang="en-US" dirty="0"/>
              <a:t>ư</a:t>
            </a:r>
            <a:r>
              <a:rPr lang="en-US" altLang="en-US" dirty="0" err="1"/>
              <a:t>ơng</a:t>
            </a:r>
            <a:r>
              <a:rPr lang="en-US" altLang="en-US" dirty="0"/>
              <a:t> </a:t>
            </a:r>
            <a:r>
              <a:rPr lang="en-US" altLang="en-US" dirty="0" err="1"/>
              <a:t>ứng</a:t>
            </a:r>
            <a:r>
              <a:rPr lang="en-US" altLang="en-US" dirty="0"/>
              <a:t>. </a:t>
            </a:r>
            <a:r>
              <a:rPr lang="en-US" altLang="en-US" dirty="0" err="1"/>
              <a:t>Khi</a:t>
            </a:r>
            <a:r>
              <a:rPr lang="en-US" altLang="en-US" dirty="0"/>
              <a:t> </a:t>
            </a:r>
            <a:r>
              <a:rPr lang="en-US" altLang="en-US" dirty="0" err="1"/>
              <a:t>một</a:t>
            </a:r>
            <a:r>
              <a:rPr lang="en-US" altLang="en-US" dirty="0"/>
              <a:t> </a:t>
            </a:r>
            <a:r>
              <a:rPr lang="en-US" altLang="en-US" dirty="0" err="1"/>
              <a:t>biến</a:t>
            </a:r>
            <a:r>
              <a:rPr lang="en-US" altLang="en-US" dirty="0"/>
              <a:t> đ</a:t>
            </a:r>
            <a:r>
              <a:rPr lang="vi-VN" altLang="en-US" dirty="0"/>
              <a:t>ư</a:t>
            </a:r>
            <a:r>
              <a:rPr lang="en-US" altLang="en-US" dirty="0" err="1"/>
              <a:t>ợc</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một</a:t>
            </a:r>
            <a:r>
              <a:rPr lang="en-US" altLang="en-US" dirty="0"/>
              <a:t> </a:t>
            </a:r>
            <a:r>
              <a:rPr lang="en-US" altLang="en-US" dirty="0" err="1"/>
              <a:t>vùng</a:t>
            </a:r>
            <a:r>
              <a:rPr lang="en-US" altLang="en-US" dirty="0"/>
              <a:t> </a:t>
            </a:r>
            <a:r>
              <a:rPr lang="en-US" altLang="en-US" dirty="0" err="1"/>
              <a:t>nhớ</a:t>
            </a:r>
            <a:r>
              <a:rPr lang="en-US" altLang="en-US" dirty="0"/>
              <a:t> </a:t>
            </a:r>
            <a:r>
              <a:rPr lang="en-US" altLang="en-US" dirty="0" err="1"/>
              <a:t>trong</a:t>
            </a:r>
            <a:r>
              <a:rPr lang="en-US" altLang="en-US" dirty="0"/>
              <a:t> </a:t>
            </a:r>
            <a:r>
              <a:rPr lang="en-US" altLang="en-US" dirty="0" err="1"/>
              <a:t>máy</a:t>
            </a:r>
            <a:r>
              <a:rPr lang="en-US" altLang="en-US" dirty="0"/>
              <a:t> </a:t>
            </a:r>
            <a:r>
              <a:rPr lang="en-US" altLang="en-US" dirty="0" err="1"/>
              <a:t>tính</a:t>
            </a:r>
            <a:r>
              <a:rPr lang="en-US" altLang="en-US" dirty="0"/>
              <a:t> </a:t>
            </a:r>
            <a:r>
              <a:rPr lang="en-US" altLang="en-US" dirty="0" err="1"/>
              <a:t>sẽ</a:t>
            </a:r>
            <a:r>
              <a:rPr lang="en-US" altLang="en-US" dirty="0"/>
              <a:t> đ</a:t>
            </a:r>
            <a:r>
              <a:rPr lang="vi-VN" altLang="en-US" dirty="0"/>
              <a:t>ư</a:t>
            </a:r>
            <a:r>
              <a:rPr lang="en-US" altLang="en-US" dirty="0" err="1"/>
              <a:t>ợc</a:t>
            </a:r>
            <a:r>
              <a:rPr lang="en-US" altLang="en-US" dirty="0"/>
              <a:t> </a:t>
            </a:r>
            <a:r>
              <a:rPr lang="en-US" altLang="en-US" dirty="0" err="1"/>
              <a:t>cấp</a:t>
            </a:r>
            <a:r>
              <a:rPr lang="en-US" altLang="en-US" dirty="0"/>
              <a:t> </a:t>
            </a:r>
            <a:r>
              <a:rPr lang="en-US" altLang="en-US" dirty="0" err="1"/>
              <a:t>phát</a:t>
            </a:r>
            <a:r>
              <a:rPr lang="en-US" altLang="en-US" dirty="0"/>
              <a:t> </a:t>
            </a:r>
            <a:r>
              <a:rPr lang="en-US" altLang="en-US" dirty="0" err="1"/>
              <a:t>để</a:t>
            </a:r>
            <a:r>
              <a:rPr lang="en-US" altLang="en-US" dirty="0"/>
              <a:t> l</a:t>
            </a:r>
            <a:r>
              <a:rPr lang="vi-VN" altLang="en-US" dirty="0"/>
              <a:t>ư</a:t>
            </a:r>
            <a:r>
              <a:rPr lang="en-US" altLang="en-US" dirty="0"/>
              <a:t>u </a:t>
            </a:r>
            <a:r>
              <a:rPr lang="en-US" altLang="en-US" dirty="0" err="1"/>
              <a:t>giá</a:t>
            </a:r>
            <a:r>
              <a:rPr lang="en-US" altLang="en-US" dirty="0"/>
              <a:t> </a:t>
            </a:r>
            <a:r>
              <a:rPr lang="en-US" altLang="en-US" dirty="0" err="1"/>
              <a:t>trị</a:t>
            </a:r>
            <a:r>
              <a:rPr lang="en-US" altLang="en-US" dirty="0"/>
              <a:t> </a:t>
            </a:r>
            <a:r>
              <a:rPr lang="en-US" altLang="en-US" dirty="0" err="1"/>
              <a:t>của</a:t>
            </a:r>
            <a:r>
              <a:rPr lang="en-US" altLang="en-US" dirty="0"/>
              <a:t> </a:t>
            </a:r>
            <a:r>
              <a:rPr lang="en-US" altLang="en-US" dirty="0" err="1"/>
              <a:t>biến</a:t>
            </a:r>
            <a:r>
              <a:rPr lang="en-US" altLang="en-US" dirty="0"/>
              <a:t>. </a:t>
            </a:r>
            <a:r>
              <a:rPr lang="en-US" altLang="en-US" dirty="0" err="1"/>
              <a:t>Kích</a:t>
            </a:r>
            <a:r>
              <a:rPr lang="en-US" altLang="en-US" dirty="0"/>
              <a:t> </a:t>
            </a:r>
            <a:r>
              <a:rPr lang="en-US" altLang="en-US" dirty="0" err="1"/>
              <a:t>th</a:t>
            </a:r>
            <a:r>
              <a:rPr lang="vi-VN" altLang="en-US" dirty="0"/>
              <a:t>ư</a:t>
            </a:r>
            <a:r>
              <a:rPr lang="en-US" altLang="en-US" dirty="0" err="1"/>
              <a:t>ớc</a:t>
            </a:r>
            <a:r>
              <a:rPr lang="en-US" altLang="en-US" dirty="0"/>
              <a:t> </a:t>
            </a:r>
            <a:r>
              <a:rPr lang="en-US" altLang="en-US" dirty="0" err="1"/>
              <a:t>vùng</a:t>
            </a:r>
            <a:r>
              <a:rPr lang="en-US" altLang="en-US" dirty="0"/>
              <a:t> </a:t>
            </a:r>
            <a:r>
              <a:rPr lang="en-US" altLang="en-US" dirty="0" err="1"/>
              <a:t>nhớ</a:t>
            </a:r>
            <a:r>
              <a:rPr lang="en-US" altLang="en-US" dirty="0"/>
              <a:t> </a:t>
            </a:r>
            <a:r>
              <a:rPr lang="en-US" altLang="en-US" dirty="0" err="1"/>
              <a:t>phu</a:t>
            </a:r>
            <a:r>
              <a:rPr lang="en-US" altLang="en-US" dirty="0"/>
              <a:t> </a:t>
            </a:r>
            <a:r>
              <a:rPr lang="en-US" altLang="en-US" dirty="0" err="1"/>
              <a:t>thuộc</a:t>
            </a:r>
            <a:r>
              <a:rPr lang="en-US" altLang="en-US" dirty="0"/>
              <a:t> </a:t>
            </a:r>
            <a:r>
              <a:rPr lang="en-US" altLang="en-US" dirty="0" err="1"/>
              <a:t>kiểu</a:t>
            </a:r>
            <a:r>
              <a:rPr lang="en-US" altLang="en-US" dirty="0"/>
              <a:t> </a:t>
            </a:r>
            <a:r>
              <a:rPr lang="en-US" altLang="en-US" dirty="0" err="1"/>
              <a:t>của</a:t>
            </a:r>
            <a:r>
              <a:rPr lang="en-US" altLang="en-US" dirty="0"/>
              <a:t> </a:t>
            </a:r>
            <a:r>
              <a:rPr lang="en-US" altLang="en-US" dirty="0" err="1"/>
              <a:t>biến</a:t>
            </a:r>
            <a:r>
              <a:rPr lang="en-US" altLang="en-US" dirty="0"/>
              <a:t>, </a:t>
            </a:r>
            <a:r>
              <a:rPr lang="en-US" altLang="en-US" dirty="0" err="1"/>
              <a:t>ví</a:t>
            </a:r>
            <a:r>
              <a:rPr lang="en-US" altLang="en-US" dirty="0"/>
              <a:t> </a:t>
            </a:r>
            <a:r>
              <a:rPr lang="en-US" altLang="en-US" dirty="0" err="1"/>
              <a:t>dụ</a:t>
            </a:r>
            <a:r>
              <a:rPr lang="en-US" altLang="en-US" dirty="0"/>
              <a:t> 4 byte </a:t>
            </a:r>
            <a:r>
              <a:rPr lang="en-US" altLang="en-US" dirty="0" err="1"/>
              <a:t>cho</a:t>
            </a:r>
            <a:r>
              <a:rPr lang="en-US" altLang="en-US" dirty="0"/>
              <a:t> </a:t>
            </a:r>
            <a:r>
              <a:rPr lang="en-US" altLang="en-US" dirty="0" err="1"/>
              <a:t>kiểu</a:t>
            </a:r>
            <a:r>
              <a:rPr lang="en-US" altLang="en-US" dirty="0"/>
              <a:t> int  </a:t>
            </a:r>
          </a:p>
          <a:p>
            <a:pPr>
              <a:lnSpc>
                <a:spcPct val="150000"/>
              </a:lnSpc>
              <a:buNone/>
              <a:defRPr/>
            </a:pPr>
            <a:r>
              <a:rPr lang="en-US" altLang="en-US" sz="2200" dirty="0">
                <a:latin typeface="Courier New" panose="02070309020205020404" pitchFamily="49" charset="0"/>
                <a:cs typeface="Courier New" panose="02070309020205020404" pitchFamily="49" charset="0"/>
              </a:rPr>
              <a:t>	</a:t>
            </a:r>
            <a:r>
              <a:rPr lang="en-US" altLang="en-US" sz="2600" dirty="0">
                <a:solidFill>
                  <a:srgbClr val="FF0000"/>
                </a:solidFill>
                <a:latin typeface="Courier New" panose="02070309020205020404" pitchFamily="49" charset="0"/>
                <a:cs typeface="Courier New" panose="02070309020205020404" pitchFamily="49" charset="0"/>
              </a:rPr>
              <a:t>int x = 10;</a:t>
            </a:r>
          </a:p>
          <a:p>
            <a:pPr marL="285750" indent="-285750">
              <a:lnSpc>
                <a:spcPct val="150000"/>
              </a:lnSpc>
              <a:defRPr/>
            </a:pPr>
            <a:r>
              <a:rPr lang="en-US" altLang="en-US" dirty="0" err="1"/>
              <a:t>Khi</a:t>
            </a:r>
            <a:r>
              <a:rPr lang="en-US" altLang="en-US" dirty="0"/>
              <a:t> </a:t>
            </a:r>
            <a:r>
              <a:rPr lang="en-US" altLang="en-US" dirty="0" err="1"/>
              <a:t>lệnh</a:t>
            </a:r>
            <a:r>
              <a:rPr lang="en-US" altLang="en-US" dirty="0"/>
              <a:t> </a:t>
            </a:r>
            <a:r>
              <a:rPr lang="en-US" altLang="en-US" dirty="0" err="1"/>
              <a:t>này</a:t>
            </a:r>
            <a:r>
              <a:rPr lang="en-US" altLang="en-US" dirty="0"/>
              <a:t> đ</a:t>
            </a:r>
            <a:r>
              <a:rPr lang="vi-VN" altLang="en-US" dirty="0"/>
              <a:t>ư</a:t>
            </a:r>
            <a:r>
              <a:rPr lang="en-US" altLang="en-US" dirty="0" err="1"/>
              <a:t>ợc</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trình</a:t>
            </a:r>
            <a:r>
              <a:rPr lang="en-US" altLang="en-US" dirty="0"/>
              <a:t> </a:t>
            </a:r>
            <a:r>
              <a:rPr lang="en-US" altLang="en-US" dirty="0" err="1"/>
              <a:t>biên</a:t>
            </a:r>
            <a:r>
              <a:rPr lang="en-US" altLang="en-US" dirty="0"/>
              <a:t> </a:t>
            </a:r>
            <a:r>
              <a:rPr lang="en-US" altLang="en-US" dirty="0" err="1"/>
              <a:t>dịch</a:t>
            </a:r>
            <a:r>
              <a:rPr lang="en-US" altLang="en-US" dirty="0"/>
              <a:t> </a:t>
            </a:r>
            <a:r>
              <a:rPr lang="en-US" altLang="en-US" dirty="0" err="1"/>
              <a:t>sẽ</a:t>
            </a:r>
            <a:r>
              <a:rPr lang="en-US" altLang="en-US" dirty="0"/>
              <a:t> </a:t>
            </a:r>
            <a:r>
              <a:rPr lang="en-US" altLang="en-US" dirty="0" err="1"/>
              <a:t>thiết</a:t>
            </a:r>
            <a:r>
              <a:rPr lang="en-US" altLang="en-US" dirty="0"/>
              <a:t> </a:t>
            </a:r>
            <a:r>
              <a:rPr lang="en-US" altLang="en-US" dirty="0" err="1"/>
              <a:t>lập</a:t>
            </a:r>
            <a:r>
              <a:rPr lang="en-US" altLang="en-US" dirty="0"/>
              <a:t> </a:t>
            </a:r>
            <a:r>
              <a:rPr lang="en-US" altLang="en-US" dirty="0" err="1"/>
              <a:t>để</a:t>
            </a:r>
            <a:r>
              <a:rPr lang="en-US" altLang="en-US" dirty="0"/>
              <a:t> 4 byte </a:t>
            </a:r>
            <a:r>
              <a:rPr lang="en-US" altLang="en-US" dirty="0" err="1"/>
              <a:t>vùng</a:t>
            </a:r>
            <a:r>
              <a:rPr lang="en-US" altLang="en-US" dirty="0"/>
              <a:t> </a:t>
            </a:r>
            <a:r>
              <a:rPr lang="en-US" altLang="en-US" dirty="0" err="1"/>
              <a:t>nhớ</a:t>
            </a:r>
            <a:r>
              <a:rPr lang="en-US" altLang="en-US" dirty="0"/>
              <a:t> </a:t>
            </a:r>
            <a:r>
              <a:rPr lang="en-US" altLang="en-US" dirty="0" err="1"/>
              <a:t>này</a:t>
            </a:r>
            <a:r>
              <a:rPr lang="en-US" altLang="en-US" dirty="0"/>
              <a:t> l</a:t>
            </a:r>
            <a:r>
              <a:rPr lang="vi-VN" altLang="en-US" dirty="0"/>
              <a:t>ư</a:t>
            </a:r>
            <a:r>
              <a:rPr lang="en-US" altLang="en-US" dirty="0"/>
              <a:t>u </a:t>
            </a:r>
            <a:r>
              <a:rPr lang="en-US" altLang="en-US" dirty="0" err="1"/>
              <a:t>giá</a:t>
            </a:r>
            <a:r>
              <a:rPr lang="en-US" altLang="en-US" dirty="0"/>
              <a:t> </a:t>
            </a:r>
            <a:r>
              <a:rPr lang="en-US" altLang="en-US" dirty="0" err="1"/>
              <a:t>trị</a:t>
            </a:r>
            <a:r>
              <a:rPr lang="en-US" altLang="en-US" dirty="0"/>
              <a:t> 10. </a:t>
            </a:r>
          </a:p>
          <a:p>
            <a:pPr marL="285750" indent="-285750">
              <a:lnSpc>
                <a:spcPct val="150000"/>
              </a:lnSpc>
              <a:defRPr/>
            </a:pPr>
            <a:r>
              <a:rPr lang="en-US" altLang="en-US" dirty="0" err="1"/>
              <a:t>Phép</a:t>
            </a:r>
            <a:r>
              <a:rPr lang="en-US" altLang="en-US" dirty="0"/>
              <a:t> </a:t>
            </a:r>
            <a:r>
              <a:rPr lang="en-US" altLang="en-US" dirty="0" err="1"/>
              <a:t>toán</a:t>
            </a:r>
            <a:r>
              <a:rPr lang="en-US" altLang="en-US" dirty="0"/>
              <a:t> &amp; </a:t>
            </a:r>
            <a:r>
              <a:rPr lang="en-US" altLang="en-US" dirty="0" err="1"/>
              <a:t>trả</a:t>
            </a:r>
            <a:r>
              <a:rPr lang="en-US" altLang="en-US" dirty="0"/>
              <a:t> </a:t>
            </a:r>
            <a:r>
              <a:rPr lang="en-US" altLang="en-US" dirty="0" err="1"/>
              <a:t>về</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của</a:t>
            </a:r>
            <a:r>
              <a:rPr lang="en-US" altLang="en-US" dirty="0"/>
              <a:t> </a:t>
            </a:r>
            <a:r>
              <a:rPr lang="en-US" altLang="en-US" i="1" dirty="0"/>
              <a:t>x</a:t>
            </a:r>
            <a:r>
              <a:rPr lang="en-US" altLang="en-US" dirty="0"/>
              <a:t>, </a:t>
            </a:r>
            <a:r>
              <a:rPr lang="en-US" altLang="en-US" dirty="0" err="1"/>
              <a:t>nghĩa</a:t>
            </a:r>
            <a:r>
              <a:rPr lang="en-US" altLang="en-US" dirty="0"/>
              <a:t> </a:t>
            </a:r>
            <a:r>
              <a:rPr lang="en-US" altLang="en-US" dirty="0" err="1"/>
              <a:t>là</a:t>
            </a:r>
            <a:r>
              <a:rPr lang="en-US" altLang="en-US" dirty="0"/>
              <a:t> </a:t>
            </a:r>
            <a:r>
              <a:rPr lang="en-US" altLang="en-US" dirty="0" err="1">
                <a:solidFill>
                  <a:srgbClr val="FF0000"/>
                </a:solidFill>
              </a:rPr>
              <a:t>địa</a:t>
            </a:r>
            <a:r>
              <a:rPr lang="en-US" altLang="en-US" dirty="0">
                <a:solidFill>
                  <a:srgbClr val="FF0000"/>
                </a:solidFill>
              </a:rPr>
              <a:t> </a:t>
            </a:r>
            <a:r>
              <a:rPr lang="en-US" altLang="en-US" dirty="0" err="1">
                <a:solidFill>
                  <a:srgbClr val="FF0000"/>
                </a:solidFill>
              </a:rPr>
              <a:t>chỉ</a:t>
            </a:r>
            <a:r>
              <a:rPr lang="en-US" altLang="en-US" dirty="0">
                <a:solidFill>
                  <a:srgbClr val="FF0000"/>
                </a:solidFill>
              </a:rPr>
              <a:t> </a:t>
            </a:r>
            <a:r>
              <a:rPr lang="en-US" altLang="en-US" dirty="0" err="1">
                <a:solidFill>
                  <a:srgbClr val="FF0000"/>
                </a:solidFill>
              </a:rPr>
              <a:t>của</a:t>
            </a:r>
            <a:r>
              <a:rPr lang="en-US" altLang="en-US" dirty="0">
                <a:solidFill>
                  <a:srgbClr val="FF0000"/>
                </a:solidFill>
              </a:rPr>
              <a:t> ô </a:t>
            </a:r>
            <a:r>
              <a:rPr lang="en-US" altLang="en-US" dirty="0" err="1">
                <a:solidFill>
                  <a:srgbClr val="FF0000"/>
                </a:solidFill>
              </a:rPr>
              <a:t>nhớ</a:t>
            </a:r>
            <a:r>
              <a:rPr lang="en-US" altLang="en-US" dirty="0">
                <a:solidFill>
                  <a:srgbClr val="FF0000"/>
                </a:solidFill>
              </a:rPr>
              <a:t> </a:t>
            </a:r>
            <a:r>
              <a:rPr lang="en-US" altLang="en-US" dirty="0" err="1">
                <a:solidFill>
                  <a:srgbClr val="FF0000"/>
                </a:solidFill>
              </a:rPr>
              <a:t>đầu</a:t>
            </a:r>
            <a:r>
              <a:rPr lang="en-US" altLang="en-US" dirty="0">
                <a:solidFill>
                  <a:srgbClr val="FF0000"/>
                </a:solidFill>
              </a:rPr>
              <a:t> </a:t>
            </a:r>
            <a:r>
              <a:rPr lang="en-US" altLang="en-US" dirty="0" err="1">
                <a:solidFill>
                  <a:srgbClr val="FF0000"/>
                </a:solidFill>
              </a:rPr>
              <a:t>tiên</a:t>
            </a:r>
            <a:r>
              <a:rPr lang="en-US" altLang="en-US" dirty="0">
                <a:solidFill>
                  <a:srgbClr val="FF0000"/>
                </a:solidFill>
              </a:rPr>
              <a:t> </a:t>
            </a:r>
            <a:r>
              <a:rPr lang="en-US" altLang="en-US" dirty="0" err="1"/>
              <a:t>trong</a:t>
            </a:r>
            <a:r>
              <a:rPr lang="en-US" altLang="en-US" dirty="0"/>
              <a:t> </a:t>
            </a:r>
            <a:r>
              <a:rPr lang="en-US" altLang="en-US" dirty="0" err="1"/>
              <a:t>vùng</a:t>
            </a:r>
            <a:r>
              <a:rPr lang="en-US" altLang="en-US" dirty="0"/>
              <a:t> </a:t>
            </a:r>
            <a:r>
              <a:rPr lang="en-US" altLang="en-US" dirty="0" err="1"/>
              <a:t>nhớ</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của</a:t>
            </a:r>
            <a:r>
              <a:rPr lang="en-US" altLang="en-US" dirty="0"/>
              <a:t> </a:t>
            </a:r>
            <a:r>
              <a:rPr lang="en-US" altLang="en-US" i="1" dirty="0"/>
              <a:t>x</a:t>
            </a:r>
            <a:r>
              <a:rPr lang="en-US" altLang="en-US" dirty="0"/>
              <a:t>.</a:t>
            </a:r>
          </a:p>
          <a:p>
            <a:pPr marL="285750" indent="-285750">
              <a:lnSpc>
                <a:spcPct val="150000"/>
              </a:lnSpc>
              <a:defRPr/>
            </a:pPr>
            <a:endParaRPr lang="en-US" altLang="en-US" dirty="0"/>
          </a:p>
        </p:txBody>
      </p:sp>
      <p:sp>
        <p:nvSpPr>
          <p:cNvPr id="4" name="Slide Number Placeholder 3">
            <a:extLst>
              <a:ext uri="{FF2B5EF4-FFF2-40B4-BE49-F238E27FC236}">
                <a16:creationId xmlns:a16="http://schemas.microsoft.com/office/drawing/2014/main" xmlns="" id="{13C6506B-2815-455D-ADD2-08CB5DC5C795}"/>
              </a:ext>
            </a:extLst>
          </p:cNvPr>
          <p:cNvSpPr>
            <a:spLocks noGrp="1"/>
          </p:cNvSpPr>
          <p:nvPr>
            <p:ph type="sldNum" sz="quarter" idx="12"/>
          </p:nvPr>
        </p:nvSpPr>
        <p:spPr/>
        <p:txBody>
          <a:bodyPr/>
          <a:lstStyle/>
          <a:p>
            <a:fld id="{8C13379D-D487-4446-85FC-E9ED5B8B80F6}" type="slidenum">
              <a:rPr lang="en-US" smtClean="0"/>
              <a:pPr/>
              <a:t>4</a:t>
            </a:fld>
            <a:endParaRPr lang="en-US"/>
          </a:p>
        </p:txBody>
      </p:sp>
    </p:spTree>
    <p:extLst>
      <p:ext uri="{BB962C8B-B14F-4D97-AF65-F5344CB8AC3E}">
        <p14:creationId xmlns:p14="http://schemas.microsoft.com/office/powerpoint/2010/main" xmlns="" val="2677760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Bộ</a:t>
            </a:r>
            <a:r>
              <a:rPr lang="en-US" dirty="0"/>
              <a:t> </a:t>
            </a:r>
            <a:r>
              <a:rPr lang="en-US" dirty="0" err="1"/>
              <a:t>nhớ</a:t>
            </a:r>
            <a:r>
              <a:rPr lang="en-US" dirty="0"/>
              <a:t> </a:t>
            </a:r>
            <a:r>
              <a:rPr lang="en-US" dirty="0" err="1"/>
              <a:t>động</a:t>
            </a:r>
            <a:r>
              <a:rPr lang="en-US" dirty="0"/>
              <a:t> </a:t>
            </a:r>
            <a:r>
              <a:rPr lang="en-US" dirty="0" err="1"/>
              <a:t>cho</a:t>
            </a:r>
            <a:r>
              <a:rPr lang="en-US" dirty="0"/>
              <a:t> </a:t>
            </a:r>
            <a:r>
              <a:rPr lang="en-US" dirty="0" err="1"/>
              <a:t>mảng</a:t>
            </a:r>
            <a:r>
              <a:rPr lang="en-US" dirty="0"/>
              <a:t> 2 </a:t>
            </a:r>
            <a:r>
              <a:rPr lang="en-US" dirty="0" err="1"/>
              <a:t>chiều</a:t>
            </a:r>
            <a:endParaRPr lang="en-CA" dirty="0"/>
          </a:p>
        </p:txBody>
      </p:sp>
      <p:sp>
        <p:nvSpPr>
          <p:cNvPr id="5" name="Content Placeholder 4">
            <a:extLst>
              <a:ext uri="{FF2B5EF4-FFF2-40B4-BE49-F238E27FC236}">
                <a16:creationId xmlns:a16="http://schemas.microsoft.com/office/drawing/2014/main" xmlns="" id="{80506EF0-2B8C-45D3-A1AC-9FB82C523DF6}"/>
              </a:ext>
            </a:extLst>
          </p:cNvPr>
          <p:cNvSpPr>
            <a:spLocks noGrp="1"/>
          </p:cNvSpPr>
          <p:nvPr>
            <p:ph idx="1"/>
          </p:nvPr>
        </p:nvSpPr>
        <p:spPr/>
        <p:txBody>
          <a:bodyPr>
            <a:normAutofit fontScale="92500" lnSpcReduction="20000"/>
          </a:bodyPr>
          <a:lstStyle/>
          <a:p>
            <a:r>
              <a:rPr lang="en-US" dirty="0" err="1"/>
              <a:t>Cách</a:t>
            </a:r>
            <a:r>
              <a:rPr lang="en-US" dirty="0"/>
              <a:t> 2: </a:t>
            </a:r>
            <a:r>
              <a:rPr lang="en-US" dirty="0" err="1"/>
              <a:t>Dùng</a:t>
            </a:r>
            <a:r>
              <a:rPr lang="en-US" dirty="0"/>
              <a:t> con </a:t>
            </a:r>
            <a:r>
              <a:rPr lang="en-US" dirty="0" err="1"/>
              <a:t>trỏ</a:t>
            </a:r>
            <a:r>
              <a:rPr lang="en-US" dirty="0"/>
              <a:t> </a:t>
            </a:r>
            <a:r>
              <a:rPr lang="en-US" dirty="0" err="1"/>
              <a:t>của</a:t>
            </a:r>
            <a:r>
              <a:rPr lang="en-US" dirty="0"/>
              <a:t> con </a:t>
            </a:r>
            <a:r>
              <a:rPr lang="en-US" dirty="0" err="1" smtClean="0"/>
              <a:t>trỏ</a:t>
            </a:r>
            <a:r>
              <a:rPr lang="en-US" dirty="0" smtClean="0"/>
              <a:t> - </a:t>
            </a:r>
            <a:r>
              <a:rPr lang="en-US" dirty="0" err="1" smtClean="0"/>
              <a:t>Cách</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của</a:t>
            </a:r>
            <a:r>
              <a:rPr lang="en-US" dirty="0" smtClean="0"/>
              <a:t> C</a:t>
            </a:r>
            <a:endParaRPr lang="en-US" dirty="0"/>
          </a:p>
          <a:p>
            <a:r>
              <a:rPr lang="vi-VN" dirty="0"/>
              <a:t>Ví dụ: Với mảng số nguyên 2 chiều có kích thước là R * C ta khai báo như sau: </a:t>
            </a:r>
            <a:endParaRPr lang="en-US" dirty="0"/>
          </a:p>
          <a:p>
            <a:pPr marL="0" indent="0">
              <a:buNone/>
            </a:pPr>
            <a:r>
              <a:rPr lang="vi-VN" dirty="0">
                <a:solidFill>
                  <a:srgbClr val="FF0000"/>
                </a:solidFill>
                <a:latin typeface="Courier New" panose="02070309020205020404" pitchFamily="49" charset="0"/>
                <a:cs typeface="Courier New" panose="02070309020205020404" pitchFamily="49" charset="0"/>
              </a:rPr>
              <a:t>int **mt; </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mt = new int *[R]; </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int *temp = new int[R*C]; </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for (i=0; i&lt; R; ++i) { </a:t>
            </a:r>
            <a:endParaRPr lang="en-US" dirty="0">
              <a:solidFill>
                <a:srgbClr val="FF0000"/>
              </a:solidFill>
              <a:latin typeface="Courier New" panose="02070309020205020404" pitchFamily="49" charset="0"/>
              <a:cs typeface="Courier New" panose="02070309020205020404" pitchFamily="49" charset="0"/>
            </a:endParaRPr>
          </a:p>
          <a:p>
            <a:pPr marL="457200" lvl="1" indent="0">
              <a:buNone/>
            </a:pPr>
            <a:r>
              <a:rPr lang="vi-VN" sz="2400" dirty="0">
                <a:solidFill>
                  <a:srgbClr val="FF0000"/>
                </a:solidFill>
                <a:latin typeface="Courier New" panose="02070309020205020404" pitchFamily="49" charset="0"/>
                <a:cs typeface="Courier New" panose="02070309020205020404" pitchFamily="49" charset="0"/>
              </a:rPr>
              <a:t>mt[i] = temp; </a:t>
            </a:r>
            <a:endParaRPr lang="en-US" sz="2400" dirty="0">
              <a:solidFill>
                <a:srgbClr val="FF0000"/>
              </a:solidFill>
              <a:latin typeface="Courier New" panose="02070309020205020404" pitchFamily="49" charset="0"/>
              <a:cs typeface="Courier New" panose="02070309020205020404" pitchFamily="49" charset="0"/>
            </a:endParaRPr>
          </a:p>
          <a:p>
            <a:pPr marL="457200" lvl="1" indent="0">
              <a:buNone/>
            </a:pPr>
            <a:r>
              <a:rPr lang="vi-VN" sz="2400" dirty="0">
                <a:solidFill>
                  <a:srgbClr val="FF0000"/>
                </a:solidFill>
                <a:latin typeface="Courier New" panose="02070309020205020404" pitchFamily="49" charset="0"/>
                <a:cs typeface="Courier New" panose="02070309020205020404" pitchFamily="49" charset="0"/>
              </a:rPr>
              <a:t>temp += C; </a:t>
            </a:r>
            <a:endParaRPr lang="en-US" sz="2400"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a:p>
            <a:pPr marL="0" indent="0">
              <a:buNone/>
            </a:pPr>
            <a:r>
              <a:rPr lang="en-US" dirty="0" smtClean="0">
                <a:solidFill>
                  <a:srgbClr val="FF0000"/>
                </a:solidFill>
                <a:latin typeface="Courier New" panose="02070309020205020404" pitchFamily="49" charset="0"/>
                <a:cs typeface="Courier New" panose="02070309020205020404" pitchFamily="49" charset="0"/>
              </a:rPr>
              <a:t>Dung </a:t>
            </a:r>
            <a:r>
              <a:rPr lang="en-US" dirty="0" err="1" smtClean="0">
                <a:solidFill>
                  <a:srgbClr val="FF0000"/>
                </a:solidFill>
                <a:latin typeface="Courier New" panose="02070309020205020404" pitchFamily="49" charset="0"/>
                <a:cs typeface="Courier New" panose="02070309020205020404" pitchFamily="49" charset="0"/>
              </a:rPr>
              <a:t>mt</a:t>
            </a:r>
            <a:r>
              <a:rPr lang="en-US" dirty="0" smtClean="0">
                <a:solidFill>
                  <a:srgbClr val="FF0000"/>
                </a:solidFill>
                <a:latin typeface="Courier New" panose="02070309020205020404" pitchFamily="49" charset="0"/>
                <a:cs typeface="Courier New" panose="02070309020205020404" pitchFamily="49" charset="0"/>
              </a:rPr>
              <a:t>[</a:t>
            </a:r>
            <a:r>
              <a:rPr lang="en-US" dirty="0" err="1" smtClean="0">
                <a:solidFill>
                  <a:srgbClr val="FF0000"/>
                </a:solidFill>
                <a:latin typeface="Courier New" panose="02070309020205020404" pitchFamily="49" charset="0"/>
                <a:cs typeface="Courier New" panose="02070309020205020404" pitchFamily="49" charset="0"/>
              </a:rPr>
              <a:t>i</a:t>
            </a:r>
            <a:r>
              <a:rPr lang="en-US" dirty="0" smtClean="0">
                <a:solidFill>
                  <a:srgbClr val="FF0000"/>
                </a:solidFill>
                <a:latin typeface="Courier New" panose="02070309020205020404" pitchFamily="49" charset="0"/>
                <a:cs typeface="Courier New" panose="02070309020205020404" pitchFamily="49" charset="0"/>
              </a:rPr>
              <a:t>][j] </a:t>
            </a:r>
            <a:r>
              <a:rPr lang="en-US" dirty="0" err="1" smtClean="0">
                <a:solidFill>
                  <a:srgbClr val="FF0000"/>
                </a:solidFill>
                <a:latin typeface="Courier New" panose="02070309020205020404" pitchFamily="49" charset="0"/>
                <a:cs typeface="Courier New" panose="02070309020205020404" pitchFamily="49" charset="0"/>
              </a:rPr>
              <a:t>nhu</a:t>
            </a:r>
            <a:r>
              <a:rPr lang="en-US" dirty="0" smtClean="0">
                <a:solidFill>
                  <a:srgbClr val="FF0000"/>
                </a:solidFill>
                <a:latin typeface="Courier New" panose="02070309020205020404" pitchFamily="49" charset="0"/>
                <a:cs typeface="Courier New" panose="02070309020205020404" pitchFamily="49" charset="0"/>
              </a:rPr>
              <a:t> 1 </a:t>
            </a:r>
            <a:r>
              <a:rPr lang="en-US" dirty="0" err="1" smtClean="0">
                <a:solidFill>
                  <a:srgbClr val="FF0000"/>
                </a:solidFill>
                <a:latin typeface="Courier New" panose="02070309020205020404" pitchFamily="49" charset="0"/>
                <a:cs typeface="Courier New" panose="02070309020205020404" pitchFamily="49" charset="0"/>
              </a:rPr>
              <a:t>mang</a:t>
            </a:r>
            <a:r>
              <a:rPr lang="en-US" dirty="0" smtClean="0">
                <a:solidFill>
                  <a:srgbClr val="FF0000"/>
                </a:solidFill>
                <a:latin typeface="Courier New" panose="02070309020205020404" pitchFamily="49" charset="0"/>
                <a:cs typeface="Courier New" panose="02070309020205020404" pitchFamily="49" charset="0"/>
              </a:rPr>
              <a:t> </a:t>
            </a:r>
            <a:r>
              <a:rPr lang="en-US" smtClean="0">
                <a:solidFill>
                  <a:srgbClr val="FF0000"/>
                </a:solidFill>
                <a:latin typeface="Courier New" panose="02070309020205020404" pitchFamily="49" charset="0"/>
                <a:cs typeface="Courier New" panose="02070309020205020404" pitchFamily="49" charset="0"/>
              </a:rPr>
              <a:t>2 chieu</a:t>
            </a: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bt</a:t>
            </a:r>
            <a:endParaRPr lang="en-US" dirty="0">
              <a:solidFill>
                <a:srgbClr val="FF0000"/>
              </a:solidFill>
              <a:latin typeface="Courier New" panose="02070309020205020404" pitchFamily="49" charset="0"/>
              <a:cs typeface="Courier New" panose="02070309020205020404" pitchFamily="49" charset="0"/>
            </a:endParaRPr>
          </a:p>
          <a:p>
            <a:r>
              <a:rPr lang="vi-VN" dirty="0"/>
              <a:t>Để giải phóng: </a:t>
            </a:r>
            <a:endParaRPr lang="en-US" dirty="0"/>
          </a:p>
          <a:p>
            <a:pPr marL="0" indent="0">
              <a:buNone/>
            </a:pPr>
            <a:r>
              <a:rPr lang="vi-VN" dirty="0">
                <a:solidFill>
                  <a:srgbClr val="FF0000"/>
                </a:solidFill>
                <a:latin typeface="Courier New" panose="02070309020205020404" pitchFamily="49" charset="0"/>
                <a:cs typeface="Courier New" panose="02070309020205020404" pitchFamily="49" charset="0"/>
              </a:rPr>
              <a:t>delete [] mt[0]; </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delete [] mt;</a:t>
            </a:r>
            <a:endParaRPr lang="en-US" dirty="0">
              <a:solidFill>
                <a:srgbClr val="FF0000"/>
              </a:solidFill>
              <a:latin typeface="Courier New" panose="02070309020205020404" pitchFamily="49" charset="0"/>
              <a:cs typeface="Courier New" panose="02070309020205020404" pitchFamily="49" charset="0"/>
            </a:endParaRPr>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40</a:t>
            </a:fld>
            <a:endParaRPr lang="en-US"/>
          </a:p>
        </p:txBody>
      </p:sp>
    </p:spTree>
    <p:extLst>
      <p:ext uri="{BB962C8B-B14F-4D97-AF65-F5344CB8AC3E}">
        <p14:creationId xmlns:p14="http://schemas.microsoft.com/office/powerpoint/2010/main" xmlns="" val="3938279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Bộ</a:t>
            </a:r>
            <a:r>
              <a:rPr lang="en-US" dirty="0"/>
              <a:t> </a:t>
            </a:r>
            <a:r>
              <a:rPr lang="en-US" dirty="0" err="1"/>
              <a:t>nhớ</a:t>
            </a:r>
            <a:r>
              <a:rPr lang="en-US" dirty="0"/>
              <a:t> </a:t>
            </a:r>
            <a:r>
              <a:rPr lang="en-US" dirty="0" err="1"/>
              <a:t>động</a:t>
            </a:r>
            <a:r>
              <a:rPr lang="en-US" dirty="0"/>
              <a:t> </a:t>
            </a:r>
            <a:r>
              <a:rPr lang="en-US" dirty="0" err="1"/>
              <a:t>cho</a:t>
            </a:r>
            <a:r>
              <a:rPr lang="en-US" dirty="0"/>
              <a:t> </a:t>
            </a:r>
            <a:r>
              <a:rPr lang="en-US" dirty="0" err="1"/>
              <a:t>mảng</a:t>
            </a:r>
            <a:r>
              <a:rPr lang="en-US" dirty="0"/>
              <a:t> 2 </a:t>
            </a:r>
            <a:r>
              <a:rPr lang="en-US" dirty="0" err="1"/>
              <a:t>chiều</a:t>
            </a:r>
            <a:endParaRPr lang="en-CA" dirty="0"/>
          </a:p>
        </p:txBody>
      </p:sp>
      <p:sp>
        <p:nvSpPr>
          <p:cNvPr id="9" name="Content Placeholder 8">
            <a:extLst>
              <a:ext uri="{FF2B5EF4-FFF2-40B4-BE49-F238E27FC236}">
                <a16:creationId xmlns:a16="http://schemas.microsoft.com/office/drawing/2014/main" xmlns="" id="{DB4C2171-3073-4940-AE5B-DF8C7037D941}"/>
              </a:ext>
            </a:extLst>
          </p:cNvPr>
          <p:cNvSpPr>
            <a:spLocks noGrp="1"/>
          </p:cNvSpPr>
          <p:nvPr>
            <p:ph idx="1"/>
          </p:nvPr>
        </p:nvSpPr>
        <p:spPr/>
        <p:txBody>
          <a:bodyPr>
            <a:normAutofit fontScale="92500" lnSpcReduction="10000"/>
          </a:bodyPr>
          <a:lstStyle/>
          <a:p>
            <a:r>
              <a:rPr lang="en-US" dirty="0" err="1"/>
              <a:t>Ví</a:t>
            </a:r>
            <a:r>
              <a:rPr lang="en-US" dirty="0"/>
              <a:t> </a:t>
            </a:r>
            <a:r>
              <a:rPr lang="en-US" dirty="0" err="1"/>
              <a:t>dụ</a:t>
            </a:r>
            <a:r>
              <a:rPr lang="en-US" dirty="0"/>
              <a:t> </a:t>
            </a:r>
            <a:r>
              <a:rPr lang="en-US" dirty="0" err="1"/>
              <a:t>khác</a:t>
            </a:r>
            <a:r>
              <a:rPr lang="en-US" dirty="0"/>
              <a:t> </a:t>
            </a:r>
            <a:r>
              <a:rPr lang="en-US" dirty="0" err="1"/>
              <a:t>để</a:t>
            </a:r>
            <a:r>
              <a:rPr lang="en-US" dirty="0"/>
              <a:t> </a:t>
            </a:r>
            <a:r>
              <a:rPr lang="en-US" dirty="0" err="1"/>
              <a:t>cấp</a:t>
            </a:r>
            <a:r>
              <a:rPr lang="en-US" dirty="0"/>
              <a:t> </a:t>
            </a:r>
            <a:r>
              <a:rPr lang="en-US" dirty="0" err="1"/>
              <a:t>phát</a:t>
            </a:r>
            <a:r>
              <a:rPr lang="en-US" dirty="0"/>
              <a:t> </a:t>
            </a:r>
            <a:r>
              <a:rPr lang="en-US" dirty="0" err="1"/>
              <a:t>động</a:t>
            </a:r>
            <a:r>
              <a:rPr lang="en-US" dirty="0"/>
              <a:t> </a:t>
            </a:r>
            <a:r>
              <a:rPr lang="en-US" dirty="0" err="1"/>
              <a:t>cho</a:t>
            </a:r>
            <a:r>
              <a:rPr lang="en-US" dirty="0"/>
              <a:t> </a:t>
            </a:r>
            <a:r>
              <a:rPr lang="en-US" dirty="0" err="1"/>
              <a:t>mảng</a:t>
            </a:r>
            <a:r>
              <a:rPr lang="en-US" dirty="0"/>
              <a:t> </a:t>
            </a:r>
            <a:r>
              <a:rPr lang="en-US" dirty="0" err="1"/>
              <a:t>hai</a:t>
            </a:r>
            <a:r>
              <a:rPr lang="en-US" dirty="0"/>
              <a:t> </a:t>
            </a:r>
            <a:r>
              <a:rPr lang="en-US" dirty="0" err="1"/>
              <a:t>chiều</a:t>
            </a:r>
            <a:r>
              <a:rPr lang="en-US" dirty="0"/>
              <a:t> </a:t>
            </a:r>
            <a:r>
              <a:rPr lang="en-US" dirty="0" err="1"/>
              <a:t>chứa</a:t>
            </a:r>
            <a:r>
              <a:rPr lang="en-US" dirty="0"/>
              <a:t> </a:t>
            </a:r>
            <a:r>
              <a:rPr lang="en-US" dirty="0" err="1"/>
              <a:t>các</a:t>
            </a:r>
            <a:r>
              <a:rPr lang="en-US" dirty="0"/>
              <a:t> </a:t>
            </a:r>
            <a:r>
              <a:rPr lang="en-US" dirty="0" err="1"/>
              <a:t>số</a:t>
            </a:r>
            <a:r>
              <a:rPr lang="en-US" dirty="0"/>
              <a:t> </a:t>
            </a:r>
            <a:r>
              <a:rPr lang="en-US" dirty="0" err="1"/>
              <a:t>thực</a:t>
            </a:r>
            <a:r>
              <a:rPr lang="en-US" dirty="0"/>
              <a:t> </a:t>
            </a:r>
            <a:r>
              <a:rPr lang="en-US" dirty="0" smtClean="0">
                <a:latin typeface="Courier New" panose="02070309020205020404" pitchFamily="49" charset="0"/>
                <a:cs typeface="Courier New" panose="02070309020205020404" pitchFamily="49" charset="0"/>
              </a:rPr>
              <a:t>float  - Ma </a:t>
            </a:r>
            <a:r>
              <a:rPr lang="en-US" dirty="0" err="1" smtClean="0">
                <a:latin typeface="Courier New" panose="02070309020205020404" pitchFamily="49" charset="0"/>
                <a:cs typeface="Courier New" panose="02070309020205020404" pitchFamily="49" charset="0"/>
              </a:rPr>
              <a:t>trận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răng</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cưa</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marL="0" marR="0" indent="0">
              <a:lnSpc>
                <a:spcPct val="107000"/>
              </a:lnSpc>
              <a:spcBef>
                <a:spcPts val="0"/>
              </a:spcBef>
              <a:spcAft>
                <a:spcPts val="0"/>
              </a:spcAft>
              <a:buNone/>
            </a:pP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Khởi</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tạo</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ma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trận</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smtClean="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với</a:t>
            </a:r>
            <a:r>
              <a:rPr lang="en-US" sz="2200" i="1" dirty="0" smtClean="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R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hàng</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và</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C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cột</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2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float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M </a:t>
            </a:r>
            <a:r>
              <a:rPr lang="en-US" sz="2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float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[R];</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R;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M[</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float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[C];</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Dùng</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M[</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][j] </a:t>
            </a:r>
            <a:r>
              <a:rPr lang="en-US" sz="2200" i="1" dirty="0" err="1" smtClean="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cho</a:t>
            </a:r>
            <a:r>
              <a:rPr lang="en-US" sz="2200" i="1" dirty="0" smtClean="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các</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phần</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tử</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của</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ma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trận</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Giải</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phóng</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R; </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Giải</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phóng</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các</a:t>
            </a:r>
            <a:r>
              <a:rPr lang="en-US" sz="2200" i="1" dirty="0">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i="1" dirty="0" err="1">
                <a:solidFill>
                  <a:srgbClr val="408080"/>
                </a:solidFill>
                <a:effectLst/>
                <a:latin typeface="Courier New" panose="02070309020205020404" pitchFamily="49" charset="0"/>
                <a:ea typeface="Times New Roman" panose="02020603050405020304" pitchFamily="18" charset="0"/>
                <a:cs typeface="Times New Roman" panose="02020603050405020304" pitchFamily="18" charset="0"/>
              </a:rPr>
              <a:t>hàng</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delete</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 M[</a:t>
            </a:r>
            <a:r>
              <a:rPr lang="en-US" sz="22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2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delete</a:t>
            </a:r>
            <a:r>
              <a:rPr lang="en-US" sz="2200" dirty="0">
                <a:effectLst/>
                <a:latin typeface="Courier New" panose="02070309020205020404" pitchFamily="49" charset="0"/>
                <a:ea typeface="Times New Roman" panose="02020603050405020304" pitchFamily="18" charset="0"/>
                <a:cs typeface="Times New Roman" panose="02020603050405020304" pitchFamily="18" charset="0"/>
              </a:rPr>
              <a:t> [] M; </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err="1" smtClean="0">
                <a:latin typeface="Courier New" panose="02070309020205020404" pitchFamily="49" charset="0"/>
                <a:cs typeface="Courier New" panose="02070309020205020404" pitchFamily="49" charset="0"/>
              </a:rPr>
              <a:t>Ưu</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nhược</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điểm</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của</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mỗi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phương</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pháp</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6" name="Slide Number Placeholder 3">
            <a:extLst>
              <a:ext uri="{FF2B5EF4-FFF2-40B4-BE49-F238E27FC236}">
                <a16:creationId xmlns:a16="http://schemas.microsoft.com/office/drawing/2014/main" xmlns="" id="{8355F1D4-9732-466E-9CFC-BDD4934CD805}"/>
              </a:ext>
            </a:extLst>
          </p:cNvPr>
          <p:cNvSpPr>
            <a:spLocks noGrp="1"/>
          </p:cNvSpPr>
          <p:nvPr>
            <p:ph type="sldNum" sz="quarter" idx="12"/>
          </p:nvPr>
        </p:nvSpPr>
        <p:spPr/>
        <p:txBody>
          <a:bodyPr/>
          <a:lstStyle/>
          <a:p>
            <a:fld id="{8C13379D-D487-4446-85FC-E9ED5B8B80F6}" type="slidenum">
              <a:rPr lang="en-US" smtClean="0"/>
              <a:pPr/>
              <a:t>41</a:t>
            </a:fld>
            <a:endParaRPr lang="en-US"/>
          </a:p>
        </p:txBody>
      </p:sp>
    </p:spTree>
    <p:extLst>
      <p:ext uri="{BB962C8B-B14F-4D97-AF65-F5344CB8AC3E}">
        <p14:creationId xmlns:p14="http://schemas.microsoft.com/office/powerpoint/2010/main" xmlns="" val="40964594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a:xfrm>
            <a:off x="457200" y="152400"/>
            <a:ext cx="8229600" cy="1143000"/>
          </a:xfrm>
        </p:spPr>
        <p:txBody>
          <a:bodyPr/>
          <a:lstStyle/>
          <a:p>
            <a:pPr eaLnBrk="1" hangingPunct="1"/>
            <a:r>
              <a:rPr lang="en-US" altLang="en-US" smtClean="0"/>
              <a:t>Sơ đồ bộ nhớ</a:t>
            </a:r>
          </a:p>
        </p:txBody>
      </p:sp>
      <p:sp>
        <p:nvSpPr>
          <p:cNvPr id="51203" name="Slide Number Placeholder 3"/>
          <p:cNvSpPr>
            <a:spLocks noGrp="1"/>
          </p:cNvSpPr>
          <p:nvPr>
            <p:ph type="sldNum" sz="quarter" idx="12"/>
          </p:nvPr>
        </p:nvSpPr>
        <p:spPr bwMode="auto">
          <a:noFill/>
          <a:ln>
            <a:miter lim="800000"/>
            <a:headEnd/>
            <a:tailEnd/>
          </a:ln>
        </p:spPr>
        <p:txBody>
          <a:bodyPr/>
          <a:lstStyle/>
          <a:p>
            <a:fld id="{9DAF8063-A247-4D11-A805-119010D9F293}" type="slidenum">
              <a:rPr lang="en-US" b="0" smtClean="0">
                <a:latin typeface="Constantia" pitchFamily="18" charset="0"/>
              </a:rPr>
              <a:pPr/>
              <a:t>42</a:t>
            </a:fld>
            <a:endParaRPr lang="en-US" b="0" smtClean="0">
              <a:latin typeface="Constantia" pitchFamily="18" charset="0"/>
            </a:endParaRPr>
          </a:p>
        </p:txBody>
      </p:sp>
      <p:grpSp>
        <p:nvGrpSpPr>
          <p:cNvPr id="3" name="Group 11"/>
          <p:cNvGrpSpPr>
            <a:grpSpLocks/>
          </p:cNvGrpSpPr>
          <p:nvPr/>
        </p:nvGrpSpPr>
        <p:grpSpPr bwMode="auto">
          <a:xfrm>
            <a:off x="2743200" y="2565400"/>
            <a:ext cx="6689725" cy="4264025"/>
            <a:chOff x="2743200" y="2566336"/>
            <a:chExt cx="6689603" cy="4263272"/>
          </a:xfrm>
        </p:grpSpPr>
        <p:sp>
          <p:nvSpPr>
            <p:cNvPr id="9" name="Rectangle 8">
              <a:extLst>
                <a:ext uri="{FF2B5EF4-FFF2-40B4-BE49-F238E27FC236}"/>
              </a:extLst>
            </p:cNvPr>
            <p:cNvSpPr/>
            <p:nvPr/>
          </p:nvSpPr>
          <p:spPr>
            <a:xfrm>
              <a:off x="2743200" y="5563007"/>
              <a:ext cx="3124143" cy="8380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white"/>
                  </a:solidFill>
                </a:rPr>
                <a:t>Stack (procedure/ method calls)</a:t>
              </a:r>
            </a:p>
          </p:txBody>
        </p:sp>
        <p:sp>
          <p:nvSpPr>
            <p:cNvPr id="10" name="Rectangle 9">
              <a:extLst>
                <a:ext uri="{FF2B5EF4-FFF2-40B4-BE49-F238E27FC236}"/>
              </a:extLst>
            </p:cNvPr>
            <p:cNvSpPr/>
            <p:nvPr/>
          </p:nvSpPr>
          <p:spPr>
            <a:xfrm>
              <a:off x="2762250" y="4496395"/>
              <a:ext cx="3105093" cy="91423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white"/>
                  </a:solidFill>
                </a:rPr>
                <a:t>Heap</a:t>
              </a:r>
            </a:p>
            <a:p>
              <a:pPr algn="ctr" eaLnBrk="1" fontAlgn="auto" hangingPunct="1">
                <a:spcBef>
                  <a:spcPts val="0"/>
                </a:spcBef>
                <a:spcAft>
                  <a:spcPts val="0"/>
                </a:spcAft>
                <a:defRPr/>
              </a:pPr>
              <a:r>
                <a:rPr lang="en-US" b="0" dirty="0">
                  <a:solidFill>
                    <a:prstClr val="white"/>
                  </a:solidFill>
                </a:rPr>
                <a:t>(dynamically allocated)</a:t>
              </a:r>
            </a:p>
          </p:txBody>
        </p:sp>
        <p:cxnSp>
          <p:nvCxnSpPr>
            <p:cNvPr id="18" name="Straight Arrow Connector 17">
              <a:extLst>
                <a:ext uri="{FF2B5EF4-FFF2-40B4-BE49-F238E27FC236}"/>
              </a:extLst>
            </p:cNvPr>
            <p:cNvCxnSpPr/>
            <p:nvPr/>
          </p:nvCxnSpPr>
          <p:spPr>
            <a:xfrm>
              <a:off x="6095939" y="4496395"/>
              <a:ext cx="0" cy="6094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11" name="TextBox 18">
              <a:extLst>
                <a:ext uri="{FF2B5EF4-FFF2-40B4-BE49-F238E27FC236}"/>
              </a:extLst>
            </p:cNvPr>
            <p:cNvSpPr txBox="1">
              <a:spLocks noChangeArrowheads="1"/>
            </p:cNvSpPr>
            <p:nvPr/>
          </p:nvSpPr>
          <p:spPr bwMode="auto">
            <a:xfrm>
              <a:off x="6064189" y="4307516"/>
              <a:ext cx="2551066" cy="64599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Heap mở rộng tùy</a:t>
              </a:r>
            </a:p>
            <a:p>
              <a:pPr eaLnBrk="1" fontAlgn="auto" hangingPunct="1">
                <a:spcBef>
                  <a:spcPts val="0"/>
                </a:spcBef>
                <a:spcAft>
                  <a:spcPts val="0"/>
                </a:spcAft>
                <a:defRPr/>
              </a:pPr>
              <a:r>
                <a:rPr lang="en-US" altLang="en-US" sz="1800" b="0">
                  <a:solidFill>
                    <a:prstClr val="black"/>
                  </a:solidFill>
                  <a:latin typeface="Constantia"/>
                  <a:cs typeface="+mn-cs"/>
                </a:rPr>
                <a:t>thuộc “new” or malloc()</a:t>
              </a:r>
            </a:p>
          </p:txBody>
        </p:sp>
        <p:cxnSp>
          <p:nvCxnSpPr>
            <p:cNvPr id="20" name="Straight Arrow Connector 19">
              <a:extLst>
                <a:ext uri="{FF2B5EF4-FFF2-40B4-BE49-F238E27FC236}"/>
              </a:extLst>
            </p:cNvPr>
            <p:cNvCxnSpPr/>
            <p:nvPr/>
          </p:nvCxnSpPr>
          <p:spPr>
            <a:xfrm flipV="1">
              <a:off x="6153088" y="5791566"/>
              <a:ext cx="0" cy="6094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13" name="TextBox 20">
              <a:extLst>
                <a:ext uri="{FF2B5EF4-FFF2-40B4-BE49-F238E27FC236}"/>
              </a:extLst>
            </p:cNvPr>
            <p:cNvSpPr txBox="1">
              <a:spLocks noChangeArrowheads="1"/>
            </p:cNvSpPr>
            <p:nvPr/>
          </p:nvSpPr>
          <p:spPr bwMode="auto">
            <a:xfrm>
              <a:off x="6127688" y="6183610"/>
              <a:ext cx="2019263" cy="64599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Stack mở rộng tùy</a:t>
              </a:r>
            </a:p>
            <a:p>
              <a:pPr eaLnBrk="1" fontAlgn="auto" hangingPunct="1">
                <a:spcBef>
                  <a:spcPts val="0"/>
                </a:spcBef>
                <a:spcAft>
                  <a:spcPts val="0"/>
                </a:spcAft>
                <a:defRPr/>
              </a:pPr>
              <a:r>
                <a:rPr lang="en-US" altLang="en-US" sz="1800" b="0">
                  <a:solidFill>
                    <a:prstClr val="black"/>
                  </a:solidFill>
                  <a:latin typeface="Constantia"/>
                  <a:cs typeface="+mn-cs"/>
                </a:rPr>
                <a:t>thuộc lời gọi hàm</a:t>
              </a:r>
            </a:p>
          </p:txBody>
        </p:sp>
        <p:cxnSp>
          <p:nvCxnSpPr>
            <p:cNvPr id="23" name="Straight Connector 22">
              <a:extLst>
                <a:ext uri="{FF2B5EF4-FFF2-40B4-BE49-F238E27FC236}"/>
              </a:extLst>
            </p:cNvPr>
            <p:cNvCxnSpPr/>
            <p:nvPr/>
          </p:nvCxnSpPr>
          <p:spPr>
            <a:xfrm>
              <a:off x="5943542" y="5772520"/>
              <a:ext cx="685787" cy="0"/>
            </a:xfrm>
            <a:prstGeom prst="line">
              <a:avLst/>
            </a:prstGeom>
            <a:ln w="38100" cmpd="sng">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12315" name="TextBox 23">
              <a:extLst>
                <a:ext uri="{FF2B5EF4-FFF2-40B4-BE49-F238E27FC236}"/>
              </a:extLst>
            </p:cNvPr>
            <p:cNvSpPr txBox="1">
              <a:spLocks noChangeArrowheads="1"/>
            </p:cNvSpPr>
            <p:nvPr/>
          </p:nvSpPr>
          <p:spPr bwMode="auto">
            <a:xfrm>
              <a:off x="6553131" y="5602688"/>
              <a:ext cx="2300246" cy="64599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dirty="0">
                  <a:solidFill>
                    <a:prstClr val="black"/>
                  </a:solidFill>
                  <a:latin typeface="Constantia"/>
                  <a:cs typeface="+mn-cs"/>
                </a:rPr>
                <a:t>Stack pointer (SP)</a:t>
              </a:r>
            </a:p>
            <a:p>
              <a:pPr eaLnBrk="1" fontAlgn="auto" hangingPunct="1">
                <a:spcBef>
                  <a:spcPts val="0"/>
                </a:spcBef>
                <a:spcAft>
                  <a:spcPts val="0"/>
                </a:spcAft>
                <a:defRPr/>
              </a:pPr>
              <a:r>
                <a:rPr lang="en-US" altLang="en-US" sz="1800" b="0" dirty="0">
                  <a:solidFill>
                    <a:prstClr val="black"/>
                  </a:solidFill>
                  <a:latin typeface="Constantia"/>
                  <a:cs typeface="+mn-cs"/>
                </a:rPr>
                <a:t>(current top of stack)</a:t>
              </a:r>
            </a:p>
          </p:txBody>
        </p:sp>
        <p:sp>
          <p:nvSpPr>
            <p:cNvPr id="12316" name="TextBox 1">
              <a:extLst>
                <a:ext uri="{FF2B5EF4-FFF2-40B4-BE49-F238E27FC236}"/>
              </a:extLst>
            </p:cNvPr>
            <p:cNvSpPr txBox="1">
              <a:spLocks noChangeArrowheads="1"/>
            </p:cNvSpPr>
            <p:nvPr/>
          </p:nvSpPr>
          <p:spPr bwMode="auto">
            <a:xfrm rot="1541936">
              <a:off x="6784901" y="2566336"/>
              <a:ext cx="2647902" cy="1323741"/>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600" b="0" dirty="0" err="1">
                  <a:solidFill>
                    <a:prstClr val="black"/>
                  </a:solidFill>
                  <a:latin typeface="Constantia"/>
                  <a:cs typeface="+mn-cs"/>
                </a:rPr>
                <a:t>Sơ</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đồ</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này</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chỉ</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ra</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cách</a:t>
              </a:r>
              <a:endParaRPr lang="en-US" altLang="en-US" sz="1600" b="0" dirty="0">
                <a:solidFill>
                  <a:prstClr val="black"/>
                </a:solidFill>
                <a:latin typeface="Constantia"/>
                <a:cs typeface="+mn-cs"/>
              </a:endParaRPr>
            </a:p>
            <a:p>
              <a:pPr eaLnBrk="1" fontAlgn="auto" hangingPunct="1">
                <a:spcBef>
                  <a:spcPts val="0"/>
                </a:spcBef>
                <a:spcAft>
                  <a:spcPts val="0"/>
                </a:spcAft>
                <a:defRPr/>
              </a:pPr>
              <a:r>
                <a:rPr lang="en-US" altLang="en-US" sz="1600" b="0" dirty="0">
                  <a:solidFill>
                    <a:prstClr val="black"/>
                  </a:solidFill>
                  <a:latin typeface="Constantia"/>
                  <a:cs typeface="+mn-cs"/>
                </a:rPr>
                <a:t>stacks </a:t>
              </a:r>
              <a:r>
                <a:rPr lang="en-US" altLang="en-US" sz="1600" b="0" dirty="0" err="1">
                  <a:solidFill>
                    <a:prstClr val="black"/>
                  </a:solidFill>
                  <a:latin typeface="Constantia"/>
                  <a:cs typeface="+mn-cs"/>
                </a:rPr>
                <a:t>mở</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rộng</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trên</a:t>
              </a:r>
              <a:endParaRPr lang="en-US" altLang="en-US" sz="1600" b="0" dirty="0">
                <a:solidFill>
                  <a:prstClr val="black"/>
                </a:solidFill>
                <a:latin typeface="Constantia"/>
                <a:cs typeface="+mn-cs"/>
              </a:endParaRPr>
            </a:p>
            <a:p>
              <a:pPr eaLnBrk="1" fontAlgn="auto" hangingPunct="1">
                <a:spcBef>
                  <a:spcPts val="0"/>
                </a:spcBef>
                <a:spcAft>
                  <a:spcPts val="0"/>
                </a:spcAft>
                <a:defRPr/>
              </a:pPr>
              <a:r>
                <a:rPr lang="en-US" altLang="en-US" sz="1600" b="0" dirty="0">
                  <a:solidFill>
                    <a:prstClr val="black"/>
                  </a:solidFill>
                  <a:latin typeface="Constantia"/>
                  <a:cs typeface="+mn-cs"/>
                </a:rPr>
                <a:t>Intel x86s &amp;  1 </a:t>
              </a:r>
              <a:r>
                <a:rPr lang="en-US" altLang="en-US" sz="1600" b="0" dirty="0" err="1">
                  <a:solidFill>
                    <a:prstClr val="black"/>
                  </a:solidFill>
                  <a:latin typeface="Constantia"/>
                  <a:cs typeface="+mn-cs"/>
                </a:rPr>
                <a:t>số</a:t>
              </a:r>
              <a:r>
                <a:rPr lang="en-US" altLang="en-US" sz="1600" b="0" dirty="0">
                  <a:solidFill>
                    <a:prstClr val="black"/>
                  </a:solidFill>
                  <a:latin typeface="Constantia"/>
                  <a:cs typeface="+mn-cs"/>
                </a:rPr>
                <a:t> #;</a:t>
              </a:r>
            </a:p>
            <a:p>
              <a:pPr eaLnBrk="1" fontAlgn="auto" hangingPunct="1">
                <a:spcBef>
                  <a:spcPts val="0"/>
                </a:spcBef>
                <a:spcAft>
                  <a:spcPts val="0"/>
                </a:spcAft>
                <a:defRPr/>
              </a:pPr>
              <a:r>
                <a:rPr lang="en-US" altLang="en-US" sz="1600" b="0" dirty="0" err="1">
                  <a:solidFill>
                    <a:prstClr val="black"/>
                  </a:solidFill>
                  <a:latin typeface="Constantia"/>
                  <a:cs typeface="+mn-cs"/>
                </a:rPr>
                <a:t>Một</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vài</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chíp</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mở</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rộng</a:t>
              </a:r>
              <a:r>
                <a:rPr lang="en-US" altLang="en-US" sz="1600" b="0" dirty="0">
                  <a:solidFill>
                    <a:prstClr val="black"/>
                  </a:solidFill>
                  <a:latin typeface="Constantia"/>
                  <a:cs typeface="+mn-cs"/>
                </a:rPr>
                <a:t> #.</a:t>
              </a:r>
            </a:p>
            <a:p>
              <a:pPr eaLnBrk="1" fontAlgn="auto" hangingPunct="1">
                <a:spcBef>
                  <a:spcPts val="0"/>
                </a:spcBef>
                <a:spcAft>
                  <a:spcPts val="0"/>
                </a:spcAft>
                <a:defRPr/>
              </a:pPr>
              <a:r>
                <a:rPr lang="en-US" altLang="en-US" sz="1600" b="0" dirty="0">
                  <a:solidFill>
                    <a:prstClr val="black"/>
                  </a:solidFill>
                  <a:latin typeface="Constantia"/>
                  <a:cs typeface="+mn-cs"/>
                </a:rPr>
                <a:t>CT </a:t>
              </a:r>
              <a:r>
                <a:rPr lang="en-US" altLang="en-US" sz="1600" b="0" dirty="0" err="1">
                  <a:solidFill>
                    <a:prstClr val="black"/>
                  </a:solidFill>
                  <a:latin typeface="Constantia"/>
                  <a:cs typeface="+mn-cs"/>
                </a:rPr>
                <a:t>đa</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luồng</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có</a:t>
              </a:r>
              <a:r>
                <a:rPr lang="en-US" altLang="en-US" sz="1600" b="0" dirty="0">
                  <a:solidFill>
                    <a:prstClr val="black"/>
                  </a:solidFill>
                  <a:latin typeface="Constantia"/>
                  <a:cs typeface="+mn-cs"/>
                </a:rPr>
                <a:t> </a:t>
              </a:r>
              <a:r>
                <a:rPr lang="en-US" altLang="en-US" sz="1600" b="0" dirty="0" err="1">
                  <a:solidFill>
                    <a:prstClr val="black"/>
                  </a:solidFill>
                  <a:latin typeface="Constantia"/>
                  <a:cs typeface="+mn-cs"/>
                </a:rPr>
                <a:t>nhiều</a:t>
              </a:r>
              <a:r>
                <a:rPr lang="en-US" altLang="en-US" sz="1600" b="0" dirty="0">
                  <a:solidFill>
                    <a:prstClr val="black"/>
                  </a:solidFill>
                  <a:latin typeface="Constantia"/>
                  <a:cs typeface="+mn-cs"/>
                </a:rPr>
                <a:t> stacks</a:t>
              </a:r>
            </a:p>
          </p:txBody>
        </p:sp>
        <p:cxnSp>
          <p:nvCxnSpPr>
            <p:cNvPr id="21" name="Straight Connector 20">
              <a:extLst>
                <a:ext uri="{FF2B5EF4-FFF2-40B4-BE49-F238E27FC236}"/>
              </a:extLst>
            </p:cNvPr>
            <p:cNvCxnSpPr/>
            <p:nvPr/>
          </p:nvCxnSpPr>
          <p:spPr>
            <a:xfrm>
              <a:off x="5943542" y="5105887"/>
              <a:ext cx="685787" cy="0"/>
            </a:xfrm>
            <a:prstGeom prst="line">
              <a:avLst/>
            </a:prstGeom>
            <a:ln w="38100" cmpd="sng">
              <a:solidFill>
                <a:srgbClr val="7030A0"/>
              </a:solidFill>
              <a:headEnd type="triangle"/>
            </a:ln>
          </p:spPr>
          <p:style>
            <a:lnRef idx="1">
              <a:schemeClr val="accent1"/>
            </a:lnRef>
            <a:fillRef idx="0">
              <a:schemeClr val="accent1"/>
            </a:fillRef>
            <a:effectRef idx="0">
              <a:schemeClr val="accent1"/>
            </a:effectRef>
            <a:fontRef idx="minor">
              <a:schemeClr val="tx1"/>
            </a:fontRef>
          </p:style>
        </p:cxnSp>
        <p:sp>
          <p:nvSpPr>
            <p:cNvPr id="12318" name="TextBox 23">
              <a:extLst>
                <a:ext uri="{FF2B5EF4-FFF2-40B4-BE49-F238E27FC236}"/>
              </a:extLst>
            </p:cNvPr>
            <p:cNvSpPr txBox="1">
              <a:spLocks noChangeArrowheads="1"/>
            </p:cNvSpPr>
            <p:nvPr/>
          </p:nvSpPr>
          <p:spPr bwMode="auto">
            <a:xfrm>
              <a:off x="6553131" y="4953514"/>
              <a:ext cx="1504923" cy="369823"/>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Heap pointer</a:t>
              </a:r>
            </a:p>
          </p:txBody>
        </p:sp>
      </p:grpSp>
      <p:grpSp>
        <p:nvGrpSpPr>
          <p:cNvPr id="4" name="Group 2"/>
          <p:cNvGrpSpPr>
            <a:grpSpLocks/>
          </p:cNvGrpSpPr>
          <p:nvPr/>
        </p:nvGrpSpPr>
        <p:grpSpPr bwMode="auto">
          <a:xfrm>
            <a:off x="258763" y="1295400"/>
            <a:ext cx="2254250" cy="5257800"/>
            <a:chOff x="259086" y="1295400"/>
            <a:chExt cx="2253927" cy="5257800"/>
          </a:xfrm>
        </p:grpSpPr>
        <p:sp>
          <p:nvSpPr>
            <p:cNvPr id="12303" name="TextBox 5">
              <a:extLst>
                <a:ext uri="{FF2B5EF4-FFF2-40B4-BE49-F238E27FC236}"/>
              </a:extLst>
            </p:cNvPr>
            <p:cNvSpPr txBox="1">
              <a:spLocks noChangeArrowheads="1"/>
            </p:cNvSpPr>
            <p:nvPr/>
          </p:nvSpPr>
          <p:spPr bwMode="auto">
            <a:xfrm>
              <a:off x="533684" y="1295400"/>
              <a:ext cx="1928537" cy="646113"/>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Lower-numbered</a:t>
              </a:r>
            </a:p>
            <a:p>
              <a:pPr eaLnBrk="1" fontAlgn="auto" hangingPunct="1">
                <a:spcBef>
                  <a:spcPts val="0"/>
                </a:spcBef>
                <a:spcAft>
                  <a:spcPts val="0"/>
                </a:spcAft>
                <a:defRPr/>
              </a:pPr>
              <a:r>
                <a:rPr lang="en-US" altLang="en-US" sz="1800" b="0">
                  <a:solidFill>
                    <a:prstClr val="black"/>
                  </a:solidFill>
                  <a:latin typeface="Constantia"/>
                  <a:cs typeface="+mn-cs"/>
                </a:rPr>
                <a:t>addresses</a:t>
              </a:r>
            </a:p>
          </p:txBody>
        </p:sp>
        <p:sp>
          <p:nvSpPr>
            <p:cNvPr id="12304" name="TextBox 10">
              <a:extLst>
                <a:ext uri="{FF2B5EF4-FFF2-40B4-BE49-F238E27FC236}"/>
              </a:extLst>
            </p:cNvPr>
            <p:cNvSpPr txBox="1">
              <a:spLocks noChangeArrowheads="1"/>
            </p:cNvSpPr>
            <p:nvPr/>
          </p:nvSpPr>
          <p:spPr bwMode="auto">
            <a:xfrm>
              <a:off x="533684" y="5907088"/>
              <a:ext cx="1979329" cy="64611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Higher-numbered</a:t>
              </a:r>
            </a:p>
            <a:p>
              <a:pPr eaLnBrk="1" fontAlgn="auto" hangingPunct="1">
                <a:spcBef>
                  <a:spcPts val="0"/>
                </a:spcBef>
                <a:spcAft>
                  <a:spcPts val="0"/>
                </a:spcAft>
                <a:defRPr/>
              </a:pPr>
              <a:r>
                <a:rPr lang="en-US" altLang="en-US" sz="1800" b="0">
                  <a:solidFill>
                    <a:prstClr val="black"/>
                  </a:solidFill>
                  <a:latin typeface="Constantia"/>
                  <a:cs typeface="+mn-cs"/>
                </a:rPr>
                <a:t>addresses</a:t>
              </a:r>
            </a:p>
          </p:txBody>
        </p:sp>
        <p:cxnSp>
          <p:nvCxnSpPr>
            <p:cNvPr id="13" name="Straight Arrow Connector 12">
              <a:extLst>
                <a:ext uri="{FF2B5EF4-FFF2-40B4-BE49-F238E27FC236}"/>
              </a:extLst>
            </p:cNvPr>
            <p:cNvCxnSpPr/>
            <p:nvPr/>
          </p:nvCxnSpPr>
          <p:spPr>
            <a:xfrm flipV="1">
              <a:off x="457495" y="1295400"/>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extLst>
            </p:cNvPr>
            <p:cNvCxnSpPr/>
            <p:nvPr/>
          </p:nvCxnSpPr>
          <p:spPr>
            <a:xfrm>
              <a:off x="457495" y="5924550"/>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07" name="TextBox 23">
              <a:extLst>
                <a:ext uri="{FF2B5EF4-FFF2-40B4-BE49-F238E27FC236}"/>
              </a:extLst>
            </p:cNvPr>
            <p:cNvSpPr txBox="1">
              <a:spLocks noChangeArrowheads="1"/>
            </p:cNvSpPr>
            <p:nvPr/>
          </p:nvSpPr>
          <p:spPr bwMode="auto">
            <a:xfrm rot="19944178">
              <a:off x="259086" y="4460875"/>
              <a:ext cx="2142818" cy="831850"/>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600" b="0">
                  <a:solidFill>
                    <a:prstClr val="black"/>
                  </a:solidFill>
                  <a:latin typeface="Constantia"/>
                  <a:cs typeface="+mn-cs"/>
                </a:rPr>
                <a:t>Lưu ý: Vài sơ đồ khác </a:t>
              </a:r>
            </a:p>
            <a:p>
              <a:pPr eaLnBrk="1" fontAlgn="auto" hangingPunct="1">
                <a:spcBef>
                  <a:spcPts val="0"/>
                </a:spcBef>
                <a:spcAft>
                  <a:spcPts val="0"/>
                </a:spcAft>
                <a:defRPr/>
              </a:pPr>
              <a:r>
                <a:rPr lang="en-US" altLang="en-US" sz="1600" b="0">
                  <a:solidFill>
                    <a:prstClr val="black"/>
                  </a:solidFill>
                  <a:latin typeface="Constantia"/>
                  <a:cs typeface="+mn-cs"/>
                </a:rPr>
                <a:t>hiện địa chỉ thấp ở</a:t>
              </a:r>
            </a:p>
            <a:p>
              <a:pPr eaLnBrk="1" fontAlgn="auto" hangingPunct="1">
                <a:spcBef>
                  <a:spcPts val="0"/>
                </a:spcBef>
                <a:spcAft>
                  <a:spcPts val="0"/>
                </a:spcAft>
                <a:defRPr/>
              </a:pPr>
              <a:r>
                <a:rPr lang="en-US" altLang="en-US" sz="1600" b="0">
                  <a:solidFill>
                    <a:prstClr val="black"/>
                  </a:solidFill>
                  <a:latin typeface="Constantia"/>
                  <a:cs typeface="+mn-cs"/>
                </a:rPr>
                <a:t>phía dưới</a:t>
              </a:r>
            </a:p>
          </p:txBody>
        </p:sp>
      </p:grpSp>
      <p:grpSp>
        <p:nvGrpSpPr>
          <p:cNvPr id="6" name="Group 5"/>
          <p:cNvGrpSpPr>
            <a:grpSpLocks/>
          </p:cNvGrpSpPr>
          <p:nvPr/>
        </p:nvGrpSpPr>
        <p:grpSpPr bwMode="auto">
          <a:xfrm>
            <a:off x="2762250" y="1524000"/>
            <a:ext cx="4092575" cy="990600"/>
            <a:chOff x="2762250" y="1524000"/>
            <a:chExt cx="4091435" cy="990600"/>
          </a:xfrm>
        </p:grpSpPr>
        <p:sp>
          <p:nvSpPr>
            <p:cNvPr id="5" name="Rectangle 4">
              <a:extLst>
                <a:ext uri="{FF2B5EF4-FFF2-40B4-BE49-F238E27FC236}"/>
              </a:extLst>
            </p:cNvPr>
            <p:cNvSpPr/>
            <p:nvPr/>
          </p:nvSpPr>
          <p:spPr>
            <a:xfrm>
              <a:off x="2762250" y="1524000"/>
              <a:ext cx="3104285"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white"/>
                  </a:solidFill>
                </a:rPr>
                <a:t>Text (compiled program code)</a:t>
              </a:r>
            </a:p>
          </p:txBody>
        </p:sp>
        <p:sp>
          <p:nvSpPr>
            <p:cNvPr id="12302" name="TextBox 24">
              <a:extLst>
                <a:ext uri="{FF2B5EF4-FFF2-40B4-BE49-F238E27FC236}"/>
              </a:extLst>
            </p:cNvPr>
            <p:cNvSpPr txBox="1">
              <a:spLocks noChangeArrowheads="1"/>
            </p:cNvSpPr>
            <p:nvPr/>
          </p:nvSpPr>
          <p:spPr bwMode="auto">
            <a:xfrm>
              <a:off x="5845904" y="1590675"/>
              <a:ext cx="1007781" cy="923925"/>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Thường</a:t>
              </a:r>
            </a:p>
            <a:p>
              <a:pPr eaLnBrk="1" fontAlgn="auto" hangingPunct="1">
                <a:spcBef>
                  <a:spcPts val="0"/>
                </a:spcBef>
                <a:spcAft>
                  <a:spcPts val="0"/>
                </a:spcAft>
                <a:defRPr/>
              </a:pPr>
              <a:r>
                <a:rPr lang="en-US" altLang="en-US" sz="1800" b="0">
                  <a:solidFill>
                    <a:prstClr val="black"/>
                  </a:solidFill>
                  <a:latin typeface="Constantia"/>
                  <a:cs typeface="+mn-cs"/>
                </a:rPr>
                <a:t>là read-</a:t>
              </a:r>
            </a:p>
            <a:p>
              <a:pPr eaLnBrk="1" fontAlgn="auto" hangingPunct="1">
                <a:spcBef>
                  <a:spcPts val="0"/>
                </a:spcBef>
                <a:spcAft>
                  <a:spcPts val="0"/>
                </a:spcAft>
                <a:defRPr/>
              </a:pPr>
              <a:r>
                <a:rPr lang="en-US" altLang="en-US" sz="1800" b="0">
                  <a:solidFill>
                    <a:prstClr val="black"/>
                  </a:solidFill>
                  <a:latin typeface="Constantia"/>
                  <a:cs typeface="+mn-cs"/>
                </a:rPr>
                <a:t>only</a:t>
              </a:r>
            </a:p>
          </p:txBody>
        </p:sp>
      </p:grpSp>
      <p:grpSp>
        <p:nvGrpSpPr>
          <p:cNvPr id="11" name="Group 10"/>
          <p:cNvGrpSpPr>
            <a:grpSpLocks/>
          </p:cNvGrpSpPr>
          <p:nvPr/>
        </p:nvGrpSpPr>
        <p:grpSpPr bwMode="auto">
          <a:xfrm>
            <a:off x="1187450" y="2514600"/>
            <a:ext cx="5578475" cy="1905000"/>
            <a:chOff x="1187450" y="2514600"/>
            <a:chExt cx="5578872" cy="1905000"/>
          </a:xfrm>
        </p:grpSpPr>
        <p:sp>
          <p:nvSpPr>
            <p:cNvPr id="7" name="Rectangle 6">
              <a:extLst>
                <a:ext uri="{FF2B5EF4-FFF2-40B4-BE49-F238E27FC236}"/>
              </a:extLst>
            </p:cNvPr>
            <p:cNvSpPr/>
            <p:nvPr/>
          </p:nvSpPr>
          <p:spPr>
            <a:xfrm>
              <a:off x="2762362" y="2514600"/>
              <a:ext cx="3105371" cy="914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black"/>
                  </a:solidFill>
                </a:rPr>
                <a:t>Initialized</a:t>
              </a:r>
            </a:p>
            <a:p>
              <a:pPr algn="ctr" eaLnBrk="1" fontAlgn="auto" hangingPunct="1">
                <a:spcBef>
                  <a:spcPts val="0"/>
                </a:spcBef>
                <a:spcAft>
                  <a:spcPts val="0"/>
                </a:spcAft>
                <a:defRPr/>
              </a:pPr>
              <a:r>
                <a:rPr lang="en-US" b="0" dirty="0">
                  <a:solidFill>
                    <a:prstClr val="black"/>
                  </a:solidFill>
                </a:rPr>
                <a:t>global “data”</a:t>
              </a:r>
            </a:p>
          </p:txBody>
        </p:sp>
        <p:sp>
          <p:nvSpPr>
            <p:cNvPr id="8" name="Rectangle 7">
              <a:extLst>
                <a:ext uri="{FF2B5EF4-FFF2-40B4-BE49-F238E27FC236}"/>
              </a:extLst>
            </p:cNvPr>
            <p:cNvSpPr/>
            <p:nvPr/>
          </p:nvSpPr>
          <p:spPr>
            <a:xfrm>
              <a:off x="2762362" y="3505200"/>
              <a:ext cx="3105371"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black"/>
                  </a:solidFill>
                </a:rPr>
                <a:t>Uninitialized</a:t>
              </a:r>
            </a:p>
            <a:p>
              <a:pPr algn="ctr" eaLnBrk="1" fontAlgn="auto" hangingPunct="1">
                <a:spcBef>
                  <a:spcPts val="0"/>
                </a:spcBef>
                <a:spcAft>
                  <a:spcPts val="0"/>
                </a:spcAft>
                <a:defRPr/>
              </a:pPr>
              <a:r>
                <a:rPr lang="en-US" b="0" dirty="0">
                  <a:solidFill>
                    <a:prstClr val="black"/>
                  </a:solidFill>
                </a:rPr>
                <a:t>global “data”</a:t>
              </a:r>
            </a:p>
          </p:txBody>
        </p:sp>
        <p:sp>
          <p:nvSpPr>
            <p:cNvPr id="12298" name="TextBox 23">
              <a:extLst>
                <a:ext uri="{FF2B5EF4-FFF2-40B4-BE49-F238E27FC236}"/>
              </a:extLst>
            </p:cNvPr>
            <p:cNvSpPr txBox="1">
              <a:spLocks noChangeArrowheads="1"/>
            </p:cNvSpPr>
            <p:nvPr/>
          </p:nvSpPr>
          <p:spPr bwMode="auto">
            <a:xfrm>
              <a:off x="1187450" y="2828925"/>
              <a:ext cx="1390749" cy="923925"/>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Dùng cho</a:t>
              </a:r>
            </a:p>
            <a:p>
              <a:pPr eaLnBrk="1" fontAlgn="auto" hangingPunct="1">
                <a:spcBef>
                  <a:spcPts val="0"/>
                </a:spcBef>
                <a:spcAft>
                  <a:spcPts val="0"/>
                </a:spcAft>
                <a:defRPr/>
              </a:pPr>
              <a:r>
                <a:rPr lang="en-US" altLang="en-US" sz="1800" b="0">
                  <a:solidFill>
                    <a:prstClr val="black"/>
                  </a:solidFill>
                  <a:latin typeface="Constantia"/>
                  <a:cs typeface="+mn-cs"/>
                </a:rPr>
                <a:t>hằng &amp; biến</a:t>
              </a:r>
            </a:p>
            <a:p>
              <a:pPr eaLnBrk="1" fontAlgn="auto" hangingPunct="1">
                <a:spcBef>
                  <a:spcPts val="0"/>
                </a:spcBef>
                <a:spcAft>
                  <a:spcPts val="0"/>
                </a:spcAft>
                <a:defRPr/>
              </a:pPr>
              <a:r>
                <a:rPr lang="en-US" altLang="en-US" sz="1800" b="0">
                  <a:solidFill>
                    <a:prstClr val="black"/>
                  </a:solidFill>
                  <a:latin typeface="Constantia"/>
                  <a:cs typeface="+mn-cs"/>
                </a:rPr>
                <a:t>tổng thể</a:t>
              </a:r>
            </a:p>
          </p:txBody>
        </p:sp>
        <p:sp>
          <p:nvSpPr>
            <p:cNvPr id="2" name="Left Brace 1">
              <a:extLst>
                <a:ext uri="{FF2B5EF4-FFF2-40B4-BE49-F238E27FC236}"/>
              </a:extLst>
            </p:cNvPr>
            <p:cNvSpPr/>
            <p:nvPr/>
          </p:nvSpPr>
          <p:spPr>
            <a:xfrm>
              <a:off x="2286078" y="2514600"/>
              <a:ext cx="304822" cy="19050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sz="1800" b="0">
                <a:solidFill>
                  <a:prstClr val="black"/>
                </a:solidFill>
              </a:endParaRPr>
            </a:p>
          </p:txBody>
        </p:sp>
        <p:sp>
          <p:nvSpPr>
            <p:cNvPr id="12300" name="TextBox 24">
              <a:extLst>
                <a:ext uri="{FF2B5EF4-FFF2-40B4-BE49-F238E27FC236}"/>
              </a:extLst>
            </p:cNvPr>
            <p:cNvSpPr txBox="1">
              <a:spLocks noChangeArrowheads="1"/>
            </p:cNvSpPr>
            <p:nvPr/>
          </p:nvSpPr>
          <p:spPr bwMode="auto">
            <a:xfrm>
              <a:off x="5853445" y="2532063"/>
              <a:ext cx="912877" cy="147796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Xác lập</a:t>
              </a:r>
            </a:p>
            <a:p>
              <a:pPr eaLnBrk="1" fontAlgn="auto" hangingPunct="1">
                <a:spcBef>
                  <a:spcPts val="0"/>
                </a:spcBef>
                <a:spcAft>
                  <a:spcPts val="0"/>
                </a:spcAft>
                <a:defRPr/>
              </a:pPr>
              <a:r>
                <a:rPr lang="en-US" altLang="en-US" sz="1800" b="0">
                  <a:solidFill>
                    <a:prstClr val="black"/>
                  </a:solidFill>
                  <a:latin typeface="Constantia"/>
                  <a:cs typeface="+mn-cs"/>
                </a:rPr>
                <a:t>khi</a:t>
              </a:r>
            </a:p>
            <a:p>
              <a:pPr eaLnBrk="1" fontAlgn="auto" hangingPunct="1">
                <a:spcBef>
                  <a:spcPts val="0"/>
                </a:spcBef>
                <a:spcAft>
                  <a:spcPts val="0"/>
                </a:spcAft>
                <a:defRPr/>
              </a:pPr>
              <a:r>
                <a:rPr lang="en-US" altLang="en-US" sz="1800" b="0">
                  <a:solidFill>
                    <a:prstClr val="black"/>
                  </a:solidFill>
                  <a:latin typeface="Constantia"/>
                  <a:cs typeface="+mn-cs"/>
                </a:rPr>
                <a:t>load </a:t>
              </a:r>
            </a:p>
            <a:p>
              <a:pPr eaLnBrk="1" fontAlgn="auto" hangingPunct="1">
                <a:spcBef>
                  <a:spcPts val="0"/>
                </a:spcBef>
                <a:spcAft>
                  <a:spcPts val="0"/>
                </a:spcAft>
                <a:defRPr/>
              </a:pPr>
              <a:r>
                <a:rPr lang="en-US" altLang="en-US" sz="1800" b="0">
                  <a:solidFill>
                    <a:prstClr val="black"/>
                  </a:solidFill>
                  <a:latin typeface="Constantia"/>
                  <a:cs typeface="+mn-cs"/>
                </a:rPr>
                <a:t>code</a:t>
              </a:r>
            </a:p>
            <a:p>
              <a:pPr eaLnBrk="1" fontAlgn="auto" hangingPunct="1">
                <a:spcBef>
                  <a:spcPts val="0"/>
                </a:spcBef>
                <a:spcAft>
                  <a:spcPts val="0"/>
                </a:spcAft>
                <a:defRPr/>
              </a:pPr>
              <a:endParaRPr lang="en-US" altLang="en-US" sz="1800" b="0">
                <a:solidFill>
                  <a:prstClr val="black"/>
                </a:solidFill>
                <a:latin typeface="Constanti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457200" y="704850"/>
            <a:ext cx="8229600" cy="590550"/>
          </a:xfrm>
        </p:spPr>
        <p:txBody>
          <a:bodyPr>
            <a:normAutofit/>
          </a:bodyPr>
          <a:lstStyle/>
          <a:p>
            <a:pPr eaLnBrk="1" fontAlgn="auto" hangingPunct="1">
              <a:spcAft>
                <a:spcPts val="0"/>
              </a:spcAft>
              <a:defRPr/>
            </a:pPr>
            <a:r>
              <a:rPr lang="en-US"/>
              <a:t>Ví dụ</a:t>
            </a:r>
          </a:p>
        </p:txBody>
      </p:sp>
      <p:sp>
        <p:nvSpPr>
          <p:cNvPr id="3" name="Content Placeholder 2">
            <a:extLst>
              <a:ext uri="{FF2B5EF4-FFF2-40B4-BE49-F238E27FC236}"/>
            </a:extLst>
          </p:cNvPr>
          <p:cNvSpPr>
            <a:spLocks noGrp="1"/>
          </p:cNvSpPr>
          <p:nvPr>
            <p:ph idx="1"/>
          </p:nvPr>
        </p:nvSpPr>
        <p:spPr>
          <a:xfrm>
            <a:off x="457200" y="1219200"/>
            <a:ext cx="8229600" cy="5105400"/>
          </a:xfrm>
        </p:spPr>
        <p:txBody>
          <a:bodyPr>
            <a:normAutofit fontScale="85000" lnSpcReduction="20000"/>
          </a:bodyPr>
          <a:lstStyle/>
          <a:p>
            <a:pPr marL="0" indent="0" eaLnBrk="1" fontAlgn="auto" hangingPunct="1">
              <a:spcAft>
                <a:spcPts val="0"/>
              </a:spcAft>
              <a:buClr>
                <a:schemeClr val="accent3"/>
              </a:buClr>
              <a:buFont typeface="Arial" charset="0"/>
              <a:buNone/>
              <a:defRPr/>
            </a:pPr>
            <a:r>
              <a:rPr lang="en-US" sz="2400"/>
              <a:t>void main() {  	  f(1,2,3);   	}</a:t>
            </a:r>
          </a:p>
          <a:p>
            <a:pPr marL="0" indent="0" eaLnBrk="1" fontAlgn="auto" hangingPunct="1">
              <a:spcAft>
                <a:spcPts val="0"/>
              </a:spcAft>
              <a:buClr>
                <a:schemeClr val="accent3"/>
              </a:buClr>
              <a:buFont typeface="Arial" charset="0"/>
              <a:buNone/>
              <a:defRPr/>
            </a:pPr>
            <a:r>
              <a:rPr lang="en-US"/>
              <a:t>void f(int a, int b, int c) {</a:t>
            </a:r>
          </a:p>
          <a:p>
            <a:pPr marL="0" indent="0" eaLnBrk="1" fontAlgn="auto" hangingPunct="1">
              <a:spcAft>
                <a:spcPts val="0"/>
              </a:spcAft>
              <a:buClr>
                <a:schemeClr val="accent3"/>
              </a:buClr>
              <a:buFont typeface="Arial" charset="0"/>
              <a:buNone/>
              <a:defRPr/>
            </a:pPr>
            <a:r>
              <a:rPr lang="en-US"/>
              <a:t>	  char buffer1[5];</a:t>
            </a:r>
          </a:p>
          <a:p>
            <a:pPr marL="0" indent="0" eaLnBrk="1" fontAlgn="auto" hangingPunct="1">
              <a:spcAft>
                <a:spcPts val="0"/>
              </a:spcAft>
              <a:buClr>
                <a:schemeClr val="accent3"/>
              </a:buClr>
              <a:buFont typeface="Arial" charset="0"/>
              <a:buNone/>
              <a:defRPr/>
            </a:pPr>
            <a:r>
              <a:rPr lang="en-US"/>
              <a:t>	  char buffer2[10];</a:t>
            </a:r>
          </a:p>
          <a:p>
            <a:pPr marL="0" indent="0" eaLnBrk="1" fontAlgn="auto" hangingPunct="1">
              <a:spcAft>
                <a:spcPts val="0"/>
              </a:spcAft>
              <a:buClr>
                <a:schemeClr val="accent3"/>
              </a:buClr>
              <a:buFont typeface="Arial" charset="0"/>
              <a:buNone/>
              <a:defRPr/>
            </a:pPr>
            <a:r>
              <a:rPr lang="en-US"/>
              <a:t>	  strcpy(buffer2, "This is a very long string!!!!!!!");</a:t>
            </a:r>
          </a:p>
          <a:p>
            <a:pPr marL="0" indent="0" eaLnBrk="1" fontAlgn="auto" hangingPunct="1">
              <a:spcAft>
                <a:spcPts val="0"/>
              </a:spcAft>
              <a:buClr>
                <a:schemeClr val="accent3"/>
              </a:buClr>
              <a:buFont typeface="Arial" charset="0"/>
              <a:buNone/>
              <a:defRPr/>
            </a:pPr>
            <a:r>
              <a:rPr lang="en-US"/>
              <a:t>}</a:t>
            </a:r>
          </a:p>
          <a:p>
            <a:pPr marL="274320" indent="-274320" eaLnBrk="1" fontAlgn="auto" hangingPunct="1">
              <a:spcAft>
                <a:spcPts val="0"/>
              </a:spcAft>
              <a:buClr>
                <a:schemeClr val="accent3"/>
              </a:buClr>
              <a:buFont typeface="Wingdings 2"/>
              <a:buChar char=""/>
              <a:defRPr/>
            </a:pPr>
            <a:r>
              <a:rPr lang="en-US"/>
              <a:t>Lời gọi hàm f() sẽ thực hiện như sau:</a:t>
            </a:r>
          </a:p>
          <a:p>
            <a:pPr marL="457200" lvl="1" indent="0" eaLnBrk="1" fontAlgn="auto" hangingPunct="1">
              <a:spcAft>
                <a:spcPts val="0"/>
              </a:spcAft>
              <a:buFont typeface="Arial" charset="0"/>
              <a:buNone/>
              <a:defRPr/>
            </a:pPr>
            <a:r>
              <a:rPr lang="en-US"/>
              <a:t>	pushl $3 ; đối số 3</a:t>
            </a:r>
          </a:p>
          <a:p>
            <a:pPr marL="457200" lvl="1" indent="0" eaLnBrk="1" fontAlgn="auto" hangingPunct="1">
              <a:spcAft>
                <a:spcPts val="0"/>
              </a:spcAft>
              <a:buFont typeface="Arial" charset="0"/>
              <a:buNone/>
              <a:defRPr/>
            </a:pPr>
            <a:r>
              <a:rPr lang="en-US"/>
              <a:t>	pushl $2 ; Hầu hết C _Compiler đẩy vào stack theo thứ tự ngược</a:t>
            </a:r>
          </a:p>
          <a:p>
            <a:pPr marL="457200" lvl="1" indent="0" eaLnBrk="1" fontAlgn="auto" hangingPunct="1">
              <a:spcAft>
                <a:spcPts val="0"/>
              </a:spcAft>
              <a:buFont typeface="Arial" charset="0"/>
              <a:buNone/>
              <a:defRPr/>
            </a:pPr>
            <a:r>
              <a:rPr lang="en-US"/>
              <a:t>	pushl $1</a:t>
            </a:r>
          </a:p>
          <a:p>
            <a:pPr marL="457200" lvl="1" indent="0" eaLnBrk="1" fontAlgn="auto" hangingPunct="1">
              <a:spcAft>
                <a:spcPts val="0"/>
              </a:spcAft>
              <a:buFont typeface="Arial" charset="0"/>
              <a:buNone/>
              <a:defRPr/>
            </a:pPr>
            <a:r>
              <a:rPr lang="en-US"/>
              <a:t>	call f</a:t>
            </a:r>
          </a:p>
          <a:p>
            <a:pPr marL="274320" indent="-274320" eaLnBrk="1" fontAlgn="auto" hangingPunct="1">
              <a:spcAft>
                <a:spcPts val="0"/>
              </a:spcAft>
              <a:buClr>
                <a:schemeClr val="accent3"/>
              </a:buClr>
              <a:buFont typeface="Wingdings 2"/>
              <a:buChar char=""/>
              <a:defRPr/>
            </a:pPr>
            <a:r>
              <a:rPr lang="en-US"/>
              <a:t>Lời gọi f() sẽ đẩy con trỏ lệnh -intruction pointer (IP) vào stack</a:t>
            </a:r>
          </a:p>
          <a:p>
            <a:pPr marL="640080" lvl="1" indent="-246888" eaLnBrk="1" fontAlgn="auto" hangingPunct="1">
              <a:spcAft>
                <a:spcPts val="0"/>
              </a:spcAft>
              <a:buFont typeface="Wingdings 2"/>
              <a:buChar char=""/>
              <a:defRPr/>
            </a:pPr>
            <a:r>
              <a:rPr lang="en-US"/>
              <a:t>Trong ví dụ trên, là vị trí trong “main()” ngay sau f(…)</a:t>
            </a:r>
          </a:p>
          <a:p>
            <a:pPr marL="640080" lvl="1" indent="-246888" eaLnBrk="1" fontAlgn="auto" hangingPunct="1">
              <a:spcAft>
                <a:spcPts val="0"/>
              </a:spcAft>
              <a:buFont typeface="Wingdings 2"/>
              <a:buChar char=""/>
              <a:defRPr/>
            </a:pPr>
            <a:r>
              <a:rPr lang="en-US"/>
              <a:t>Con trỏ lệnh đc lưu gọi là return address (RET)</a:t>
            </a:r>
          </a:p>
          <a:p>
            <a:pPr marL="640080" lvl="1" indent="-246888" eaLnBrk="1" fontAlgn="auto" hangingPunct="1">
              <a:spcAft>
                <a:spcPts val="0"/>
              </a:spcAft>
              <a:buFont typeface="Wingdings 2"/>
              <a:buChar char=""/>
              <a:defRPr/>
            </a:pPr>
            <a:r>
              <a:rPr lang="en-US"/>
              <a:t>CPU sau đó bắt đầu thực hiện hàm</a:t>
            </a:r>
          </a:p>
          <a:p>
            <a:pPr marL="274320" indent="-274320" eaLnBrk="1" fontAlgn="auto" hangingPunct="1">
              <a:spcAft>
                <a:spcPts val="0"/>
              </a:spcAft>
              <a:buClr>
                <a:schemeClr val="accent3"/>
              </a:buClr>
              <a:buFont typeface="Wingdings 2"/>
              <a:buNone/>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amond(in)">
                                      <p:cBhvr>
                                        <p:cTn id="7" dur="2000"/>
                                        <p:tgtEl>
                                          <p:spTgt spid="3">
                                            <p:txEl>
                                              <p:pRg st="6" end="6"/>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diamond(in)">
                                      <p:cBhvr>
                                        <p:cTn id="10" dur="2000"/>
                                        <p:tgtEl>
                                          <p:spTgt spid="3">
                                            <p:txEl>
                                              <p:pRg st="7" end="7"/>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diamond(in)">
                                      <p:cBhvr>
                                        <p:cTn id="13" dur="2000"/>
                                        <p:tgtEl>
                                          <p:spTgt spid="3">
                                            <p:txEl>
                                              <p:pRg st="8" end="8"/>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diamond(in)">
                                      <p:cBhvr>
                                        <p:cTn id="16" dur="2000"/>
                                        <p:tgtEl>
                                          <p:spTgt spid="3">
                                            <p:txEl>
                                              <p:pRg st="9" end="9"/>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diamond(in)">
                                      <p:cBhvr>
                                        <p:cTn id="19" dur="2000"/>
                                        <p:tgtEl>
                                          <p:spTgt spid="3">
                                            <p:txEl>
                                              <p:pRg st="10" end="1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 calcmode="lin" valueType="num">
                                      <p:cBhvr additive="base">
                                        <p:cTn id="24"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 calcmode="lin" valueType="num">
                                      <p:cBhvr additive="base">
                                        <p:cTn id="28"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 calcmode="lin" valueType="num">
                                      <p:cBhvr additive="base">
                                        <p:cTn id="32"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14" end="14"/>
                                            </p:txEl>
                                          </p:spTgt>
                                        </p:tgtEl>
                                        <p:attrNameLst>
                                          <p:attrName>style.visibility</p:attrName>
                                        </p:attrNameLst>
                                      </p:cBhvr>
                                      <p:to>
                                        <p:strVal val="visible"/>
                                      </p:to>
                                    </p:set>
                                    <p:anim calcmode="lin" valueType="num">
                                      <p:cBhvr additive="base">
                                        <p:cTn id="36"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extLst>
          </p:cNvPr>
          <p:cNvSpPr>
            <a:spLocks noGrp="1"/>
          </p:cNvSpPr>
          <p:nvPr>
            <p:ph type="title"/>
          </p:nvPr>
        </p:nvSpPr>
        <p:spPr>
          <a:xfrm>
            <a:off x="457200" y="273771"/>
            <a:ext cx="8229600" cy="514350"/>
          </a:xfrm>
        </p:spPr>
        <p:txBody>
          <a:bodyPr>
            <a:normAutofit fontScale="90000"/>
          </a:bodyPr>
          <a:lstStyle/>
          <a:p>
            <a:pPr eaLnBrk="1" fontAlgn="auto" hangingPunct="1">
              <a:spcAft>
                <a:spcPts val="0"/>
              </a:spcAft>
              <a:defRPr/>
            </a:pPr>
            <a:r>
              <a:rPr lang="en-US" altLang="en-US" dirty="0"/>
              <a:t>Stack:</a:t>
            </a:r>
          </a:p>
        </p:txBody>
      </p:sp>
      <p:sp>
        <p:nvSpPr>
          <p:cNvPr id="53251" name="Slide Number Placeholder 3"/>
          <p:cNvSpPr>
            <a:spLocks noGrp="1"/>
          </p:cNvSpPr>
          <p:nvPr>
            <p:ph type="sldNum" sz="quarter" idx="12"/>
          </p:nvPr>
        </p:nvSpPr>
        <p:spPr bwMode="auto">
          <a:noFill/>
          <a:ln>
            <a:miter lim="800000"/>
            <a:headEnd/>
            <a:tailEnd/>
          </a:ln>
        </p:spPr>
        <p:txBody>
          <a:bodyPr/>
          <a:lstStyle/>
          <a:p>
            <a:fld id="{A3D271A8-BC3C-4433-9068-F9253649420D}" type="slidenum">
              <a:rPr lang="en-US" b="0" smtClean="0">
                <a:latin typeface="Constantia" pitchFamily="18" charset="0"/>
              </a:rPr>
              <a:pPr/>
              <a:t>44</a:t>
            </a:fld>
            <a:endParaRPr lang="en-US" b="0" dirty="0" smtClean="0">
              <a:latin typeface="Constantia" pitchFamily="18" charset="0"/>
            </a:endParaRPr>
          </a:p>
        </p:txBody>
      </p:sp>
      <p:sp>
        <p:nvSpPr>
          <p:cNvPr id="24580" name="TextBox 5">
            <a:extLst>
              <a:ext uri="{FF2B5EF4-FFF2-40B4-BE49-F238E27FC236}"/>
            </a:extLst>
          </p:cNvPr>
          <p:cNvSpPr txBox="1">
            <a:spLocks noChangeArrowheads="1"/>
          </p:cNvSpPr>
          <p:nvPr/>
        </p:nvSpPr>
        <p:spPr bwMode="auto">
          <a:xfrm>
            <a:off x="533400" y="1132609"/>
            <a:ext cx="1698625" cy="369887"/>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dirty="0" err="1">
                <a:solidFill>
                  <a:prstClr val="black"/>
                </a:solidFill>
                <a:latin typeface="Constantia"/>
                <a:cs typeface="+mn-cs"/>
              </a:rPr>
              <a:t>Vùng</a:t>
            </a:r>
            <a:r>
              <a:rPr lang="en-US" altLang="en-US" sz="1800" b="0" dirty="0">
                <a:solidFill>
                  <a:prstClr val="black"/>
                </a:solidFill>
                <a:latin typeface="Constantia"/>
                <a:cs typeface="+mn-cs"/>
              </a:rPr>
              <a:t> </a:t>
            </a:r>
            <a:r>
              <a:rPr lang="en-US" altLang="en-US" sz="1800" b="0" dirty="0" err="1">
                <a:solidFill>
                  <a:prstClr val="black"/>
                </a:solidFill>
                <a:latin typeface="Constantia"/>
                <a:cs typeface="+mn-cs"/>
              </a:rPr>
              <a:t>nhớ</a:t>
            </a:r>
            <a:r>
              <a:rPr lang="en-US" altLang="en-US" sz="1800" b="0" dirty="0">
                <a:solidFill>
                  <a:prstClr val="black"/>
                </a:solidFill>
                <a:latin typeface="Constantia"/>
                <a:cs typeface="+mn-cs"/>
              </a:rPr>
              <a:t> </a:t>
            </a:r>
            <a:r>
              <a:rPr lang="en-US" altLang="en-US" sz="1800" b="0" dirty="0" err="1">
                <a:solidFill>
                  <a:prstClr val="black"/>
                </a:solidFill>
                <a:latin typeface="Constantia"/>
                <a:cs typeface="+mn-cs"/>
              </a:rPr>
              <a:t>thấp</a:t>
            </a:r>
            <a:endParaRPr lang="en-US" altLang="en-US" sz="1800" b="0" dirty="0">
              <a:solidFill>
                <a:prstClr val="black"/>
              </a:solidFill>
              <a:latin typeface="Constantia"/>
              <a:cs typeface="+mn-cs"/>
            </a:endParaRPr>
          </a:p>
        </p:txBody>
      </p:sp>
      <p:sp>
        <p:nvSpPr>
          <p:cNvPr id="24581" name="TextBox 10">
            <a:extLst>
              <a:ext uri="{FF2B5EF4-FFF2-40B4-BE49-F238E27FC236}"/>
            </a:extLst>
          </p:cNvPr>
          <p:cNvSpPr txBox="1">
            <a:spLocks noChangeArrowheads="1"/>
          </p:cNvSpPr>
          <p:nvPr/>
        </p:nvSpPr>
        <p:spPr bwMode="auto">
          <a:xfrm>
            <a:off x="533400" y="5476009"/>
            <a:ext cx="1581150" cy="369887"/>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Vùng nhớ cao</a:t>
            </a:r>
          </a:p>
        </p:txBody>
      </p:sp>
      <p:cxnSp>
        <p:nvCxnSpPr>
          <p:cNvPr id="12" name="Straight Arrow Connector 11">
            <a:extLst>
              <a:ext uri="{FF2B5EF4-FFF2-40B4-BE49-F238E27FC236}"/>
            </a:extLst>
          </p:cNvPr>
          <p:cNvCxnSpPr/>
          <p:nvPr/>
        </p:nvCxnSpPr>
        <p:spPr>
          <a:xfrm flipV="1">
            <a:off x="457200" y="1132609"/>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extLst>
          </p:cNvPr>
          <p:cNvCxnSpPr/>
          <p:nvPr/>
        </p:nvCxnSpPr>
        <p:spPr>
          <a:xfrm>
            <a:off x="457200" y="5493471"/>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extLst>
          </p:cNvPr>
          <p:cNvCxnSpPr/>
          <p:nvPr/>
        </p:nvCxnSpPr>
        <p:spPr>
          <a:xfrm>
            <a:off x="6081713" y="3474171"/>
            <a:ext cx="685800" cy="0"/>
          </a:xfrm>
          <a:prstGeom prst="line">
            <a:avLst/>
          </a:prstGeom>
          <a:ln w="38100" cmpd="sng">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24585" name="TextBox 18">
            <a:extLst>
              <a:ext uri="{FF2B5EF4-FFF2-40B4-BE49-F238E27FC236}"/>
            </a:extLst>
          </p:cNvPr>
          <p:cNvSpPr txBox="1">
            <a:spLocks noChangeArrowheads="1"/>
          </p:cNvSpPr>
          <p:nvPr/>
        </p:nvSpPr>
        <p:spPr bwMode="auto">
          <a:xfrm>
            <a:off x="6691313" y="3302721"/>
            <a:ext cx="2244725" cy="1200150"/>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Frame pointer (FP) –</a:t>
            </a:r>
          </a:p>
          <a:p>
            <a:pPr eaLnBrk="1" fontAlgn="auto" hangingPunct="1">
              <a:spcBef>
                <a:spcPts val="0"/>
              </a:spcBef>
              <a:spcAft>
                <a:spcPts val="0"/>
              </a:spcAft>
              <a:defRPr/>
            </a:pPr>
            <a:r>
              <a:rPr lang="en-US" altLang="en-US" sz="1800" b="0">
                <a:solidFill>
                  <a:prstClr val="black"/>
                </a:solidFill>
                <a:latin typeface="Constantia"/>
                <a:cs typeface="+mn-cs"/>
              </a:rPr>
              <a:t>dùng để truy cập</a:t>
            </a:r>
          </a:p>
          <a:p>
            <a:pPr eaLnBrk="1" fontAlgn="auto" hangingPunct="1">
              <a:spcBef>
                <a:spcPts val="0"/>
              </a:spcBef>
              <a:spcAft>
                <a:spcPts val="0"/>
              </a:spcAft>
              <a:defRPr/>
            </a:pPr>
            <a:r>
              <a:rPr lang="en-US" altLang="en-US" sz="1800" b="0">
                <a:solidFill>
                  <a:prstClr val="black"/>
                </a:solidFill>
                <a:latin typeface="Constantia"/>
                <a:cs typeface="+mn-cs"/>
              </a:rPr>
              <a:t>local variables &amp;</a:t>
            </a:r>
          </a:p>
          <a:p>
            <a:pPr eaLnBrk="1" fontAlgn="auto" hangingPunct="1">
              <a:spcBef>
                <a:spcPts val="0"/>
              </a:spcBef>
              <a:spcAft>
                <a:spcPts val="0"/>
              </a:spcAft>
              <a:defRPr/>
            </a:pPr>
            <a:r>
              <a:rPr lang="en-US" altLang="en-US" sz="1800" b="0">
                <a:solidFill>
                  <a:prstClr val="black"/>
                </a:solidFill>
                <a:latin typeface="Constantia"/>
                <a:cs typeface="+mn-cs"/>
              </a:rPr>
              <a:t>parameters</a:t>
            </a:r>
          </a:p>
        </p:txBody>
      </p:sp>
      <p:sp>
        <p:nvSpPr>
          <p:cNvPr id="20" name="Rectangle 19">
            <a:extLst>
              <a:ext uri="{FF2B5EF4-FFF2-40B4-BE49-F238E27FC236}"/>
            </a:extLst>
          </p:cNvPr>
          <p:cNvSpPr/>
          <p:nvPr/>
        </p:nvSpPr>
        <p:spPr>
          <a:xfrm>
            <a:off x="2614613" y="4085359"/>
            <a:ext cx="3405187"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white"/>
                </a:solidFill>
              </a:rPr>
              <a:t>Return address in main()</a:t>
            </a:r>
          </a:p>
        </p:txBody>
      </p:sp>
      <p:sp>
        <p:nvSpPr>
          <p:cNvPr id="21" name="Rectangle 20">
            <a:extLst>
              <a:ext uri="{FF2B5EF4-FFF2-40B4-BE49-F238E27FC236}"/>
            </a:extLst>
          </p:cNvPr>
          <p:cNvSpPr/>
          <p:nvPr/>
        </p:nvSpPr>
        <p:spPr>
          <a:xfrm>
            <a:off x="2614613" y="4712421"/>
            <a:ext cx="3405187"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white"/>
                </a:solidFill>
              </a:rPr>
              <a:t>1</a:t>
            </a:r>
          </a:p>
        </p:txBody>
      </p:sp>
      <p:sp>
        <p:nvSpPr>
          <p:cNvPr id="24" name="Rectangle 23">
            <a:extLst>
              <a:ext uri="{FF2B5EF4-FFF2-40B4-BE49-F238E27FC236}"/>
            </a:extLst>
          </p:cNvPr>
          <p:cNvSpPr/>
          <p:nvPr/>
        </p:nvSpPr>
        <p:spPr>
          <a:xfrm>
            <a:off x="2614613" y="5169621"/>
            <a:ext cx="3405187"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white"/>
                </a:solidFill>
              </a:rPr>
              <a:t>2</a:t>
            </a:r>
          </a:p>
        </p:txBody>
      </p:sp>
      <p:sp>
        <p:nvSpPr>
          <p:cNvPr id="16" name="Rectangle 15">
            <a:extLst>
              <a:ext uri="{FF2B5EF4-FFF2-40B4-BE49-F238E27FC236}"/>
            </a:extLst>
          </p:cNvPr>
          <p:cNvSpPr/>
          <p:nvPr/>
        </p:nvSpPr>
        <p:spPr>
          <a:xfrm>
            <a:off x="2614613" y="3455121"/>
            <a:ext cx="3405187"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white"/>
                </a:solidFill>
              </a:rPr>
              <a:t>Saved (old) frame pointer</a:t>
            </a:r>
          </a:p>
        </p:txBody>
      </p:sp>
      <p:sp>
        <p:nvSpPr>
          <p:cNvPr id="17" name="Rectangle 16">
            <a:extLst>
              <a:ext uri="{FF2B5EF4-FFF2-40B4-BE49-F238E27FC236}"/>
            </a:extLst>
          </p:cNvPr>
          <p:cNvSpPr/>
          <p:nvPr/>
        </p:nvSpPr>
        <p:spPr>
          <a:xfrm>
            <a:off x="2614613" y="2845521"/>
            <a:ext cx="3405187"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white"/>
                </a:solidFill>
              </a:rPr>
              <a:t>Local array “buffer1”</a:t>
            </a:r>
          </a:p>
        </p:txBody>
      </p:sp>
      <p:sp>
        <p:nvSpPr>
          <p:cNvPr id="22" name="Rectangle 21">
            <a:extLst>
              <a:ext uri="{FF2B5EF4-FFF2-40B4-BE49-F238E27FC236}"/>
            </a:extLst>
          </p:cNvPr>
          <p:cNvSpPr/>
          <p:nvPr/>
        </p:nvSpPr>
        <p:spPr>
          <a:xfrm>
            <a:off x="2614613" y="1626321"/>
            <a:ext cx="3405187" cy="1219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white"/>
                </a:solidFill>
              </a:rPr>
              <a:t>Local array “buffer2”</a:t>
            </a:r>
          </a:p>
        </p:txBody>
      </p:sp>
      <p:cxnSp>
        <p:nvCxnSpPr>
          <p:cNvPr id="23" name="Straight Connector 22">
            <a:extLst>
              <a:ext uri="{FF2B5EF4-FFF2-40B4-BE49-F238E27FC236}"/>
            </a:extLst>
          </p:cNvPr>
          <p:cNvCxnSpPr/>
          <p:nvPr/>
        </p:nvCxnSpPr>
        <p:spPr>
          <a:xfrm>
            <a:off x="6081713" y="1643784"/>
            <a:ext cx="685800" cy="0"/>
          </a:xfrm>
          <a:prstGeom prst="line">
            <a:avLst/>
          </a:prstGeom>
          <a:ln w="38100" cmpd="sng">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24593" name="TextBox 25">
            <a:extLst>
              <a:ext uri="{FF2B5EF4-FFF2-40B4-BE49-F238E27FC236}"/>
            </a:extLst>
          </p:cNvPr>
          <p:cNvSpPr txBox="1">
            <a:spLocks noChangeArrowheads="1"/>
          </p:cNvSpPr>
          <p:nvPr/>
        </p:nvSpPr>
        <p:spPr bwMode="auto">
          <a:xfrm>
            <a:off x="6691313" y="1473921"/>
            <a:ext cx="1979612" cy="646113"/>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a:solidFill>
                  <a:prstClr val="black"/>
                </a:solidFill>
                <a:latin typeface="Constantia"/>
                <a:cs typeface="+mn-cs"/>
              </a:rPr>
              <a:t>Stack pointer (SP)</a:t>
            </a:r>
          </a:p>
          <a:p>
            <a:pPr eaLnBrk="1" fontAlgn="auto" hangingPunct="1">
              <a:spcBef>
                <a:spcPts val="0"/>
              </a:spcBef>
              <a:spcAft>
                <a:spcPts val="0"/>
              </a:spcAft>
              <a:defRPr/>
            </a:pPr>
            <a:r>
              <a:rPr lang="en-US" altLang="en-US" sz="1800" b="0">
                <a:solidFill>
                  <a:prstClr val="black"/>
                </a:solidFill>
                <a:latin typeface="Constantia"/>
                <a:cs typeface="+mn-cs"/>
              </a:rPr>
              <a:t>( top of stack)</a:t>
            </a:r>
          </a:p>
        </p:txBody>
      </p:sp>
      <p:sp>
        <p:nvSpPr>
          <p:cNvPr id="26" name="Rectangle 25">
            <a:extLst>
              <a:ext uri="{FF2B5EF4-FFF2-40B4-BE49-F238E27FC236}"/>
            </a:extLst>
          </p:cNvPr>
          <p:cNvSpPr/>
          <p:nvPr/>
        </p:nvSpPr>
        <p:spPr>
          <a:xfrm>
            <a:off x="2614613" y="5645871"/>
            <a:ext cx="3405187"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prstClr val="white"/>
                </a:solidFill>
              </a:rPr>
              <a:t>3</a:t>
            </a:r>
          </a:p>
        </p:txBody>
      </p:sp>
      <p:cxnSp>
        <p:nvCxnSpPr>
          <p:cNvPr id="19" name="Straight Arrow Connector 18">
            <a:extLst>
              <a:ext uri="{FF2B5EF4-FFF2-40B4-BE49-F238E27FC236}"/>
            </a:extLst>
          </p:cNvPr>
          <p:cNvCxnSpPr/>
          <p:nvPr/>
        </p:nvCxnSpPr>
        <p:spPr>
          <a:xfrm flipV="1">
            <a:off x="6153150" y="5360121"/>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96" name="TextBox 20">
            <a:extLst>
              <a:ext uri="{FF2B5EF4-FFF2-40B4-BE49-F238E27FC236}"/>
            </a:extLst>
          </p:cNvPr>
          <p:cNvSpPr txBox="1">
            <a:spLocks noChangeArrowheads="1"/>
          </p:cNvSpPr>
          <p:nvPr/>
        </p:nvSpPr>
        <p:spPr bwMode="auto">
          <a:xfrm>
            <a:off x="6415133" y="5569359"/>
            <a:ext cx="2403475" cy="64611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b="0" dirty="0">
                <a:solidFill>
                  <a:prstClr val="black"/>
                </a:solidFill>
                <a:latin typeface="Constantia"/>
                <a:cs typeface="+mn-cs"/>
              </a:rPr>
              <a:t>Stack  </a:t>
            </a:r>
            <a:r>
              <a:rPr lang="en-US" altLang="en-US" sz="1800" b="0" dirty="0" err="1">
                <a:solidFill>
                  <a:prstClr val="black"/>
                </a:solidFill>
                <a:latin typeface="Constantia"/>
                <a:cs typeface="+mn-cs"/>
              </a:rPr>
              <a:t>có</a:t>
            </a:r>
            <a:r>
              <a:rPr lang="en-US" altLang="en-US" sz="1800" b="0" dirty="0">
                <a:solidFill>
                  <a:prstClr val="black"/>
                </a:solidFill>
                <a:latin typeface="Constantia"/>
                <a:cs typeface="+mn-cs"/>
              </a:rPr>
              <a:t> </a:t>
            </a:r>
            <a:r>
              <a:rPr lang="en-US" altLang="en-US" sz="1800" b="0" dirty="0" err="1">
                <a:solidFill>
                  <a:prstClr val="black"/>
                </a:solidFill>
                <a:latin typeface="Constantia"/>
                <a:cs typeface="+mn-cs"/>
              </a:rPr>
              <a:t>thể</a:t>
            </a:r>
            <a:r>
              <a:rPr lang="en-US" altLang="en-US" sz="1800" b="0" dirty="0">
                <a:solidFill>
                  <a:prstClr val="black"/>
                </a:solidFill>
                <a:latin typeface="Constantia"/>
                <a:cs typeface="+mn-cs"/>
              </a:rPr>
              <a:t> </a:t>
            </a:r>
            <a:r>
              <a:rPr lang="en-US" altLang="en-US" sz="1800" b="0" dirty="0" err="1">
                <a:solidFill>
                  <a:prstClr val="black"/>
                </a:solidFill>
                <a:latin typeface="Constantia"/>
                <a:cs typeface="+mn-cs"/>
              </a:rPr>
              <a:t>mở</a:t>
            </a:r>
            <a:r>
              <a:rPr lang="en-US" altLang="en-US" sz="1800" b="0" dirty="0">
                <a:solidFill>
                  <a:prstClr val="black"/>
                </a:solidFill>
                <a:latin typeface="Constantia"/>
                <a:cs typeface="+mn-cs"/>
              </a:rPr>
              <a:t> </a:t>
            </a:r>
            <a:r>
              <a:rPr lang="en-US" altLang="en-US" sz="1800" b="0" dirty="0" err="1">
                <a:solidFill>
                  <a:prstClr val="black"/>
                </a:solidFill>
                <a:latin typeface="Constantia"/>
                <a:cs typeface="+mn-cs"/>
              </a:rPr>
              <a:t>rộng</a:t>
            </a:r>
            <a:r>
              <a:rPr lang="en-US" altLang="en-US" sz="1800" b="0" dirty="0">
                <a:solidFill>
                  <a:prstClr val="black"/>
                </a:solidFill>
                <a:latin typeface="Constantia"/>
                <a:cs typeface="+mn-cs"/>
              </a:rPr>
              <a:t>,</a:t>
            </a:r>
          </a:p>
          <a:p>
            <a:pPr eaLnBrk="1" fontAlgn="auto" hangingPunct="1">
              <a:spcBef>
                <a:spcPts val="0"/>
              </a:spcBef>
              <a:spcAft>
                <a:spcPts val="0"/>
              </a:spcAft>
              <a:defRPr/>
            </a:pPr>
            <a:r>
              <a:rPr lang="en-US" altLang="en-US" sz="1800" b="0" dirty="0" err="1">
                <a:solidFill>
                  <a:prstClr val="black"/>
                </a:solidFill>
                <a:latin typeface="Constantia"/>
                <a:cs typeface="+mn-cs"/>
              </a:rPr>
              <a:t>tùy</a:t>
            </a:r>
            <a:r>
              <a:rPr lang="en-US" altLang="en-US" sz="1800" b="0" dirty="0">
                <a:solidFill>
                  <a:prstClr val="black"/>
                </a:solidFill>
                <a:latin typeface="Constantia"/>
                <a:cs typeface="+mn-cs"/>
              </a:rPr>
              <a:t>  </a:t>
            </a:r>
            <a:r>
              <a:rPr lang="en-US" altLang="en-US" sz="1800" b="0" dirty="0" err="1">
                <a:solidFill>
                  <a:prstClr val="black"/>
                </a:solidFill>
                <a:latin typeface="Constantia"/>
                <a:cs typeface="+mn-cs"/>
              </a:rPr>
              <a:t>hàm</a:t>
            </a:r>
            <a:r>
              <a:rPr lang="en-US" altLang="en-US" sz="1800" b="0" dirty="0">
                <a:solidFill>
                  <a:prstClr val="black"/>
                </a:solidFill>
                <a:latin typeface="Constantia"/>
                <a:cs typeface="+mn-cs"/>
              </a:rPr>
              <a:t> </a:t>
            </a:r>
            <a:r>
              <a:rPr lang="en-US" altLang="en-US" sz="1800" b="0" dirty="0" err="1">
                <a:solidFill>
                  <a:prstClr val="black"/>
                </a:solidFill>
                <a:latin typeface="Constantia"/>
                <a:cs typeface="+mn-cs"/>
              </a:rPr>
              <a:t>được</a:t>
            </a:r>
            <a:r>
              <a:rPr lang="en-US" altLang="en-US" sz="1800" b="0" dirty="0">
                <a:solidFill>
                  <a:prstClr val="black"/>
                </a:solidFill>
                <a:latin typeface="Constantia"/>
                <a:cs typeface="+mn-cs"/>
              </a:rPr>
              <a:t> </a:t>
            </a:r>
            <a:r>
              <a:rPr lang="en-US" altLang="en-US" sz="1800" b="0" dirty="0" err="1">
                <a:solidFill>
                  <a:prstClr val="black"/>
                </a:solidFill>
                <a:latin typeface="Constantia"/>
                <a:cs typeface="+mn-cs"/>
              </a:rPr>
              <a:t>gọi</a:t>
            </a:r>
            <a:endParaRPr lang="en-US" altLang="en-US" sz="1800" b="0" dirty="0">
              <a:solidFill>
                <a:prstClr val="black"/>
              </a:solidFill>
              <a:latin typeface="Constantia"/>
              <a:cs typeface="+mn-cs"/>
            </a:endParaRPr>
          </a:p>
        </p:txBody>
      </p:sp>
      <p:grpSp>
        <p:nvGrpSpPr>
          <p:cNvPr id="2" name="Group 5"/>
          <p:cNvGrpSpPr>
            <a:grpSpLocks/>
          </p:cNvGrpSpPr>
          <p:nvPr/>
        </p:nvGrpSpPr>
        <p:grpSpPr bwMode="auto">
          <a:xfrm>
            <a:off x="5105400" y="1626321"/>
            <a:ext cx="838200" cy="4648200"/>
            <a:chOff x="5105400" y="2057400"/>
            <a:chExt cx="838200" cy="4648200"/>
          </a:xfrm>
        </p:grpSpPr>
        <p:sp>
          <p:nvSpPr>
            <p:cNvPr id="27" name="Down Arrow 26">
              <a:extLst>
                <a:ext uri="{FF2B5EF4-FFF2-40B4-BE49-F238E27FC236}"/>
              </a:extLst>
            </p:cNvPr>
            <p:cNvSpPr/>
            <p:nvPr/>
          </p:nvSpPr>
          <p:spPr>
            <a:xfrm>
              <a:off x="5105400" y="2057400"/>
              <a:ext cx="838200" cy="4648200"/>
            </a:xfrm>
            <a:prstGeom prst="down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b="0">
                <a:solidFill>
                  <a:prstClr val="white"/>
                </a:solidFill>
              </a:endParaRPr>
            </a:p>
          </p:txBody>
        </p:sp>
        <p:sp>
          <p:nvSpPr>
            <p:cNvPr id="28" name="TextBox 4">
              <a:extLst>
                <a:ext uri="{FF2B5EF4-FFF2-40B4-BE49-F238E27FC236}"/>
              </a:extLst>
            </p:cNvPr>
            <p:cNvSpPr txBox="1">
              <a:spLocks noChangeArrowheads="1"/>
            </p:cNvSpPr>
            <p:nvPr/>
          </p:nvSpPr>
          <p:spPr bwMode="auto">
            <a:xfrm rot="5400000">
              <a:off x="4899818" y="3869532"/>
              <a:ext cx="1249363" cy="368300"/>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en-US" sz="1800">
                  <a:solidFill>
                    <a:prstClr val="black"/>
                  </a:solidFill>
                  <a:latin typeface="Constantia"/>
                  <a:cs typeface="+mn-cs"/>
                </a:rPr>
                <a:t>Overwrite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ox(in)">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animBg="1"/>
      <p:bldP spid="16" grpId="0" animBg="1"/>
      <p:bldP spid="17" grpId="0" animBg="1"/>
      <p:bldP spid="22" grpId="0" animBg="1"/>
      <p:bldP spid="2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normAutofit fontScale="92500"/>
          </a:bodyPr>
          <a:lstStyle/>
          <a:p>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danh</a:t>
            </a:r>
            <a:r>
              <a:rPr lang="en-US" dirty="0" smtClean="0"/>
              <a:t> </a:t>
            </a:r>
            <a:r>
              <a:rPr lang="en-US" dirty="0" err="1" smtClean="0"/>
              <a:t>sách</a:t>
            </a:r>
            <a:r>
              <a:rPr lang="en-US" dirty="0" smtClean="0"/>
              <a:t> </a:t>
            </a:r>
            <a:r>
              <a:rPr lang="en-US" dirty="0" err="1" smtClean="0"/>
              <a:t>họ</a:t>
            </a:r>
            <a:r>
              <a:rPr lang="en-US" dirty="0" smtClean="0"/>
              <a:t> </a:t>
            </a:r>
            <a:r>
              <a:rPr lang="en-US" dirty="0" err="1" smtClean="0"/>
              <a:t>và</a:t>
            </a:r>
            <a:r>
              <a:rPr lang="en-US" dirty="0" smtClean="0"/>
              <a:t> </a:t>
            </a:r>
            <a:r>
              <a:rPr lang="en-US" dirty="0" err="1" smtClean="0"/>
              <a:t>tên</a:t>
            </a:r>
            <a:r>
              <a:rPr lang="en-US" dirty="0" smtClean="0"/>
              <a:t> SV </a:t>
            </a:r>
            <a:r>
              <a:rPr lang="en-US" dirty="0" err="1" smtClean="0"/>
              <a:t>đơn</a:t>
            </a:r>
            <a:r>
              <a:rPr lang="en-US" dirty="0" smtClean="0"/>
              <a:t> </a:t>
            </a:r>
            <a:r>
              <a:rPr lang="en-US" dirty="0" err="1" smtClean="0"/>
              <a:t>giản</a:t>
            </a:r>
            <a:r>
              <a:rPr lang="en-US" dirty="0" smtClean="0"/>
              <a:t> </a:t>
            </a:r>
          </a:p>
          <a:p>
            <a:r>
              <a:rPr lang="en-US" dirty="0" err="1" smtClean="0"/>
              <a:t>Gồm</a:t>
            </a:r>
            <a:r>
              <a:rPr lang="en-US" dirty="0" smtClean="0"/>
              <a:t> menu :</a:t>
            </a:r>
          </a:p>
          <a:p>
            <a:pPr lvl="1"/>
            <a:r>
              <a:rPr lang="en-US" dirty="0" smtClean="0"/>
              <a:t>1.    </a:t>
            </a:r>
            <a:r>
              <a:rPr lang="en-US" dirty="0" err="1" smtClean="0"/>
              <a:t>Bổ</a:t>
            </a:r>
            <a:r>
              <a:rPr lang="en-US" dirty="0" smtClean="0"/>
              <a:t> sung </a:t>
            </a:r>
            <a:r>
              <a:rPr lang="en-US" dirty="0" err="1" smtClean="0"/>
              <a:t>danh</a:t>
            </a:r>
            <a:r>
              <a:rPr lang="en-US" dirty="0" smtClean="0"/>
              <a:t> </a:t>
            </a:r>
            <a:r>
              <a:rPr lang="en-US" dirty="0" err="1" smtClean="0"/>
              <a:t>sách</a:t>
            </a:r>
            <a:endParaRPr lang="en-US" dirty="0" smtClean="0"/>
          </a:p>
          <a:p>
            <a:pPr lvl="1"/>
            <a:r>
              <a:rPr lang="en-US" dirty="0" smtClean="0"/>
              <a:t>2.    </a:t>
            </a:r>
            <a:r>
              <a:rPr lang="en-US" dirty="0" err="1" smtClean="0"/>
              <a:t>Sắp</a:t>
            </a:r>
            <a:r>
              <a:rPr lang="en-US" dirty="0" smtClean="0"/>
              <a:t> </a:t>
            </a:r>
            <a:r>
              <a:rPr lang="en-US" dirty="0" err="1" smtClean="0"/>
              <a:t>xếp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ABC  </a:t>
            </a:r>
          </a:p>
          <a:p>
            <a:pPr lvl="1"/>
            <a:r>
              <a:rPr lang="en-US" dirty="0" smtClean="0"/>
              <a:t>3.    in </a:t>
            </a:r>
            <a:r>
              <a:rPr lang="en-US" dirty="0" err="1" smtClean="0"/>
              <a:t>danh</a:t>
            </a:r>
            <a:r>
              <a:rPr lang="en-US" dirty="0" smtClean="0"/>
              <a:t> </a:t>
            </a:r>
            <a:r>
              <a:rPr lang="en-US" dirty="0" err="1" smtClean="0"/>
              <a:t>sách</a:t>
            </a:r>
            <a:endParaRPr lang="en-US" dirty="0" smtClean="0"/>
          </a:p>
          <a:p>
            <a:pPr lvl="1"/>
            <a:r>
              <a:rPr lang="en-US" dirty="0" smtClean="0"/>
              <a:t>       </a:t>
            </a:r>
            <a:r>
              <a:rPr lang="en-US" dirty="0" err="1" smtClean="0"/>
              <a:t>Bấm</a:t>
            </a:r>
            <a:r>
              <a:rPr lang="en-US" dirty="0" smtClean="0"/>
              <a:t> </a:t>
            </a:r>
            <a:r>
              <a:rPr lang="en-US" dirty="0" err="1" smtClean="0"/>
              <a:t>phím</a:t>
            </a:r>
            <a:r>
              <a:rPr lang="en-US" dirty="0" smtClean="0"/>
              <a:t> 1-3 </a:t>
            </a:r>
            <a:r>
              <a:rPr lang="en-US" dirty="0" err="1" smtClean="0"/>
              <a:t>để</a:t>
            </a:r>
            <a:r>
              <a:rPr lang="en-US" dirty="0" smtClean="0"/>
              <a:t> </a:t>
            </a:r>
            <a:r>
              <a:rPr lang="en-US" dirty="0" err="1" smtClean="0"/>
              <a:t>chọn</a:t>
            </a:r>
            <a:r>
              <a:rPr lang="en-US" dirty="0" smtClean="0"/>
              <a:t> , </a:t>
            </a:r>
            <a:r>
              <a:rPr lang="en-US" dirty="0" err="1" smtClean="0"/>
              <a:t>phím</a:t>
            </a:r>
            <a:r>
              <a:rPr lang="en-US" dirty="0" smtClean="0"/>
              <a:t> </a:t>
            </a:r>
            <a:r>
              <a:rPr lang="en-US" dirty="0" err="1" smtClean="0"/>
              <a:t>bất</a:t>
            </a:r>
            <a:r>
              <a:rPr lang="en-US" dirty="0" smtClean="0"/>
              <a:t> </a:t>
            </a:r>
            <a:r>
              <a:rPr lang="en-US" dirty="0" err="1" smtClean="0"/>
              <a:t>kỳ</a:t>
            </a:r>
            <a:r>
              <a:rPr lang="en-US" dirty="0" smtClean="0"/>
              <a:t> # </a:t>
            </a:r>
            <a:r>
              <a:rPr lang="en-US" dirty="0" err="1" smtClean="0"/>
              <a:t>để</a:t>
            </a:r>
            <a:r>
              <a:rPr lang="en-US" dirty="0" smtClean="0"/>
              <a:t>  KT</a:t>
            </a:r>
          </a:p>
          <a:p>
            <a:r>
              <a:rPr lang="en-US" dirty="0" err="1" smtClean="0"/>
              <a:t>Biết</a:t>
            </a:r>
            <a:r>
              <a:rPr lang="en-US" dirty="0" smtClean="0"/>
              <a:t> </a:t>
            </a:r>
            <a:r>
              <a:rPr lang="en-US" dirty="0" err="1" smtClean="0"/>
              <a:t>rằng</a:t>
            </a:r>
            <a:r>
              <a:rPr lang="en-US" dirty="0" smtClean="0"/>
              <a:t>   </a:t>
            </a:r>
            <a:r>
              <a:rPr lang="en-US" dirty="0" err="1" smtClean="0"/>
              <a:t>số</a:t>
            </a:r>
            <a:r>
              <a:rPr lang="en-US" dirty="0" smtClean="0"/>
              <a:t> SV </a:t>
            </a:r>
            <a:r>
              <a:rPr lang="en-US" dirty="0" err="1" smtClean="0"/>
              <a:t>tói</a:t>
            </a:r>
            <a:r>
              <a:rPr lang="en-US" dirty="0" smtClean="0"/>
              <a:t> </a:t>
            </a:r>
            <a:r>
              <a:rPr lang="en-US" dirty="0" err="1" smtClean="0"/>
              <a:t>đa</a:t>
            </a:r>
            <a:r>
              <a:rPr lang="en-US" dirty="0" smtClean="0"/>
              <a:t> </a:t>
            </a:r>
            <a:r>
              <a:rPr lang="en-US" dirty="0" err="1" smtClean="0"/>
              <a:t>là</a:t>
            </a:r>
            <a:r>
              <a:rPr lang="en-US" dirty="0" smtClean="0"/>
              <a:t> 100, </a:t>
            </a:r>
            <a:r>
              <a:rPr lang="en-US" dirty="0" err="1" smtClean="0"/>
              <a:t>hotenSV</a:t>
            </a:r>
            <a:r>
              <a:rPr lang="en-US" dirty="0" smtClean="0"/>
              <a:t> </a:t>
            </a:r>
            <a:r>
              <a:rPr lang="en-US" dirty="0" err="1" smtClean="0"/>
              <a:t>dài</a:t>
            </a:r>
            <a:r>
              <a:rPr lang="en-US" dirty="0" smtClean="0"/>
              <a:t> </a:t>
            </a:r>
            <a:r>
              <a:rPr lang="en-US" dirty="0" err="1" smtClean="0"/>
              <a:t>tối</a:t>
            </a:r>
            <a:r>
              <a:rPr lang="en-US" dirty="0" smtClean="0"/>
              <a:t> </a:t>
            </a:r>
            <a:r>
              <a:rPr lang="en-US" dirty="0" err="1" smtClean="0"/>
              <a:t>đa</a:t>
            </a:r>
            <a:r>
              <a:rPr lang="en-US" dirty="0" smtClean="0"/>
              <a:t> 30</a:t>
            </a:r>
          </a:p>
          <a:p>
            <a:r>
              <a:rPr lang="en-US" dirty="0" smtClean="0"/>
              <a:t>XD </a:t>
            </a:r>
            <a:r>
              <a:rPr lang="en-US" dirty="0" err="1" smtClean="0"/>
              <a:t>thành</a:t>
            </a:r>
            <a:r>
              <a:rPr lang="en-US" dirty="0" smtClean="0"/>
              <a:t> </a:t>
            </a:r>
            <a:r>
              <a:rPr lang="en-US" dirty="0" err="1" smtClean="0"/>
              <a:t>nhiều</a:t>
            </a:r>
            <a:r>
              <a:rPr lang="en-US" dirty="0" smtClean="0"/>
              <a:t> version, </a:t>
            </a:r>
            <a:r>
              <a:rPr lang="en-US" dirty="0" err="1" smtClean="0"/>
              <a:t>từ</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đến</a:t>
            </a:r>
            <a:r>
              <a:rPr lang="en-US" dirty="0" smtClean="0"/>
              <a:t> </a:t>
            </a:r>
            <a:r>
              <a:rPr lang="en-US" dirty="0" err="1" smtClean="0"/>
              <a:t>phức</a:t>
            </a:r>
            <a:r>
              <a:rPr lang="en-US" dirty="0" smtClean="0"/>
              <a:t> </a:t>
            </a:r>
            <a:r>
              <a:rPr lang="en-US" dirty="0" err="1" smtClean="0"/>
              <a:t>tạp</a:t>
            </a:r>
            <a:r>
              <a:rPr lang="en-US" dirty="0" smtClean="0"/>
              <a:t> </a:t>
            </a:r>
          </a:p>
          <a:p>
            <a:pPr lvl="1"/>
            <a:r>
              <a:rPr lang="en-US" dirty="0" err="1" smtClean="0"/>
              <a:t>Dùng</a:t>
            </a:r>
            <a:r>
              <a:rPr lang="en-US" dirty="0" smtClean="0"/>
              <a:t> </a:t>
            </a:r>
            <a:r>
              <a:rPr lang="en-US" dirty="0" err="1" smtClean="0"/>
              <a:t>mảng</a:t>
            </a:r>
            <a:r>
              <a:rPr lang="en-US" dirty="0" smtClean="0"/>
              <a:t> </a:t>
            </a:r>
            <a:r>
              <a:rPr lang="en-US" dirty="0" err="1" smtClean="0"/>
              <a:t>tĩnh</a:t>
            </a:r>
            <a:endParaRPr lang="en-US" dirty="0" smtClean="0"/>
          </a:p>
          <a:p>
            <a:pPr lvl="1"/>
            <a:r>
              <a:rPr lang="en-US" dirty="0" err="1" smtClean="0"/>
              <a:t>Dùng</a:t>
            </a:r>
            <a:r>
              <a:rPr lang="en-US" dirty="0" smtClean="0"/>
              <a:t> </a:t>
            </a:r>
            <a:r>
              <a:rPr lang="en-US" dirty="0" err="1" smtClean="0"/>
              <a:t>mảng</a:t>
            </a:r>
            <a:r>
              <a:rPr lang="en-US" dirty="0" smtClean="0"/>
              <a:t> </a:t>
            </a:r>
            <a:r>
              <a:rPr lang="en-US" dirty="0" err="1" smtClean="0"/>
              <a:t>động</a:t>
            </a:r>
            <a:endParaRPr lang="en-US" dirty="0" smtClean="0"/>
          </a:p>
          <a:p>
            <a:pPr lvl="1"/>
            <a:r>
              <a:rPr lang="en-US" dirty="0" err="1" smtClean="0"/>
              <a:t>Sắp</a:t>
            </a:r>
            <a:r>
              <a:rPr lang="en-US" dirty="0" smtClean="0"/>
              <a:t> </a:t>
            </a:r>
            <a:r>
              <a:rPr lang="en-US" dirty="0" err="1" smtClean="0"/>
              <a:t>xếp</a:t>
            </a:r>
            <a:r>
              <a:rPr lang="en-US" dirty="0" smtClean="0"/>
              <a:t> </a:t>
            </a:r>
            <a:r>
              <a:rPr lang="en-US" dirty="0" err="1" smtClean="0"/>
              <a:t>theo</a:t>
            </a:r>
            <a:r>
              <a:rPr lang="en-US" dirty="0" smtClean="0"/>
              <a:t> </a:t>
            </a:r>
            <a:r>
              <a:rPr lang="en-US" dirty="0" err="1" smtClean="0"/>
              <a:t>kiểu</a:t>
            </a:r>
            <a:r>
              <a:rPr lang="en-US" dirty="0" smtClean="0"/>
              <a:t> </a:t>
            </a:r>
            <a:r>
              <a:rPr lang="en-US" dirty="0" err="1" smtClean="0"/>
              <a:t>việt</a:t>
            </a:r>
            <a:r>
              <a:rPr lang="en-US" dirty="0" smtClean="0"/>
              <a:t> </a:t>
            </a:r>
            <a:r>
              <a:rPr lang="en-US" dirty="0" err="1" smtClean="0"/>
              <a:t>nam</a:t>
            </a:r>
            <a:endParaRPr lang="en-US" dirty="0" smtClean="0"/>
          </a:p>
          <a:p>
            <a:pPr lvl="1"/>
            <a:r>
              <a:rPr lang="en-US" dirty="0" err="1" smtClean="0"/>
              <a:t>Thay</a:t>
            </a:r>
            <a:r>
              <a:rPr lang="en-US" dirty="0" smtClean="0"/>
              <a:t> </a:t>
            </a:r>
            <a:r>
              <a:rPr lang="en-US" dirty="0" err="1" smtClean="0"/>
              <a:t>thế</a:t>
            </a:r>
            <a:r>
              <a:rPr lang="en-US" dirty="0" smtClean="0"/>
              <a:t> </a:t>
            </a:r>
            <a:r>
              <a:rPr lang="en-US" dirty="0" err="1" smtClean="0"/>
              <a:t>ds</a:t>
            </a:r>
            <a:r>
              <a:rPr lang="en-US" dirty="0" smtClean="0"/>
              <a:t> </a:t>
            </a:r>
            <a:r>
              <a:rPr lang="en-US" dirty="0" err="1" smtClean="0"/>
              <a:t>tên</a:t>
            </a:r>
            <a:r>
              <a:rPr lang="en-US" dirty="0" smtClean="0"/>
              <a:t> </a:t>
            </a:r>
            <a:r>
              <a:rPr lang="en-US" dirty="0" err="1" smtClean="0"/>
              <a:t>thành</a:t>
            </a:r>
            <a:r>
              <a:rPr lang="en-US" dirty="0" smtClean="0"/>
              <a:t> </a:t>
            </a:r>
            <a:r>
              <a:rPr lang="en-US" dirty="0" err="1" smtClean="0"/>
              <a:t>ds</a:t>
            </a:r>
            <a:r>
              <a:rPr lang="en-US" dirty="0" smtClean="0"/>
              <a:t> </a:t>
            </a:r>
            <a:r>
              <a:rPr lang="en-US" dirty="0" err="1" smtClean="0"/>
              <a:t>hồ</a:t>
            </a:r>
            <a:r>
              <a:rPr lang="en-US" dirty="0" smtClean="0"/>
              <a:t> </a:t>
            </a:r>
            <a:r>
              <a:rPr lang="en-US" dirty="0" err="1" smtClean="0"/>
              <a:t>sơ</a:t>
            </a:r>
            <a:r>
              <a:rPr lang="en-US" dirty="0" smtClean="0"/>
              <a:t> </a:t>
            </a:r>
            <a:r>
              <a:rPr lang="en-US" dirty="0" err="1" smtClean="0"/>
              <a:t>sv</a:t>
            </a:r>
            <a:r>
              <a:rPr lang="en-US" dirty="0" smtClean="0"/>
              <a:t> (</a:t>
            </a:r>
            <a:r>
              <a:rPr lang="en-US" dirty="0" err="1" smtClean="0"/>
              <a:t>struct</a:t>
            </a:r>
            <a:r>
              <a:rPr lang="en-US" dirty="0" smtClean="0"/>
              <a:t>)</a:t>
            </a:r>
          </a:p>
          <a:p>
            <a:pPr lvl="1"/>
            <a:r>
              <a:rPr lang="en-US" dirty="0" smtClean="0"/>
              <a:t>…</a:t>
            </a: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a:t>
            </a:r>
            <a:r>
              <a:rPr lang="en-US" dirty="0" err="1" smtClean="0"/>
              <a:t>tiep</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err="1" smtClean="0"/>
              <a:t>Xem</a:t>
            </a:r>
            <a:r>
              <a:rPr lang="en-US" dirty="0" smtClean="0"/>
              <a:t> ct + ma </a:t>
            </a:r>
            <a:r>
              <a:rPr lang="en-US" dirty="0" err="1" smtClean="0"/>
              <a:t>tran</a:t>
            </a:r>
            <a:r>
              <a:rPr lang="en-US" dirty="0" smtClean="0"/>
              <a:t> dung </a:t>
            </a:r>
            <a:r>
              <a:rPr lang="en-US" dirty="0" err="1" smtClean="0"/>
              <a:t>bo</a:t>
            </a:r>
            <a:r>
              <a:rPr lang="en-US" dirty="0" smtClean="0"/>
              <a:t> </a:t>
            </a:r>
            <a:r>
              <a:rPr lang="en-US" dirty="0" err="1" smtClean="0"/>
              <a:t>nho</a:t>
            </a:r>
            <a:r>
              <a:rPr lang="en-US" dirty="0" smtClean="0"/>
              <a:t> dong </a:t>
            </a:r>
            <a:r>
              <a:rPr lang="en-US" dirty="0" err="1" smtClean="0"/>
              <a:t>voi</a:t>
            </a:r>
            <a:r>
              <a:rPr lang="en-US" dirty="0" smtClean="0"/>
              <a:t> </a:t>
            </a:r>
            <a:r>
              <a:rPr lang="en-US" dirty="0" err="1" smtClean="0"/>
              <a:t>mang</a:t>
            </a:r>
            <a:r>
              <a:rPr lang="en-US" dirty="0" smtClean="0"/>
              <a:t> 1 </a:t>
            </a:r>
            <a:r>
              <a:rPr lang="en-US" dirty="0" err="1" smtClean="0"/>
              <a:t>chieu</a:t>
            </a:r>
            <a:r>
              <a:rPr lang="en-US" dirty="0" smtClean="0"/>
              <a:t>  </a:t>
            </a:r>
            <a:r>
              <a:rPr lang="en-US" dirty="0" err="1" smtClean="0"/>
              <a:t>tren</a:t>
            </a:r>
            <a:r>
              <a:rPr lang="en-US" dirty="0" smtClean="0"/>
              <a:t> slide cu</a:t>
            </a:r>
          </a:p>
          <a:p>
            <a:r>
              <a:rPr lang="en-US" dirty="0" smtClean="0"/>
              <a:t>Van dung </a:t>
            </a:r>
            <a:r>
              <a:rPr lang="en-US" dirty="0" err="1" smtClean="0"/>
              <a:t>cach</a:t>
            </a:r>
            <a:r>
              <a:rPr lang="en-US" dirty="0" smtClean="0"/>
              <a:t> lam </a:t>
            </a:r>
            <a:r>
              <a:rPr lang="en-US" dirty="0" err="1" smtClean="0"/>
              <a:t>trong</a:t>
            </a:r>
            <a:r>
              <a:rPr lang="en-US" dirty="0" smtClean="0"/>
              <a:t> vi du, </a:t>
            </a:r>
            <a:r>
              <a:rPr lang="en-US" dirty="0" err="1" smtClean="0"/>
              <a:t>xd</a:t>
            </a:r>
            <a:r>
              <a:rPr lang="en-US" dirty="0" smtClean="0"/>
              <a:t> ct + ma </a:t>
            </a:r>
            <a:r>
              <a:rPr lang="en-US" dirty="0" err="1" smtClean="0"/>
              <a:t>tran</a:t>
            </a:r>
            <a:r>
              <a:rPr lang="en-US" dirty="0" smtClean="0"/>
              <a:t> </a:t>
            </a:r>
            <a:r>
              <a:rPr lang="en-US" dirty="0" err="1" smtClean="0"/>
              <a:t>voi</a:t>
            </a:r>
            <a:r>
              <a:rPr lang="en-US" dirty="0" smtClean="0"/>
              <a:t> </a:t>
            </a:r>
            <a:r>
              <a:rPr lang="en-US" dirty="0" err="1" smtClean="0"/>
              <a:t>bo</a:t>
            </a:r>
            <a:r>
              <a:rPr lang="en-US" dirty="0" smtClean="0"/>
              <a:t> </a:t>
            </a:r>
            <a:r>
              <a:rPr lang="en-US" dirty="0" err="1" smtClean="0"/>
              <a:t>nho</a:t>
            </a:r>
            <a:r>
              <a:rPr lang="en-US" dirty="0" smtClean="0"/>
              <a:t> dong dung </a:t>
            </a:r>
            <a:r>
              <a:rPr lang="en-US" dirty="0" err="1" smtClean="0"/>
              <a:t>mang</a:t>
            </a:r>
            <a:r>
              <a:rPr lang="en-US" dirty="0" smtClean="0"/>
              <a:t> 2 </a:t>
            </a:r>
            <a:r>
              <a:rPr lang="en-US" dirty="0" err="1" smtClean="0"/>
              <a:t>chieu</a:t>
            </a:r>
            <a:r>
              <a:rPr lang="en-US" dirty="0" smtClean="0"/>
              <a:t> ( </a:t>
            </a:r>
            <a:r>
              <a:rPr lang="en-US" dirty="0" err="1" smtClean="0"/>
              <a:t>cach</a:t>
            </a:r>
            <a:r>
              <a:rPr lang="en-US" dirty="0" smtClean="0"/>
              <a:t> 2,3)</a:t>
            </a:r>
          </a:p>
          <a:p>
            <a:r>
              <a:rPr lang="en-US" dirty="0" err="1" smtClean="0"/>
              <a:t>Tuong</a:t>
            </a:r>
            <a:r>
              <a:rPr lang="en-US" dirty="0" smtClean="0"/>
              <a:t> </a:t>
            </a:r>
            <a:r>
              <a:rPr lang="en-US" dirty="0" err="1" smtClean="0"/>
              <a:t>tu</a:t>
            </a:r>
            <a:r>
              <a:rPr lang="en-US" dirty="0" smtClean="0"/>
              <a:t> : </a:t>
            </a:r>
            <a:r>
              <a:rPr lang="en-US" dirty="0" err="1" smtClean="0"/>
              <a:t>nhan</a:t>
            </a:r>
            <a:r>
              <a:rPr lang="en-US" dirty="0" smtClean="0"/>
              <a:t> ma </a:t>
            </a:r>
            <a:r>
              <a:rPr lang="en-US" dirty="0" err="1" smtClean="0"/>
              <a:t>tran</a:t>
            </a:r>
            <a:endParaRPr lang="en-US" dirty="0" smtClean="0"/>
          </a:p>
          <a:p>
            <a:r>
              <a:rPr lang="en-US" dirty="0" smtClean="0"/>
              <a:t>XD ham alloc3DArray, 4DArray</a:t>
            </a:r>
          </a:p>
          <a:p>
            <a:r>
              <a:rPr lang="en-US" dirty="0" smtClean="0"/>
              <a:t>C++ chi co new </a:t>
            </a:r>
            <a:r>
              <a:rPr lang="en-US" dirty="0" err="1" smtClean="0"/>
              <a:t>va</a:t>
            </a:r>
            <a:r>
              <a:rPr lang="en-US" dirty="0" smtClean="0"/>
              <a:t> delete de cap </a:t>
            </a:r>
            <a:r>
              <a:rPr lang="en-US" dirty="0" err="1" smtClean="0"/>
              <a:t>phat</a:t>
            </a:r>
            <a:r>
              <a:rPr lang="en-US" dirty="0" smtClean="0"/>
              <a:t> </a:t>
            </a:r>
            <a:r>
              <a:rPr lang="en-US" dirty="0" err="1" smtClean="0"/>
              <a:t>va</a:t>
            </a:r>
            <a:r>
              <a:rPr lang="en-US" dirty="0" smtClean="0"/>
              <a:t> </a:t>
            </a:r>
            <a:r>
              <a:rPr lang="en-US" dirty="0" err="1" smtClean="0"/>
              <a:t>giai</a:t>
            </a:r>
            <a:r>
              <a:rPr lang="en-US" dirty="0" smtClean="0"/>
              <a:t> </a:t>
            </a:r>
            <a:r>
              <a:rPr lang="en-US" dirty="0" err="1" smtClean="0"/>
              <a:t>phong</a:t>
            </a:r>
            <a:r>
              <a:rPr lang="en-US" dirty="0" smtClean="0"/>
              <a:t> </a:t>
            </a:r>
            <a:r>
              <a:rPr lang="en-US" dirty="0" err="1" smtClean="0"/>
              <a:t>mang</a:t>
            </a:r>
            <a:r>
              <a:rPr lang="en-US" dirty="0" smtClean="0"/>
              <a:t>, </a:t>
            </a:r>
            <a:r>
              <a:rPr lang="en-US" dirty="0" err="1" smtClean="0"/>
              <a:t>neu</a:t>
            </a:r>
            <a:r>
              <a:rPr lang="en-US" dirty="0" smtClean="0"/>
              <a:t> </a:t>
            </a:r>
            <a:r>
              <a:rPr lang="en-US" dirty="0" err="1" smtClean="0"/>
              <a:t>muon</a:t>
            </a:r>
            <a:r>
              <a:rPr lang="en-US" dirty="0" smtClean="0"/>
              <a:t> tai cap </a:t>
            </a:r>
            <a:r>
              <a:rPr lang="en-US" dirty="0" err="1" smtClean="0"/>
              <a:t>phat</a:t>
            </a:r>
            <a:r>
              <a:rPr lang="en-US" dirty="0" smtClean="0"/>
              <a:t> </a:t>
            </a:r>
            <a:r>
              <a:rPr lang="en-US" dirty="0" err="1" smtClean="0"/>
              <a:t>lai</a:t>
            </a:r>
            <a:r>
              <a:rPr lang="en-US" dirty="0" smtClean="0"/>
              <a:t> </a:t>
            </a:r>
            <a:r>
              <a:rPr lang="en-US" dirty="0" err="1" smtClean="0"/>
              <a:t>bo</a:t>
            </a:r>
            <a:r>
              <a:rPr lang="en-US" dirty="0" smtClean="0"/>
              <a:t> </a:t>
            </a:r>
            <a:r>
              <a:rPr lang="en-US" dirty="0" err="1" smtClean="0"/>
              <a:t>nho</a:t>
            </a:r>
            <a:r>
              <a:rPr lang="en-US" dirty="0" smtClean="0"/>
              <a:t> </a:t>
            </a:r>
            <a:r>
              <a:rPr lang="en-US" dirty="0" err="1" smtClean="0"/>
              <a:t>cho</a:t>
            </a:r>
            <a:r>
              <a:rPr lang="en-US" dirty="0" smtClean="0"/>
              <a:t> </a:t>
            </a:r>
            <a:r>
              <a:rPr lang="en-US" dirty="0" err="1" smtClean="0"/>
              <a:t>cac</a:t>
            </a:r>
            <a:r>
              <a:rPr lang="en-US" dirty="0" smtClean="0"/>
              <a:t> </a:t>
            </a:r>
            <a:r>
              <a:rPr lang="en-US" dirty="0" err="1" smtClean="0"/>
              <a:t>mang</a:t>
            </a:r>
            <a:r>
              <a:rPr lang="en-US" dirty="0" smtClean="0"/>
              <a:t> 1,2,3… </a:t>
            </a:r>
            <a:r>
              <a:rPr lang="en-US" dirty="0" err="1" smtClean="0"/>
              <a:t>chieu</a:t>
            </a:r>
            <a:r>
              <a:rPr lang="en-US" dirty="0" smtClean="0"/>
              <a:t> ma van </a:t>
            </a:r>
            <a:r>
              <a:rPr lang="en-US" dirty="0" err="1" smtClean="0"/>
              <a:t>muon</a:t>
            </a:r>
            <a:r>
              <a:rPr lang="en-US" dirty="0" smtClean="0"/>
              <a:t> </a:t>
            </a:r>
            <a:r>
              <a:rPr lang="en-US" dirty="0" err="1" smtClean="0"/>
              <a:t>giu</a:t>
            </a:r>
            <a:r>
              <a:rPr lang="en-US" dirty="0" smtClean="0"/>
              <a:t> </a:t>
            </a:r>
            <a:r>
              <a:rPr lang="en-US" dirty="0" err="1" smtClean="0"/>
              <a:t>lai</a:t>
            </a:r>
            <a:r>
              <a:rPr lang="en-US" dirty="0" smtClean="0"/>
              <a:t> </a:t>
            </a:r>
            <a:r>
              <a:rPr lang="en-US" dirty="0" err="1" smtClean="0"/>
              <a:t>cac</a:t>
            </a:r>
            <a:r>
              <a:rPr lang="en-US" dirty="0" smtClean="0"/>
              <a:t> </a:t>
            </a:r>
            <a:r>
              <a:rPr lang="en-US" dirty="0" err="1" smtClean="0"/>
              <a:t>gia</a:t>
            </a:r>
            <a:r>
              <a:rPr lang="en-US" dirty="0" smtClean="0"/>
              <a:t> tri </a:t>
            </a:r>
            <a:r>
              <a:rPr lang="en-US" dirty="0" err="1" smtClean="0"/>
              <a:t>da</a:t>
            </a:r>
            <a:r>
              <a:rPr lang="en-US" dirty="0" smtClean="0"/>
              <a:t> co </a:t>
            </a:r>
            <a:r>
              <a:rPr lang="en-US" dirty="0" err="1" smtClean="0"/>
              <a:t>cua</a:t>
            </a:r>
            <a:r>
              <a:rPr lang="en-US" dirty="0" smtClean="0"/>
              <a:t> </a:t>
            </a:r>
            <a:r>
              <a:rPr lang="en-US" dirty="0" err="1" smtClean="0"/>
              <a:t>mang</a:t>
            </a:r>
            <a:r>
              <a:rPr lang="en-US" dirty="0" smtClean="0"/>
              <a:t> cu</a:t>
            </a:r>
          </a:p>
          <a:p>
            <a:r>
              <a:rPr lang="en-US" dirty="0" err="1" smtClean="0"/>
              <a:t>Khong</a:t>
            </a:r>
            <a:r>
              <a:rPr lang="en-US" dirty="0" smtClean="0"/>
              <a:t> the </a:t>
            </a:r>
            <a:r>
              <a:rPr lang="en-US" dirty="0" err="1" smtClean="0"/>
              <a:t>gan</a:t>
            </a:r>
            <a:r>
              <a:rPr lang="en-US" dirty="0" smtClean="0"/>
              <a:t> 2 </a:t>
            </a:r>
            <a:r>
              <a:rPr lang="en-US" dirty="0" err="1" smtClean="0"/>
              <a:t>mang</a:t>
            </a:r>
            <a:r>
              <a:rPr lang="en-US" dirty="0" smtClean="0"/>
              <a:t>, </a:t>
            </a:r>
            <a:r>
              <a:rPr lang="en-US" dirty="0" err="1" smtClean="0"/>
              <a:t>nhung</a:t>
            </a:r>
            <a:r>
              <a:rPr lang="en-US" dirty="0" smtClean="0"/>
              <a:t> co the </a:t>
            </a:r>
            <a:r>
              <a:rPr lang="en-US" dirty="0" err="1" smtClean="0"/>
              <a:t>gan</a:t>
            </a:r>
            <a:r>
              <a:rPr lang="en-US" dirty="0" smtClean="0"/>
              <a:t> 2 </a:t>
            </a:r>
            <a:r>
              <a:rPr lang="en-US" dirty="0" err="1" smtClean="0"/>
              <a:t>bien</a:t>
            </a:r>
            <a:r>
              <a:rPr lang="en-US" dirty="0" smtClean="0"/>
              <a:t> </a:t>
            </a:r>
            <a:r>
              <a:rPr lang="en-US" dirty="0" err="1" smtClean="0"/>
              <a:t>cau</a:t>
            </a:r>
            <a:r>
              <a:rPr lang="en-US" dirty="0" smtClean="0"/>
              <a:t> </a:t>
            </a:r>
            <a:r>
              <a:rPr lang="en-US" dirty="0" err="1" smtClean="0"/>
              <a:t>truc</a:t>
            </a:r>
            <a:r>
              <a:rPr lang="en-US" dirty="0" smtClean="0"/>
              <a:t>, du </a:t>
            </a:r>
            <a:r>
              <a:rPr lang="en-US" dirty="0" err="1" smtClean="0"/>
              <a:t>cac</a:t>
            </a:r>
            <a:r>
              <a:rPr lang="en-US" dirty="0" smtClean="0"/>
              <a:t> </a:t>
            </a:r>
            <a:r>
              <a:rPr lang="en-US" dirty="0" err="1" smtClean="0"/>
              <a:t>truong</a:t>
            </a:r>
            <a:r>
              <a:rPr lang="en-US" dirty="0" smtClean="0"/>
              <a:t> </a:t>
            </a:r>
            <a:r>
              <a:rPr lang="en-US" dirty="0" err="1" smtClean="0"/>
              <a:t>cua</a:t>
            </a:r>
            <a:r>
              <a:rPr lang="en-US" dirty="0" smtClean="0"/>
              <a:t> </a:t>
            </a:r>
            <a:r>
              <a:rPr lang="en-US" dirty="0" err="1" smtClean="0"/>
              <a:t>cau</a:t>
            </a:r>
            <a:r>
              <a:rPr lang="en-US" dirty="0" smtClean="0"/>
              <a:t> </a:t>
            </a:r>
            <a:r>
              <a:rPr lang="en-US" dirty="0" err="1" smtClean="0"/>
              <a:t>truc</a:t>
            </a:r>
            <a:r>
              <a:rPr lang="en-US" dirty="0" smtClean="0"/>
              <a:t> co the la 1 </a:t>
            </a:r>
            <a:r>
              <a:rPr lang="en-US" dirty="0" err="1" smtClean="0"/>
              <a:t>mang</a:t>
            </a:r>
            <a:r>
              <a:rPr lang="en-US" dirty="0" smtClean="0"/>
              <a:t>, </a:t>
            </a:r>
            <a:r>
              <a:rPr lang="en-US" dirty="0" err="1" smtClean="0"/>
              <a:t>xau</a:t>
            </a:r>
            <a:r>
              <a:rPr lang="en-US" dirty="0" smtClean="0"/>
              <a:t>, hay 1 </a:t>
            </a:r>
            <a:r>
              <a:rPr lang="en-US" dirty="0" err="1" smtClean="0"/>
              <a:t>struct</a:t>
            </a:r>
            <a:r>
              <a:rPr lang="en-US" dirty="0" smtClean="0"/>
              <a:t> </a:t>
            </a:r>
            <a:r>
              <a:rPr lang="en-US" dirty="0" err="1" smtClean="0"/>
              <a:t>khac</a:t>
            </a:r>
            <a:r>
              <a:rPr lang="en-US" dirty="0" smtClean="0"/>
              <a:t>. </a:t>
            </a:r>
            <a:r>
              <a:rPr lang="en-US" dirty="0" err="1" smtClean="0"/>
              <a:t>Nhung</a:t>
            </a:r>
            <a:r>
              <a:rPr lang="en-US" dirty="0" smtClean="0"/>
              <a:t> </a:t>
            </a:r>
            <a:r>
              <a:rPr lang="en-US" dirty="0" err="1" smtClean="0"/>
              <a:t>neu</a:t>
            </a:r>
            <a:r>
              <a:rPr lang="en-US" dirty="0" smtClean="0"/>
              <a:t> 1 </a:t>
            </a:r>
            <a:r>
              <a:rPr lang="en-US" dirty="0" err="1" smtClean="0"/>
              <a:t>truong</a:t>
            </a:r>
            <a:r>
              <a:rPr lang="en-US" dirty="0" smtClean="0"/>
              <a:t> </a:t>
            </a:r>
            <a:r>
              <a:rPr lang="en-US" dirty="0" err="1" smtClean="0"/>
              <a:t>cua</a:t>
            </a:r>
            <a:r>
              <a:rPr lang="en-US" dirty="0" smtClean="0"/>
              <a:t> </a:t>
            </a:r>
            <a:r>
              <a:rPr lang="en-US" dirty="0" err="1" smtClean="0"/>
              <a:t>cau</a:t>
            </a:r>
            <a:r>
              <a:rPr lang="en-US" dirty="0" smtClean="0"/>
              <a:t> </a:t>
            </a:r>
            <a:r>
              <a:rPr lang="en-US" dirty="0" err="1" smtClean="0"/>
              <a:t>truc</a:t>
            </a:r>
            <a:r>
              <a:rPr lang="en-US" dirty="0" smtClean="0"/>
              <a:t> la con </a:t>
            </a:r>
            <a:r>
              <a:rPr lang="en-US" dirty="0" err="1" smtClean="0"/>
              <a:t>tro</a:t>
            </a:r>
            <a:r>
              <a:rPr lang="en-US" dirty="0" smtClean="0"/>
              <a:t> </a:t>
            </a:r>
            <a:r>
              <a:rPr lang="en-US" dirty="0" err="1" smtClean="0"/>
              <a:t>va</a:t>
            </a:r>
            <a:r>
              <a:rPr lang="en-US" dirty="0" smtClean="0"/>
              <a:t> </a:t>
            </a:r>
            <a:r>
              <a:rPr lang="en-US" dirty="0" err="1" smtClean="0"/>
              <a:t>duoc</a:t>
            </a:r>
            <a:r>
              <a:rPr lang="en-US" dirty="0" smtClean="0"/>
              <a:t> cap </a:t>
            </a:r>
            <a:r>
              <a:rPr lang="en-US" dirty="0" err="1" smtClean="0"/>
              <a:t>phat</a:t>
            </a:r>
            <a:r>
              <a:rPr lang="en-US" dirty="0" smtClean="0"/>
              <a:t> dong </a:t>
            </a:r>
            <a:r>
              <a:rPr lang="en-US" dirty="0" err="1" smtClean="0"/>
              <a:t>thi</a:t>
            </a:r>
            <a:r>
              <a:rPr lang="en-US" dirty="0" smtClean="0"/>
              <a:t> </a:t>
            </a:r>
            <a:r>
              <a:rPr lang="en-US" dirty="0" err="1" smtClean="0"/>
              <a:t>sao</a:t>
            </a:r>
            <a:r>
              <a:rPr lang="en-US" smtClean="0"/>
              <a:t> ???</a:t>
            </a: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47731A2-654A-4A0F-8FC0-9EBD4BE2931D}"/>
              </a:ext>
            </a:extLst>
          </p:cNvPr>
          <p:cNvSpPr>
            <a:spLocks noGrp="1"/>
          </p:cNvSpPr>
          <p:nvPr>
            <p:ph type="title"/>
          </p:nvPr>
        </p:nvSpPr>
        <p:spPr/>
        <p:txBody>
          <a:bodyPr>
            <a:normAutofit/>
          </a:bodyPr>
          <a:lstStyle/>
          <a:p>
            <a:r>
              <a:rPr lang="en-US" sz="4000" dirty="0"/>
              <a:t>Xin </a:t>
            </a:r>
            <a:r>
              <a:rPr lang="en-US" sz="4000" dirty="0" err="1"/>
              <a:t>cảm</a:t>
            </a:r>
            <a:r>
              <a:rPr lang="en-US" sz="4000" dirty="0"/>
              <a:t> </a:t>
            </a:r>
            <a:r>
              <a:rPr lang="en-US" sz="4000" dirty="0" err="1"/>
              <a:t>ơn</a:t>
            </a:r>
            <a:r>
              <a:rPr lang="en-US" sz="4000" dirty="0"/>
              <a:t>!</a:t>
            </a:r>
          </a:p>
        </p:txBody>
      </p:sp>
    </p:spTree>
    <p:extLst>
      <p:ext uri="{BB962C8B-B14F-4D97-AF65-F5344CB8AC3E}">
        <p14:creationId xmlns:p14="http://schemas.microsoft.com/office/powerpoint/2010/main" xmlns="" val="2396101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Biến:  tên biến, vùng nhớ và giá trị biến</a:t>
            </a:r>
            <a:endParaRPr lang="en-US" altLang="en-US" dirty="0"/>
          </a:p>
        </p:txBody>
      </p:sp>
      <p:sp>
        <p:nvSpPr>
          <p:cNvPr id="3" name="Content Placeholder 2"/>
          <p:cNvSpPr>
            <a:spLocks noGrp="1"/>
          </p:cNvSpPr>
          <p:nvPr>
            <p:ph idx="1"/>
          </p:nvPr>
        </p:nvSpPr>
        <p:spPr>
          <a:xfrm>
            <a:off x="628650" y="3475031"/>
            <a:ext cx="7886700" cy="2701932"/>
          </a:xfrm>
        </p:spPr>
        <p:txBody>
          <a:bodyPr>
            <a:normAutofit/>
          </a:bodyPr>
          <a:lstStyle/>
          <a:p>
            <a:r>
              <a:rPr lang="en-CA" dirty="0">
                <a:latin typeface="Courier New" panose="02070309020205020404" pitchFamily="49" charset="0"/>
                <a:cs typeface="Courier New" panose="02070309020205020404" pitchFamily="49" charset="0"/>
              </a:rPr>
              <a:t>int x = 10;</a:t>
            </a:r>
          </a:p>
          <a:p>
            <a:r>
              <a:rPr lang="en-CA" dirty="0">
                <a:latin typeface="Courier New" panose="02070309020205020404" pitchFamily="49" charset="0"/>
                <a:cs typeface="Courier New" panose="02070309020205020404" pitchFamily="49" charset="0"/>
              </a:rPr>
              <a:t>x</a:t>
            </a:r>
            <a:r>
              <a:rPr lang="en-CA" dirty="0"/>
              <a:t> </a:t>
            </a:r>
            <a:r>
              <a:rPr lang="en-CA" dirty="0" err="1"/>
              <a:t>biểu</a:t>
            </a:r>
            <a:r>
              <a:rPr lang="en-CA" dirty="0"/>
              <a:t> </a:t>
            </a:r>
            <a:r>
              <a:rPr lang="en-CA" dirty="0" err="1"/>
              <a:t>diễn</a:t>
            </a:r>
            <a:r>
              <a:rPr lang="en-CA" dirty="0"/>
              <a:t> </a:t>
            </a:r>
            <a:r>
              <a:rPr lang="en-CA" dirty="0" err="1"/>
              <a:t>tên</a:t>
            </a:r>
            <a:r>
              <a:rPr lang="en-CA" dirty="0"/>
              <a:t> </a:t>
            </a:r>
            <a:r>
              <a:rPr lang="en-CA" dirty="0" err="1"/>
              <a:t>biến</a:t>
            </a:r>
            <a:endParaRPr lang="en-CA" dirty="0"/>
          </a:p>
          <a:p>
            <a:r>
              <a:rPr lang="en-CA" dirty="0">
                <a:latin typeface="Courier New" panose="02070309020205020404" pitchFamily="49" charset="0"/>
                <a:cs typeface="Courier New" panose="02070309020205020404" pitchFamily="49" charset="0"/>
              </a:rPr>
              <a:t>&amp;x</a:t>
            </a:r>
            <a:r>
              <a:rPr lang="en-CA" dirty="0"/>
              <a:t> </a:t>
            </a:r>
            <a:r>
              <a:rPr lang="en-CA" dirty="0" err="1"/>
              <a:t>biểu</a:t>
            </a:r>
            <a:r>
              <a:rPr lang="en-CA" dirty="0"/>
              <a:t> </a:t>
            </a:r>
            <a:r>
              <a:rPr lang="en-CA" dirty="0" err="1"/>
              <a:t>diễn</a:t>
            </a:r>
            <a:r>
              <a:rPr lang="en-CA" dirty="0"/>
              <a:t> </a:t>
            </a:r>
            <a:r>
              <a:rPr lang="en-CA" dirty="0" err="1"/>
              <a:t>địa</a:t>
            </a:r>
            <a:r>
              <a:rPr lang="en-CA" dirty="0"/>
              <a:t> </a:t>
            </a:r>
            <a:r>
              <a:rPr lang="en-CA" dirty="0" err="1"/>
              <a:t>chỉ</a:t>
            </a:r>
            <a:r>
              <a:rPr lang="en-CA" dirty="0"/>
              <a:t> ô </a:t>
            </a:r>
            <a:r>
              <a:rPr lang="en-CA" dirty="0" err="1"/>
              <a:t>nh</a:t>
            </a:r>
            <a:r>
              <a:rPr lang="en-US" dirty="0"/>
              <a:t>ớ </a:t>
            </a:r>
            <a:r>
              <a:rPr lang="en-US" dirty="0" err="1"/>
              <a:t>đầu</a:t>
            </a:r>
            <a:r>
              <a:rPr lang="en-US" dirty="0"/>
              <a:t> </a:t>
            </a:r>
            <a:r>
              <a:rPr lang="en-US" dirty="0" err="1"/>
              <a:t>tiền</a:t>
            </a:r>
            <a:r>
              <a:rPr lang="en-US" dirty="0"/>
              <a:t> </a:t>
            </a:r>
            <a:r>
              <a:rPr lang="en-US" dirty="0" err="1"/>
              <a:t>thuộc</a:t>
            </a:r>
            <a:r>
              <a:rPr lang="en-US" dirty="0"/>
              <a:t> </a:t>
            </a:r>
            <a:r>
              <a:rPr lang="en-US" dirty="0" err="1"/>
              <a:t>vùng</a:t>
            </a:r>
            <a:r>
              <a:rPr lang="en-US" dirty="0"/>
              <a:t> </a:t>
            </a:r>
            <a:r>
              <a:rPr lang="en-US" dirty="0" err="1"/>
              <a:t>nhớ</a:t>
            </a:r>
            <a:r>
              <a:rPr lang="en-US" dirty="0"/>
              <a:t> </a:t>
            </a:r>
            <a:r>
              <a:rPr lang="en-US" dirty="0" err="1"/>
              <a:t>của</a:t>
            </a:r>
            <a:r>
              <a:rPr lang="en-US" dirty="0"/>
              <a:t> </a:t>
            </a:r>
            <a:r>
              <a:rPr lang="en-US" dirty="0">
                <a:latin typeface="Courier New" panose="02070309020205020404" pitchFamily="49" charset="0"/>
                <a:cs typeface="Courier New" panose="02070309020205020404" pitchFamily="49" charset="0"/>
              </a:rPr>
              <a:t>x</a:t>
            </a:r>
            <a:r>
              <a:rPr lang="en-CA" dirty="0"/>
              <a:t>, t</a:t>
            </a:r>
            <a:r>
              <a:rPr lang="en-US" dirty="0" err="1"/>
              <a:t>ức</a:t>
            </a:r>
            <a:r>
              <a:rPr lang="en-US" dirty="0"/>
              <a:t> </a:t>
            </a:r>
            <a:r>
              <a:rPr lang="en-US" dirty="0" err="1"/>
              <a:t>là</a:t>
            </a:r>
            <a:r>
              <a:rPr lang="en-CA" dirty="0"/>
              <a:t> 65325</a:t>
            </a:r>
          </a:p>
          <a:p>
            <a:r>
              <a:rPr lang="en-CA" dirty="0">
                <a:latin typeface="Courier New" panose="02070309020205020404" pitchFamily="49" charset="0"/>
                <a:cs typeface="Courier New" panose="02070309020205020404" pitchFamily="49" charset="0"/>
              </a:rPr>
              <a:t>*(&amp;x)</a:t>
            </a:r>
            <a:r>
              <a:rPr lang="en-CA" dirty="0"/>
              <a:t> </a:t>
            </a:r>
            <a:r>
              <a:rPr lang="en-CA" dirty="0" err="1"/>
              <a:t>hoặc</a:t>
            </a:r>
            <a:r>
              <a:rPr lang="en-CA" dirty="0"/>
              <a:t> x </a:t>
            </a:r>
            <a:r>
              <a:rPr lang="en-CA" dirty="0" err="1"/>
              <a:t>biểu</a:t>
            </a:r>
            <a:r>
              <a:rPr lang="en-CA" dirty="0"/>
              <a:t> </a:t>
            </a:r>
            <a:r>
              <a:rPr lang="en-CA" dirty="0" err="1"/>
              <a:t>diễn</a:t>
            </a:r>
            <a:r>
              <a:rPr lang="en-CA" dirty="0"/>
              <a:t> </a:t>
            </a:r>
            <a:r>
              <a:rPr lang="en-CA" dirty="0" err="1"/>
              <a:t>giá</a:t>
            </a:r>
            <a:r>
              <a:rPr lang="en-CA" dirty="0"/>
              <a:t> </a:t>
            </a:r>
            <a:r>
              <a:rPr lang="en-CA" dirty="0" err="1"/>
              <a:t>trị</a:t>
            </a:r>
            <a:r>
              <a:rPr lang="en-CA" dirty="0"/>
              <a:t> đ</a:t>
            </a:r>
            <a:r>
              <a:rPr lang="vi-VN" dirty="0"/>
              <a:t>ư</a:t>
            </a:r>
            <a:r>
              <a:rPr lang="en-US" dirty="0" err="1"/>
              <a:t>ợc</a:t>
            </a:r>
            <a:r>
              <a:rPr lang="en-US" dirty="0"/>
              <a:t> </a:t>
            </a:r>
            <a:r>
              <a:rPr lang="en-US" dirty="0" err="1"/>
              <a:t>lưu</a:t>
            </a:r>
            <a:r>
              <a:rPr lang="en-US" dirty="0"/>
              <a:t> </a:t>
            </a:r>
            <a:r>
              <a:rPr lang="en-US" dirty="0" err="1"/>
              <a:t>trong</a:t>
            </a:r>
            <a:r>
              <a:rPr lang="en-US" dirty="0"/>
              <a:t> </a:t>
            </a:r>
            <a:r>
              <a:rPr lang="en-US" dirty="0" err="1"/>
              <a:t>vùng</a:t>
            </a:r>
            <a:r>
              <a:rPr lang="en-US" dirty="0"/>
              <a:t> </a:t>
            </a:r>
            <a:r>
              <a:rPr lang="en-US" dirty="0" err="1"/>
              <a:t>nhớ</a:t>
            </a:r>
            <a:r>
              <a:rPr lang="en-US" dirty="0"/>
              <a:t> </a:t>
            </a:r>
            <a:r>
              <a:rPr lang="en-US" dirty="0" err="1"/>
              <a:t>của</a:t>
            </a:r>
            <a:r>
              <a:rPr lang="en-CA" dirty="0"/>
              <a:t> </a:t>
            </a:r>
            <a:r>
              <a:rPr lang="en-CA" dirty="0">
                <a:latin typeface="Courier New" panose="02070309020205020404" pitchFamily="49" charset="0"/>
                <a:cs typeface="Courier New" panose="02070309020205020404" pitchFamily="49" charset="0"/>
              </a:rPr>
              <a:t>x</a:t>
            </a:r>
            <a:r>
              <a:rPr lang="en-CA" dirty="0"/>
              <a:t>, t</a:t>
            </a:r>
            <a:r>
              <a:rPr lang="en-US" dirty="0" err="1"/>
              <a:t>ức</a:t>
            </a:r>
            <a:r>
              <a:rPr lang="en-US" dirty="0"/>
              <a:t> </a:t>
            </a:r>
            <a:r>
              <a:rPr lang="en-US" dirty="0" err="1"/>
              <a:t>là</a:t>
            </a:r>
            <a:r>
              <a:rPr lang="en-CA" dirty="0"/>
              <a:t> 10</a:t>
            </a:r>
          </a:p>
          <a:p>
            <a:endParaRPr lang="en-CA" dirty="0"/>
          </a:p>
        </p:txBody>
      </p:sp>
      <p:sp>
        <p:nvSpPr>
          <p:cNvPr id="25" name="Slide Number Placeholder 3">
            <a:extLst>
              <a:ext uri="{FF2B5EF4-FFF2-40B4-BE49-F238E27FC236}">
                <a16:creationId xmlns:a16="http://schemas.microsoft.com/office/drawing/2014/main" xmlns="" id="{A51429FE-3C3B-40AB-82CF-9FC3E0409176}"/>
              </a:ext>
            </a:extLst>
          </p:cNvPr>
          <p:cNvSpPr>
            <a:spLocks noGrp="1"/>
          </p:cNvSpPr>
          <p:nvPr>
            <p:ph type="sldNum" sz="quarter" idx="12"/>
          </p:nvPr>
        </p:nvSpPr>
        <p:spPr/>
        <p:txBody>
          <a:bodyPr/>
          <a:lstStyle/>
          <a:p>
            <a:fld id="{8C13379D-D487-4446-85FC-E9ED5B8B80F6}" type="slidenum">
              <a:rPr lang="en-US" smtClean="0"/>
              <a:pPr/>
              <a:t>5</a:t>
            </a:fld>
            <a:endParaRPr lang="en-US"/>
          </a:p>
        </p:txBody>
      </p:sp>
      <p:sp>
        <p:nvSpPr>
          <p:cNvPr id="6" name="Rectangle 5"/>
          <p:cNvSpPr/>
          <p:nvPr/>
        </p:nvSpPr>
        <p:spPr>
          <a:xfrm>
            <a:off x="4357686" y="1638845"/>
            <a:ext cx="857256" cy="114300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 name="TextBox 6"/>
          <p:cNvSpPr txBox="1"/>
          <p:nvPr/>
        </p:nvSpPr>
        <p:spPr>
          <a:xfrm>
            <a:off x="3571865" y="2437573"/>
            <a:ext cx="769763" cy="369332"/>
          </a:xfrm>
          <a:prstGeom prst="rect">
            <a:avLst/>
          </a:prstGeom>
          <a:noFill/>
        </p:spPr>
        <p:txBody>
          <a:bodyPr wrap="none" rtlCol="0">
            <a:spAutoFit/>
          </a:bodyPr>
          <a:lstStyle/>
          <a:p>
            <a:r>
              <a:rPr lang="en-US" dirty="0"/>
              <a:t>65325</a:t>
            </a:r>
          </a:p>
        </p:txBody>
      </p:sp>
      <p:sp>
        <p:nvSpPr>
          <p:cNvPr id="11" name="Rectangle 10"/>
          <p:cNvSpPr/>
          <p:nvPr/>
        </p:nvSpPr>
        <p:spPr>
          <a:xfrm>
            <a:off x="4357686" y="2786058"/>
            <a:ext cx="85725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357686" y="1357298"/>
            <a:ext cx="85725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3571867" y="2771636"/>
            <a:ext cx="769763" cy="369332"/>
          </a:xfrm>
          <a:prstGeom prst="rect">
            <a:avLst/>
          </a:prstGeom>
          <a:noFill/>
        </p:spPr>
        <p:txBody>
          <a:bodyPr wrap="none" rtlCol="0">
            <a:spAutoFit/>
          </a:bodyPr>
          <a:lstStyle/>
          <a:p>
            <a:r>
              <a:rPr lang="en-US" dirty="0"/>
              <a:t>65324</a:t>
            </a:r>
          </a:p>
        </p:txBody>
      </p:sp>
      <p:sp>
        <p:nvSpPr>
          <p:cNvPr id="14" name="TextBox 13"/>
          <p:cNvSpPr txBox="1"/>
          <p:nvPr/>
        </p:nvSpPr>
        <p:spPr>
          <a:xfrm>
            <a:off x="3587923" y="1285860"/>
            <a:ext cx="769763" cy="369332"/>
          </a:xfrm>
          <a:prstGeom prst="rect">
            <a:avLst/>
          </a:prstGeom>
          <a:noFill/>
        </p:spPr>
        <p:txBody>
          <a:bodyPr wrap="none" rtlCol="0">
            <a:spAutoFit/>
          </a:bodyPr>
          <a:lstStyle/>
          <a:p>
            <a:r>
              <a:rPr lang="en-US" dirty="0"/>
              <a:t>65329</a:t>
            </a:r>
          </a:p>
        </p:txBody>
      </p:sp>
      <p:sp>
        <p:nvSpPr>
          <p:cNvPr id="15" name="TextBox 14"/>
          <p:cNvSpPr txBox="1"/>
          <p:nvPr/>
        </p:nvSpPr>
        <p:spPr>
          <a:xfrm>
            <a:off x="285719" y="1090493"/>
            <a:ext cx="3000395" cy="923330"/>
          </a:xfrm>
          <a:prstGeom prst="rect">
            <a:avLst/>
          </a:prstGeom>
          <a:noFill/>
        </p:spPr>
        <p:txBody>
          <a:bodyPr wrap="square" rtlCol="0">
            <a:spAutoFit/>
          </a:bodyPr>
          <a:lstStyle/>
          <a:p>
            <a:r>
              <a:rPr lang="en-US" dirty="0" err="1"/>
              <a:t>Tên</a:t>
            </a:r>
            <a:r>
              <a:rPr lang="en-US" dirty="0"/>
              <a:t> </a:t>
            </a:r>
            <a:r>
              <a:rPr lang="en-US" dirty="0" err="1"/>
              <a:t>biến</a:t>
            </a:r>
            <a:r>
              <a:rPr lang="en-US" dirty="0"/>
              <a:t> x  </a:t>
            </a:r>
            <a:br>
              <a:rPr lang="en-US" dirty="0"/>
            </a:br>
            <a:r>
              <a:rPr lang="en-US" dirty="0" err="1"/>
              <a:t>tham</a:t>
            </a:r>
            <a:r>
              <a:rPr lang="en-US" dirty="0"/>
              <a:t> </a:t>
            </a:r>
            <a:r>
              <a:rPr lang="en-US" dirty="0" err="1"/>
              <a:t>chiếu</a:t>
            </a:r>
            <a:r>
              <a:rPr lang="en-US" dirty="0"/>
              <a:t> </a:t>
            </a:r>
            <a:r>
              <a:rPr lang="en-US" dirty="0" err="1"/>
              <a:t>đến</a:t>
            </a:r>
            <a:r>
              <a:rPr lang="en-US" dirty="0"/>
              <a:t> </a:t>
            </a:r>
            <a:r>
              <a:rPr lang="en-US" dirty="0" err="1"/>
              <a:t>vị</a:t>
            </a:r>
            <a:r>
              <a:rPr lang="en-US" dirty="0"/>
              <a:t> </a:t>
            </a:r>
            <a:r>
              <a:rPr lang="en-US" dirty="0" err="1"/>
              <a:t>trí</a:t>
            </a:r>
            <a:r>
              <a:rPr lang="en-US" dirty="0"/>
              <a:t> </a:t>
            </a:r>
            <a:r>
              <a:rPr lang="en-US" dirty="0" err="1"/>
              <a:t>vùng</a:t>
            </a:r>
            <a:r>
              <a:rPr lang="en-US" dirty="0"/>
              <a:t> </a:t>
            </a:r>
            <a:r>
              <a:rPr lang="en-US" dirty="0" err="1"/>
              <a:t>nhớ</a:t>
            </a:r>
            <a:endParaRPr lang="en-US" dirty="0"/>
          </a:p>
        </p:txBody>
      </p:sp>
      <p:sp>
        <p:nvSpPr>
          <p:cNvPr id="18" name="TextBox 17"/>
          <p:cNvSpPr txBox="1"/>
          <p:nvPr/>
        </p:nvSpPr>
        <p:spPr>
          <a:xfrm>
            <a:off x="6228184" y="1285860"/>
            <a:ext cx="2571768" cy="646331"/>
          </a:xfrm>
          <a:prstGeom prst="rect">
            <a:avLst/>
          </a:prstGeom>
          <a:noFill/>
        </p:spPr>
        <p:txBody>
          <a:bodyPr wrap="square" rtlCol="0">
            <a:spAutoFit/>
          </a:bodyPr>
          <a:lstStyle/>
          <a:p>
            <a:r>
              <a:rPr lang="en-US" dirty="0" err="1"/>
              <a:t>Giá</a:t>
            </a:r>
            <a:r>
              <a:rPr lang="en-US" dirty="0"/>
              <a:t> </a:t>
            </a:r>
            <a:r>
              <a:rPr lang="en-US" dirty="0" err="1"/>
              <a:t>trị</a:t>
            </a:r>
            <a:r>
              <a:rPr lang="en-US" dirty="0"/>
              <a:t> đ</a:t>
            </a:r>
            <a:r>
              <a:rPr lang="vi-VN" dirty="0"/>
              <a:t>ư</a:t>
            </a:r>
            <a:r>
              <a:rPr lang="en-US" dirty="0" err="1"/>
              <a:t>ợc</a:t>
            </a:r>
            <a:r>
              <a:rPr lang="en-US" dirty="0"/>
              <a:t> </a:t>
            </a:r>
            <a:r>
              <a:rPr lang="en-US" dirty="0" err="1"/>
              <a:t>lưu</a:t>
            </a:r>
            <a:r>
              <a:rPr lang="en-US" dirty="0"/>
              <a:t> </a:t>
            </a:r>
            <a:r>
              <a:rPr lang="en-US" dirty="0" err="1"/>
              <a:t>trong</a:t>
            </a:r>
            <a:r>
              <a:rPr lang="en-US" dirty="0"/>
              <a:t> </a:t>
            </a:r>
            <a:r>
              <a:rPr lang="en-US" dirty="0" err="1"/>
              <a:t>vùng</a:t>
            </a:r>
            <a:r>
              <a:rPr lang="en-US" dirty="0"/>
              <a:t> </a:t>
            </a:r>
            <a:r>
              <a:rPr lang="en-US" dirty="0" err="1"/>
              <a:t>nhớ</a:t>
            </a:r>
            <a:endParaRPr lang="en-US" dirty="0"/>
          </a:p>
        </p:txBody>
      </p:sp>
      <p:sp>
        <p:nvSpPr>
          <p:cNvPr id="19" name="TextBox 18"/>
          <p:cNvSpPr txBox="1"/>
          <p:nvPr/>
        </p:nvSpPr>
        <p:spPr>
          <a:xfrm>
            <a:off x="308185" y="2250110"/>
            <a:ext cx="2857520" cy="369332"/>
          </a:xfrm>
          <a:prstGeom prst="rect">
            <a:avLst/>
          </a:prstGeom>
          <a:noFill/>
        </p:spPr>
        <p:txBody>
          <a:bodyPr wrap="square" rtlCol="0">
            <a:spAutoFit/>
          </a:bodyPr>
          <a:lstStyle/>
          <a:p>
            <a:r>
              <a:rPr lang="en-US" dirty="0" err="1"/>
              <a:t>Địa</a:t>
            </a:r>
            <a:r>
              <a:rPr lang="en-US" dirty="0"/>
              <a:t> </a:t>
            </a:r>
            <a:r>
              <a:rPr lang="en-US" dirty="0" err="1"/>
              <a:t>chỉ</a:t>
            </a:r>
            <a:r>
              <a:rPr lang="en-US" dirty="0"/>
              <a:t> </a:t>
            </a:r>
            <a:r>
              <a:rPr lang="en-US" dirty="0" err="1"/>
              <a:t>của</a:t>
            </a:r>
            <a:r>
              <a:rPr lang="en-US" dirty="0"/>
              <a:t> </a:t>
            </a:r>
            <a:r>
              <a:rPr lang="en-US" dirty="0" err="1"/>
              <a:t>vị</a:t>
            </a:r>
            <a:r>
              <a:rPr lang="en-US" dirty="0"/>
              <a:t> </a:t>
            </a:r>
            <a:r>
              <a:rPr lang="en-US" dirty="0" err="1"/>
              <a:t>trí</a:t>
            </a:r>
            <a:r>
              <a:rPr lang="en-US" dirty="0"/>
              <a:t> </a:t>
            </a:r>
            <a:r>
              <a:rPr lang="en-US" dirty="0" err="1"/>
              <a:t>vùng</a:t>
            </a:r>
            <a:r>
              <a:rPr lang="en-US" dirty="0"/>
              <a:t> </a:t>
            </a:r>
            <a:r>
              <a:rPr lang="en-US" dirty="0" err="1"/>
              <a:t>nhớ</a:t>
            </a:r>
            <a:endParaRPr lang="en-US" dirty="0"/>
          </a:p>
        </p:txBody>
      </p:sp>
      <p:cxnSp>
        <p:nvCxnSpPr>
          <p:cNvPr id="20" name="Straight Arrow Connector 19"/>
          <p:cNvCxnSpPr>
            <a:stCxn id="18" idx="1"/>
            <a:endCxn id="6" idx="3"/>
          </p:cNvCxnSpPr>
          <p:nvPr/>
        </p:nvCxnSpPr>
        <p:spPr>
          <a:xfrm flipH="1">
            <a:off x="5214942" y="1609026"/>
            <a:ext cx="1013242" cy="601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7" idx="1"/>
          </p:cNvCxnSpPr>
          <p:nvPr/>
        </p:nvCxnSpPr>
        <p:spPr>
          <a:xfrm>
            <a:off x="3000363" y="2437573"/>
            <a:ext cx="57150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357686" y="2486189"/>
            <a:ext cx="857256"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57686" y="2204943"/>
            <a:ext cx="857256"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357686" y="1945984"/>
            <a:ext cx="857256"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6807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CA" dirty="0"/>
              <a:t>Ch</a:t>
            </a:r>
            <a:r>
              <a:rPr lang="vi-VN" dirty="0"/>
              <a:t>ư</a:t>
            </a:r>
            <a:r>
              <a:rPr lang="en-US" dirty="0" err="1"/>
              <a:t>ơng</a:t>
            </a:r>
            <a:r>
              <a:rPr lang="en-US" dirty="0"/>
              <a:t> </a:t>
            </a:r>
            <a:r>
              <a:rPr lang="en-US" dirty="0" err="1"/>
              <a:t>trình</a:t>
            </a:r>
            <a:r>
              <a:rPr lang="en-US" dirty="0"/>
              <a:t> </a:t>
            </a:r>
            <a:r>
              <a:rPr lang="en-US" dirty="0" err="1"/>
              <a:t>ví</a:t>
            </a:r>
            <a:r>
              <a:rPr lang="en-US" dirty="0"/>
              <a:t> </a:t>
            </a:r>
            <a:r>
              <a:rPr lang="en-US" dirty="0" err="1"/>
              <a:t>dụ</a:t>
            </a:r>
            <a:endParaRPr lang="en-CA" dirty="0"/>
          </a:p>
        </p:txBody>
      </p:sp>
      <p:sp>
        <p:nvSpPr>
          <p:cNvPr id="3" name="Content Placeholder 2"/>
          <p:cNvSpPr>
            <a:spLocks noGrp="1"/>
          </p:cNvSpPr>
          <p:nvPr>
            <p:ph idx="1"/>
          </p:nvPr>
        </p:nvSpPr>
        <p:spPr>
          <a:xfrm>
            <a:off x="628649" y="969818"/>
            <a:ext cx="8189673" cy="5207145"/>
          </a:xfrm>
        </p:spPr>
        <p:txBody>
          <a:bodyPr>
            <a:normAutofit/>
          </a:bodyPr>
          <a:lstStyle/>
          <a:p>
            <a:pPr marL="0" indent="0">
              <a:buNone/>
            </a:pPr>
            <a:r>
              <a:rPr lang="en-US" sz="2000" dirty="0">
                <a:solidFill>
                  <a:srgbClr val="BC7A00"/>
                </a:solidFill>
                <a:latin typeface="Courier New" panose="02070309020205020404" pitchFamily="49" charset="0"/>
                <a:cs typeface="Courier New" panose="02070309020205020404" pitchFamily="49" charset="0"/>
              </a:rPr>
              <a:t>#include&lt;stdio.h&gt;</a:t>
            </a:r>
          </a:p>
          <a:p>
            <a:pPr marL="0" indent="0">
              <a:buNone/>
            </a:pPr>
            <a:r>
              <a:rPr lang="en-US" sz="2000" dirty="0">
                <a:solidFill>
                  <a:srgbClr val="B00040"/>
                </a:solidFill>
                <a:latin typeface="Courier New" panose="02070309020205020404" pitchFamily="49" charset="0"/>
                <a:cs typeface="Courier New" panose="02070309020205020404" pitchFamily="49" charset="0"/>
              </a:rPr>
              <a:t>int </a:t>
            </a:r>
            <a:r>
              <a:rPr lang="en-US" sz="2000" dirty="0">
                <a:solidFill>
                  <a:srgbClr val="0000FF"/>
                </a:solidFill>
                <a:latin typeface="Courier New" panose="02070309020205020404" pitchFamily="49" charset="0"/>
                <a:cs typeface="Courier New" panose="02070309020205020404" pitchFamily="49" charset="0"/>
              </a:rPr>
              <a:t>main() {</a:t>
            </a:r>
          </a:p>
          <a:p>
            <a:pPr marL="0" indent="0">
              <a:buNone/>
            </a:pPr>
            <a:r>
              <a:rPr lang="en-US" sz="2000" dirty="0">
                <a:latin typeface="Courier New" panose="02070309020205020404" pitchFamily="49" charset="0"/>
                <a:cs typeface="Courier New" panose="02070309020205020404" pitchFamily="49" charset="0"/>
              </a:rPr>
              <a:t>    </a:t>
            </a:r>
            <a:r>
              <a:rPr lang="en-US" sz="2000" dirty="0">
                <a:solidFill>
                  <a:srgbClr val="B00040"/>
                </a:solidFill>
                <a:latin typeface="Courier New" panose="02070309020205020404" pitchFamily="49" charset="0"/>
                <a:cs typeface="Courier New" panose="02070309020205020404" pitchFamily="49" charset="0"/>
              </a:rPr>
              <a:t>int x </a:t>
            </a:r>
            <a:r>
              <a:rPr lang="en-US" sz="2000" dirty="0">
                <a:solidFill>
                  <a:srgbClr val="666666"/>
                </a:solidFill>
                <a:latin typeface="Courier New" panose="02070309020205020404" pitchFamily="49" charset="0"/>
                <a:cs typeface="Courier New" panose="02070309020205020404" pitchFamily="49" charset="0"/>
              </a:rPr>
              <a:t>= 10;</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a:solidFill>
                  <a:srgbClr val="BA2121"/>
                </a:solidFill>
                <a:latin typeface="Courier New" panose="02070309020205020404" pitchFamily="49" charset="0"/>
                <a:cs typeface="Courier New" panose="02070309020205020404" pitchFamily="49" charset="0"/>
              </a:rPr>
              <a:t>"Value of x is %d</a:t>
            </a:r>
            <a:r>
              <a:rPr lang="en-US" sz="2000" b="1" dirty="0">
                <a:solidFill>
                  <a:srgbClr val="BB6622"/>
                </a:solidFill>
                <a:latin typeface="Courier New" panose="02070309020205020404" pitchFamily="49" charset="0"/>
                <a:cs typeface="Courier New" panose="02070309020205020404" pitchFamily="49" charset="0"/>
              </a:rPr>
              <a:t>\</a:t>
            </a:r>
            <a:r>
              <a:rPr lang="en-US" sz="2000" b="1" dirty="0" err="1">
                <a:solidFill>
                  <a:srgbClr val="BB6622"/>
                </a:solidFill>
                <a:latin typeface="Courier New" panose="02070309020205020404" pitchFamily="49" charset="0"/>
                <a:cs typeface="Courier New" panose="02070309020205020404" pitchFamily="49" charset="0"/>
              </a:rPr>
              <a:t>n</a:t>
            </a:r>
            <a:r>
              <a:rPr lang="en-US" sz="2000" b="1" dirty="0" err="1">
                <a:solidFill>
                  <a:srgbClr val="BA2121"/>
                </a:solidFill>
                <a:latin typeface="Courier New" panose="02070309020205020404" pitchFamily="49" charset="0"/>
                <a:cs typeface="Courier New" panose="02070309020205020404" pitchFamily="49" charset="0"/>
              </a:rPr>
              <a:t>",x</a:t>
            </a:r>
            <a:r>
              <a:rPr lang="en-US" sz="2000" b="1" dirty="0">
                <a:solidFill>
                  <a:srgbClr val="BA2121"/>
                </a:solidFill>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a:solidFill>
                  <a:srgbClr val="BA2121"/>
                </a:solidFill>
                <a:latin typeface="Courier New" panose="02070309020205020404" pitchFamily="49" charset="0"/>
                <a:cs typeface="Courier New" panose="02070309020205020404" pitchFamily="49" charset="0"/>
              </a:rPr>
              <a:t>"Address of x in Hex is %p</a:t>
            </a:r>
            <a:r>
              <a:rPr lang="en-US" sz="2000" b="1" dirty="0">
                <a:solidFill>
                  <a:srgbClr val="BB6622"/>
                </a:solidFill>
                <a:latin typeface="Courier New" panose="02070309020205020404" pitchFamily="49" charset="0"/>
                <a:cs typeface="Courier New" panose="02070309020205020404" pitchFamily="49" charset="0"/>
              </a:rPr>
              <a:t>\</a:t>
            </a:r>
            <a:r>
              <a:rPr lang="en-US" sz="2000" b="1" dirty="0" err="1">
                <a:solidFill>
                  <a:srgbClr val="BB6622"/>
                </a:solidFill>
                <a:latin typeface="Courier New" panose="02070309020205020404" pitchFamily="49" charset="0"/>
                <a:cs typeface="Courier New" panose="02070309020205020404" pitchFamily="49" charset="0"/>
              </a:rPr>
              <a:t>n</a:t>
            </a:r>
            <a:r>
              <a:rPr lang="en-US" sz="2000" b="1" dirty="0" err="1">
                <a:solidFill>
                  <a:srgbClr val="BA2121"/>
                </a:solidFill>
                <a:latin typeface="Courier New" panose="02070309020205020404" pitchFamily="49" charset="0"/>
                <a:cs typeface="Courier New" panose="02070309020205020404" pitchFamily="49" charset="0"/>
              </a:rPr>
              <a:t>",</a:t>
            </a:r>
            <a:r>
              <a:rPr lang="en-US" sz="2000" b="1" dirty="0" err="1">
                <a:solidFill>
                  <a:srgbClr val="666666"/>
                </a:solidFill>
                <a:latin typeface="Courier New" panose="02070309020205020404" pitchFamily="49" charset="0"/>
                <a:cs typeface="Courier New" panose="02070309020205020404" pitchFamily="49" charset="0"/>
              </a:rPr>
              <a:t>&amp;x</a:t>
            </a:r>
            <a:r>
              <a:rPr lang="en-US" sz="2000" b="1" dirty="0">
                <a:solidFill>
                  <a:srgbClr val="666666"/>
                </a:solidFill>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a:solidFill>
                  <a:srgbClr val="BA2121"/>
                </a:solidFill>
                <a:latin typeface="Courier New" panose="02070309020205020404" pitchFamily="49" charset="0"/>
                <a:cs typeface="Courier New" panose="02070309020205020404" pitchFamily="49" charset="0"/>
              </a:rPr>
              <a:t>"Address of x in decimal is %</a:t>
            </a:r>
            <a:r>
              <a:rPr lang="en-US" sz="2000" dirty="0" err="1">
                <a:solidFill>
                  <a:srgbClr val="BA2121"/>
                </a:solidFill>
                <a:latin typeface="Courier New" panose="02070309020205020404" pitchFamily="49" charset="0"/>
                <a:cs typeface="Courier New" panose="02070309020205020404" pitchFamily="49" charset="0"/>
              </a:rPr>
              <a:t>lu</a:t>
            </a:r>
            <a:r>
              <a:rPr lang="en-US" sz="2000" b="1" dirty="0">
                <a:solidFill>
                  <a:srgbClr val="BB6622"/>
                </a:solidFill>
                <a:latin typeface="Courier New" panose="02070309020205020404" pitchFamily="49" charset="0"/>
                <a:cs typeface="Courier New" panose="02070309020205020404" pitchFamily="49" charset="0"/>
              </a:rPr>
              <a:t>\</a:t>
            </a:r>
            <a:r>
              <a:rPr lang="en-US" sz="2000" b="1" dirty="0" err="1">
                <a:solidFill>
                  <a:srgbClr val="BB6622"/>
                </a:solidFill>
                <a:latin typeface="Courier New" panose="02070309020205020404" pitchFamily="49" charset="0"/>
                <a:cs typeface="Courier New" panose="02070309020205020404" pitchFamily="49" charset="0"/>
              </a:rPr>
              <a:t>n</a:t>
            </a:r>
            <a:r>
              <a:rPr lang="en-US" sz="2000" b="1" dirty="0" err="1">
                <a:solidFill>
                  <a:srgbClr val="BA2121"/>
                </a:solidFill>
                <a:latin typeface="Courier New" panose="02070309020205020404" pitchFamily="49" charset="0"/>
                <a:cs typeface="Courier New" panose="02070309020205020404" pitchFamily="49" charset="0"/>
              </a:rPr>
              <a:t>",</a:t>
            </a:r>
            <a:r>
              <a:rPr lang="en-US" sz="2000" b="1" dirty="0" err="1">
                <a:solidFill>
                  <a:srgbClr val="666666"/>
                </a:solidFill>
                <a:latin typeface="Courier New" panose="02070309020205020404" pitchFamily="49" charset="0"/>
                <a:cs typeface="Courier New" panose="02070309020205020404" pitchFamily="49" charset="0"/>
              </a:rPr>
              <a:t>&amp;x</a:t>
            </a:r>
            <a:r>
              <a:rPr lang="en-US" sz="2000" b="1" dirty="0">
                <a:solidFill>
                  <a:srgbClr val="666666"/>
                </a:solidFill>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a:solidFill>
                  <a:srgbClr val="BA2121"/>
                </a:solidFill>
                <a:latin typeface="Courier New" panose="02070309020205020404" pitchFamily="49" charset="0"/>
                <a:cs typeface="Courier New" panose="02070309020205020404" pitchFamily="49" charset="0"/>
              </a:rPr>
              <a:t>"Value at address of x is %d</a:t>
            </a:r>
            <a:r>
              <a:rPr lang="en-US" sz="2000" b="1" dirty="0">
                <a:solidFill>
                  <a:srgbClr val="BB6622"/>
                </a:solidFill>
                <a:latin typeface="Courier New" panose="02070309020205020404" pitchFamily="49" charset="0"/>
                <a:cs typeface="Courier New" panose="02070309020205020404" pitchFamily="49" charset="0"/>
              </a:rPr>
              <a:t>\n</a:t>
            </a:r>
            <a:r>
              <a:rPr lang="en-US" sz="2000" b="1" dirty="0">
                <a:solidFill>
                  <a:srgbClr val="BA2121"/>
                </a:solidFill>
                <a:latin typeface="Courier New" panose="02070309020205020404" pitchFamily="49" charset="0"/>
                <a:cs typeface="Courier New" panose="02070309020205020404" pitchFamily="49" charset="0"/>
              </a:rPr>
              <a:t>",</a:t>
            </a:r>
            <a:r>
              <a:rPr lang="en-US" sz="2000" b="1" dirty="0">
                <a:solidFill>
                  <a:srgbClr val="666666"/>
                </a:solidFill>
                <a:latin typeface="Courier New" panose="02070309020205020404" pitchFamily="49" charset="0"/>
                <a:cs typeface="Courier New" panose="02070309020205020404" pitchFamily="49" charset="0"/>
              </a:rPr>
              <a:t>*(&amp;x));</a:t>
            </a:r>
          </a:p>
          <a:p>
            <a:pPr marL="0" indent="0">
              <a:buNone/>
            </a:pPr>
            <a:r>
              <a:rPr lang="en-US" sz="2000" dirty="0">
                <a:latin typeface="Courier New" panose="02070309020205020404" pitchFamily="49" charset="0"/>
                <a:cs typeface="Courier New" panose="02070309020205020404" pitchFamily="49" charset="0"/>
              </a:rPr>
              <a:t>    </a:t>
            </a:r>
            <a:r>
              <a:rPr lang="en-US" sz="2000" b="1" dirty="0">
                <a:solidFill>
                  <a:srgbClr val="008000"/>
                </a:solidFill>
                <a:latin typeface="Courier New" panose="02070309020205020404" pitchFamily="49" charset="0"/>
                <a:cs typeface="Courier New" panose="02070309020205020404" pitchFamily="49" charset="0"/>
              </a:rPr>
              <a:t>return </a:t>
            </a:r>
            <a:r>
              <a:rPr lang="en-US" sz="2000" b="1" dirty="0">
                <a:solidFill>
                  <a:srgbClr val="666666"/>
                </a:solidFill>
                <a:latin typeface="Courier New" panose="02070309020205020404" pitchFamily="49" charset="0"/>
                <a:cs typeface="Courier New" panose="02070309020205020404" pitchFamily="49" charset="0"/>
              </a:rPr>
              <a:t>0;</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dirty="0">
              <a:latin typeface=""/>
            </a:endParaRPr>
          </a:p>
        </p:txBody>
      </p:sp>
      <p:sp>
        <p:nvSpPr>
          <p:cNvPr id="5" name="Slide Number Placeholder 3">
            <a:extLst>
              <a:ext uri="{FF2B5EF4-FFF2-40B4-BE49-F238E27FC236}">
                <a16:creationId xmlns:a16="http://schemas.microsoft.com/office/drawing/2014/main" xmlns="" id="{442ECC35-548F-4551-81EB-45F4235E66FA}"/>
              </a:ext>
            </a:extLst>
          </p:cNvPr>
          <p:cNvSpPr>
            <a:spLocks noGrp="1"/>
          </p:cNvSpPr>
          <p:nvPr>
            <p:ph type="sldNum" sz="quarter" idx="12"/>
          </p:nvPr>
        </p:nvSpPr>
        <p:spPr/>
        <p:txBody>
          <a:bodyPr/>
          <a:lstStyle/>
          <a:p>
            <a:fld id="{8C13379D-D487-4446-85FC-E9ED5B8B80F6}" type="slidenum">
              <a:rPr lang="en-US" smtClean="0"/>
              <a:pPr/>
              <a:t>6</a:t>
            </a:fld>
            <a:endParaRPr lang="en-US"/>
          </a:p>
        </p:txBody>
      </p:sp>
      <p:sp>
        <p:nvSpPr>
          <p:cNvPr id="4" name="Content Placeholder 2"/>
          <p:cNvSpPr txBox="1">
            <a:spLocks/>
          </p:cNvSpPr>
          <p:nvPr/>
        </p:nvSpPr>
        <p:spPr>
          <a:xfrm>
            <a:off x="2098624" y="4557010"/>
            <a:ext cx="6560468" cy="1769820"/>
          </a:xfrm>
          <a:prstGeom prst="rect">
            <a:avLst/>
          </a:prstGeom>
          <a:solidFill>
            <a:schemeClr val="tx1"/>
          </a:solidFill>
        </p:spPr>
        <p:txBody>
          <a:bodyPr vert="horz" lIns="91440" tIns="45720" rIns="91440" bIns="45720" rtlCol="0">
            <a:normAutofit/>
          </a:bodyPr>
          <a:lstStyle/>
          <a:p>
            <a:pPr marL="342900" lvl="0" indent="-342900">
              <a:spcBef>
                <a:spcPct val="20000"/>
              </a:spcBef>
            </a:pPr>
            <a:r>
              <a:rPr lang="en-CA" sz="2000" dirty="0">
                <a:solidFill>
                  <a:schemeClr val="bg1"/>
                </a:solidFill>
              </a:rPr>
              <a:t>Value of x is 10</a:t>
            </a:r>
          </a:p>
          <a:p>
            <a:pPr marL="342900" lvl="0" indent="-342900">
              <a:spcBef>
                <a:spcPct val="20000"/>
              </a:spcBef>
            </a:pPr>
            <a:r>
              <a:rPr lang="en-CA" sz="2000" dirty="0">
                <a:solidFill>
                  <a:schemeClr val="bg1"/>
                </a:solidFill>
              </a:rPr>
              <a:t>Address of x in Hex is 0061FF0C</a:t>
            </a:r>
          </a:p>
          <a:p>
            <a:pPr marL="342900" lvl="0" indent="-342900">
              <a:spcBef>
                <a:spcPct val="20000"/>
              </a:spcBef>
            </a:pPr>
            <a:r>
              <a:rPr lang="en-CA" sz="2000" dirty="0">
                <a:solidFill>
                  <a:schemeClr val="bg1"/>
                </a:solidFill>
              </a:rPr>
              <a:t>Address of x in decimal is 6422284</a:t>
            </a:r>
          </a:p>
          <a:p>
            <a:pPr marL="342900" lvl="0" indent="-342900">
              <a:spcBef>
                <a:spcPct val="20000"/>
              </a:spcBef>
            </a:pPr>
            <a:r>
              <a:rPr lang="en-CA" sz="2000" dirty="0">
                <a:solidFill>
                  <a:schemeClr val="bg1"/>
                </a:solidFill>
              </a:rPr>
              <a:t>Value at address of x is 10</a:t>
            </a:r>
            <a:endParaRPr lang="en-CA" sz="2000" dirty="0"/>
          </a:p>
        </p:txBody>
      </p:sp>
    </p:spTree>
    <p:extLst>
      <p:ext uri="{BB962C8B-B14F-4D97-AF65-F5344CB8AC3E}">
        <p14:creationId xmlns:p14="http://schemas.microsoft.com/office/powerpoint/2010/main" xmlns="" val="1554579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con </a:t>
            </a:r>
            <a:r>
              <a:rPr lang="en-US" dirty="0" err="1"/>
              <a:t>trỏ</a:t>
            </a:r>
            <a:endParaRPr lang="en-CA" dirty="0"/>
          </a:p>
        </p:txBody>
      </p:sp>
      <p:sp>
        <p:nvSpPr>
          <p:cNvPr id="3" name="Content Placeholder 2"/>
          <p:cNvSpPr>
            <a:spLocks noGrp="1"/>
          </p:cNvSpPr>
          <p:nvPr>
            <p:ph idx="1"/>
          </p:nvPr>
        </p:nvSpPr>
        <p:spPr/>
        <p:txBody>
          <a:bodyPr>
            <a:normAutofit lnSpcReduction="10000"/>
          </a:bodyPr>
          <a:lstStyle/>
          <a:p>
            <a:pPr marL="285750" indent="-285750">
              <a:lnSpc>
                <a:spcPct val="130000"/>
              </a:lnSpc>
              <a:defRPr/>
            </a:pPr>
            <a:r>
              <a:rPr lang="en-US" altLang="en-US" dirty="0"/>
              <a:t>Con </a:t>
            </a:r>
            <a:r>
              <a:rPr lang="en-US" altLang="en-US" dirty="0" err="1"/>
              <a:t>trỏ</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biến</a:t>
            </a:r>
            <a:r>
              <a:rPr lang="en-US" altLang="en-US" dirty="0"/>
              <a:t> </a:t>
            </a:r>
            <a:r>
              <a:rPr lang="en-US" altLang="en-US" dirty="0" err="1"/>
              <a:t>chứa</a:t>
            </a:r>
            <a:r>
              <a:rPr lang="en-US" altLang="en-US" dirty="0"/>
              <a:t> </a:t>
            </a:r>
            <a:r>
              <a:rPr lang="en-US" altLang="en-US" dirty="0" err="1">
                <a:solidFill>
                  <a:srgbClr val="FF0000"/>
                </a:solidFill>
              </a:rPr>
              <a:t>địa</a:t>
            </a:r>
            <a:r>
              <a:rPr lang="en-US" altLang="en-US" dirty="0">
                <a:solidFill>
                  <a:srgbClr val="FF0000"/>
                </a:solidFill>
              </a:rPr>
              <a:t> </a:t>
            </a:r>
            <a:r>
              <a:rPr lang="en-US" altLang="en-US" dirty="0" err="1">
                <a:solidFill>
                  <a:srgbClr val="FF0000"/>
                </a:solidFill>
              </a:rPr>
              <a:t>chỉ</a:t>
            </a:r>
            <a:r>
              <a:rPr lang="en-US" altLang="en-US" dirty="0">
                <a:solidFill>
                  <a:srgbClr val="FF0000"/>
                </a:solidFill>
              </a:rPr>
              <a:t> </a:t>
            </a:r>
            <a:r>
              <a:rPr lang="en-US" altLang="en-US" dirty="0" err="1">
                <a:solidFill>
                  <a:srgbClr val="FF0000"/>
                </a:solidFill>
              </a:rPr>
              <a:t>vùng</a:t>
            </a:r>
            <a:r>
              <a:rPr lang="en-US" altLang="en-US" dirty="0">
                <a:solidFill>
                  <a:srgbClr val="FF0000"/>
                </a:solidFill>
              </a:rPr>
              <a:t> </a:t>
            </a:r>
            <a:r>
              <a:rPr lang="en-US" altLang="en-US" dirty="0" err="1">
                <a:solidFill>
                  <a:srgbClr val="FF0000"/>
                </a:solidFill>
              </a:rPr>
              <a:t>nhớ</a:t>
            </a:r>
            <a:r>
              <a:rPr lang="en-US" altLang="en-US" dirty="0">
                <a:solidFill>
                  <a:srgbClr val="FF0000"/>
                </a:solidFill>
              </a:rPr>
              <a:t> </a:t>
            </a:r>
            <a:r>
              <a:rPr lang="en-US" altLang="en-US" dirty="0" err="1"/>
              <a:t>của</a:t>
            </a:r>
            <a:r>
              <a:rPr lang="en-US" altLang="en-US" dirty="0"/>
              <a:t> </a:t>
            </a:r>
            <a:r>
              <a:rPr lang="en-US" altLang="en-US" dirty="0" err="1"/>
              <a:t>một</a:t>
            </a:r>
            <a:r>
              <a:rPr lang="en-US" altLang="en-US" dirty="0"/>
              <a:t> </a:t>
            </a:r>
            <a:r>
              <a:rPr lang="en-US" altLang="en-US" dirty="0" err="1"/>
              <a:t>biến</a:t>
            </a:r>
            <a:r>
              <a:rPr lang="en-US" altLang="en-US" dirty="0"/>
              <a:t> </a:t>
            </a:r>
            <a:r>
              <a:rPr lang="en-US" altLang="en-US" dirty="0" err="1"/>
              <a:t>khác</a:t>
            </a:r>
            <a:r>
              <a:rPr lang="en-US" altLang="en-US" dirty="0"/>
              <a:t>. </a:t>
            </a:r>
            <a:br>
              <a:rPr lang="en-US" altLang="en-US" dirty="0"/>
            </a:br>
            <a:endParaRPr lang="en-US" altLang="en-US" dirty="0"/>
          </a:p>
          <a:p>
            <a:pPr marL="285750" indent="-285750">
              <a:lnSpc>
                <a:spcPct val="130000"/>
              </a:lnSpc>
              <a:defRPr/>
            </a:pPr>
            <a:r>
              <a:rPr lang="en-US" altLang="en-US" dirty="0" err="1"/>
              <a:t>Cú</a:t>
            </a:r>
            <a:r>
              <a:rPr lang="en-US" altLang="en-US" dirty="0"/>
              <a:t> </a:t>
            </a:r>
            <a:r>
              <a:rPr lang="en-US" altLang="en-US" dirty="0" err="1"/>
              <a:t>pháp</a:t>
            </a:r>
            <a:r>
              <a:rPr lang="en-US" altLang="en-US" dirty="0"/>
              <a:t> </a:t>
            </a:r>
            <a:r>
              <a:rPr lang="en-US" altLang="en-US" dirty="0" err="1"/>
              <a:t>chung</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biến</a:t>
            </a:r>
            <a:r>
              <a:rPr lang="en-US" altLang="en-US" dirty="0"/>
              <a:t> con </a:t>
            </a:r>
            <a:r>
              <a:rPr lang="en-US" altLang="en-US" dirty="0" err="1"/>
              <a:t>trỏ</a:t>
            </a:r>
            <a:endParaRPr lang="en-US" altLang="en-US" dirty="0"/>
          </a:p>
          <a:p>
            <a:pPr marL="0" indent="0">
              <a:lnSpc>
                <a:spcPct val="130000"/>
              </a:lnSpc>
              <a:buNone/>
              <a:defRPr/>
            </a:pPr>
            <a:r>
              <a:rPr lang="en-US" altLang="en-US" dirty="0">
                <a:solidFill>
                  <a:srgbClr val="FF0000"/>
                </a:solidFill>
                <a:latin typeface="Courier New" panose="02070309020205020404" pitchFamily="49" charset="0"/>
                <a:cs typeface="Courier New" panose="02070309020205020404" pitchFamily="49" charset="0"/>
              </a:rPr>
              <a:t>	</a:t>
            </a:r>
            <a:r>
              <a:rPr lang="en-US" altLang="en-US" dirty="0" err="1">
                <a:solidFill>
                  <a:srgbClr val="FF0000"/>
                </a:solidFill>
                <a:latin typeface="Courier New" panose="02070309020205020404" pitchFamily="49" charset="0"/>
                <a:cs typeface="Courier New" panose="02070309020205020404" pitchFamily="49" charset="0"/>
              </a:rPr>
              <a:t>data_type</a:t>
            </a:r>
            <a:r>
              <a:rPr lang="en-US" altLang="en-US" dirty="0">
                <a:solidFill>
                  <a:srgbClr val="FF0000"/>
                </a:solidFill>
                <a:latin typeface="Courier New" panose="02070309020205020404" pitchFamily="49" charset="0"/>
                <a:cs typeface="Courier New" panose="02070309020205020404" pitchFamily="49" charset="0"/>
              </a:rPr>
              <a:t>* </a:t>
            </a:r>
            <a:r>
              <a:rPr lang="en-US" altLang="en-US" dirty="0" err="1">
                <a:solidFill>
                  <a:srgbClr val="FF0000"/>
                </a:solidFill>
                <a:latin typeface="Courier New" panose="02070309020205020404" pitchFamily="49" charset="0"/>
                <a:cs typeface="Courier New" panose="02070309020205020404" pitchFamily="49" charset="0"/>
              </a:rPr>
              <a:t>ptr_name</a:t>
            </a:r>
            <a:r>
              <a:rPr lang="en-US" altLang="en-US" dirty="0">
                <a:solidFill>
                  <a:srgbClr val="FF0000"/>
                </a:solidFill>
                <a:latin typeface="Courier New" panose="02070309020205020404" pitchFamily="49" charset="0"/>
                <a:cs typeface="Courier New" panose="02070309020205020404" pitchFamily="49" charset="0"/>
              </a:rPr>
              <a:t>; </a:t>
            </a:r>
            <a:r>
              <a:rPr lang="en-US" altLang="en-US" dirty="0">
                <a:solidFill>
                  <a:srgbClr val="FF0000"/>
                </a:solidFill>
              </a:rPr>
              <a:t/>
            </a:r>
            <a:br>
              <a:rPr lang="en-US" altLang="en-US" dirty="0">
                <a:solidFill>
                  <a:srgbClr val="FF0000"/>
                </a:solidFill>
              </a:rPr>
            </a:br>
            <a:endParaRPr lang="en-US" altLang="en-US" dirty="0">
              <a:solidFill>
                <a:srgbClr val="FF0000"/>
              </a:solidFill>
            </a:endParaRPr>
          </a:p>
          <a:p>
            <a:pPr marL="285750" indent="-285750">
              <a:lnSpc>
                <a:spcPct val="130000"/>
              </a:lnSpc>
              <a:defRPr/>
            </a:pPr>
            <a:r>
              <a:rPr lang="en-US" altLang="en-US" dirty="0" err="1"/>
              <a:t>Ký</a:t>
            </a:r>
            <a:r>
              <a:rPr lang="en-US" altLang="en-US" dirty="0"/>
              <a:t> </a:t>
            </a:r>
            <a:r>
              <a:rPr lang="en-US" altLang="en-US" dirty="0" err="1"/>
              <a:t>hiệu</a:t>
            </a:r>
            <a:r>
              <a:rPr lang="en-US" altLang="en-US" dirty="0"/>
              <a:t> '*’ </a:t>
            </a:r>
            <a:r>
              <a:rPr lang="en-US" altLang="en-US" dirty="0" err="1"/>
              <a:t>thông</a:t>
            </a:r>
            <a:r>
              <a:rPr lang="en-US" altLang="en-US" dirty="0"/>
              <a:t> </a:t>
            </a:r>
            <a:r>
              <a:rPr lang="en-US" altLang="en-US" dirty="0" err="1"/>
              <a:t>báo</a:t>
            </a:r>
            <a:r>
              <a:rPr lang="en-US" altLang="en-US" dirty="0"/>
              <a:t> </a:t>
            </a:r>
            <a:r>
              <a:rPr lang="en-US" altLang="en-US" dirty="0" err="1"/>
              <a:t>cho</a:t>
            </a:r>
            <a:r>
              <a:rPr lang="en-US" altLang="en-US" dirty="0"/>
              <a:t> </a:t>
            </a:r>
            <a:r>
              <a:rPr lang="en-US" altLang="en-US" dirty="0" err="1"/>
              <a:t>trình</a:t>
            </a:r>
            <a:r>
              <a:rPr lang="en-US" altLang="en-US" dirty="0"/>
              <a:t> </a:t>
            </a:r>
            <a:r>
              <a:rPr lang="en-US" altLang="en-US" dirty="0" err="1"/>
              <a:t>biên</a:t>
            </a:r>
            <a:r>
              <a:rPr lang="en-US" altLang="en-US" dirty="0"/>
              <a:t> </a:t>
            </a:r>
            <a:r>
              <a:rPr lang="en-US" altLang="en-US" dirty="0" err="1"/>
              <a:t>dịch</a:t>
            </a:r>
            <a:r>
              <a:rPr lang="en-US" altLang="en-US" dirty="0"/>
              <a:t> </a:t>
            </a:r>
            <a:r>
              <a:rPr lang="en-US" altLang="en-US" dirty="0" err="1"/>
              <a:t>rằng</a:t>
            </a:r>
            <a:r>
              <a:rPr lang="en-US" altLang="en-US" dirty="0"/>
              <a:t> </a:t>
            </a:r>
            <a:r>
              <a:rPr lang="en-US" altLang="en-US" i="1" dirty="0" err="1"/>
              <a:t>ptr_name</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biến</a:t>
            </a:r>
            <a:r>
              <a:rPr lang="en-US" altLang="en-US" dirty="0"/>
              <a:t> con </a:t>
            </a:r>
            <a:r>
              <a:rPr lang="en-US" altLang="en-US" dirty="0" err="1"/>
              <a:t>trỏ</a:t>
            </a:r>
            <a:r>
              <a:rPr lang="en-US" altLang="en-US" dirty="0"/>
              <a:t> </a:t>
            </a:r>
            <a:r>
              <a:rPr lang="en-US" altLang="en-US" dirty="0" err="1"/>
              <a:t>và</a:t>
            </a:r>
            <a:r>
              <a:rPr lang="en-US" altLang="en-US" dirty="0"/>
              <a:t> </a:t>
            </a:r>
            <a:r>
              <a:rPr lang="en-US" altLang="en-US" i="1" dirty="0" err="1"/>
              <a:t>data_type</a:t>
            </a:r>
            <a:r>
              <a:rPr lang="en-US" altLang="en-US" dirty="0"/>
              <a:t>  </a:t>
            </a:r>
            <a:r>
              <a:rPr lang="en-US" altLang="en-US" dirty="0" err="1"/>
              <a:t>chỉ</a:t>
            </a:r>
            <a:r>
              <a:rPr lang="en-US" altLang="en-US" dirty="0"/>
              <a:t> </a:t>
            </a:r>
            <a:r>
              <a:rPr lang="en-US" altLang="en-US" dirty="0" err="1"/>
              <a:t>định</a:t>
            </a:r>
            <a:r>
              <a:rPr lang="en-US" altLang="en-US" dirty="0"/>
              <a:t> </a:t>
            </a:r>
            <a:r>
              <a:rPr lang="en-US" altLang="en-US" dirty="0" err="1"/>
              <a:t>rằng</a:t>
            </a:r>
            <a:r>
              <a:rPr lang="en-US" altLang="en-US" dirty="0"/>
              <a:t> con </a:t>
            </a:r>
            <a:r>
              <a:rPr lang="en-US" altLang="en-US" dirty="0" err="1"/>
              <a:t>trỏ</a:t>
            </a:r>
            <a:r>
              <a:rPr lang="en-US" altLang="en-US" dirty="0"/>
              <a:t> </a:t>
            </a:r>
            <a:r>
              <a:rPr lang="en-US" altLang="en-US" dirty="0" err="1"/>
              <a:t>này</a:t>
            </a:r>
            <a:r>
              <a:rPr lang="en-US" altLang="en-US" dirty="0"/>
              <a:t> </a:t>
            </a:r>
            <a:r>
              <a:rPr lang="en-US" altLang="en-US" dirty="0" err="1"/>
              <a:t>sẽ</a:t>
            </a:r>
            <a:r>
              <a:rPr lang="en-US" altLang="en-US" dirty="0"/>
              <a:t> </a:t>
            </a:r>
            <a:r>
              <a:rPr lang="en-US" altLang="en-US" dirty="0" err="1"/>
              <a:t>trỏ</a:t>
            </a:r>
            <a:r>
              <a:rPr lang="en-US" altLang="en-US" dirty="0"/>
              <a:t> </a:t>
            </a:r>
            <a:r>
              <a:rPr lang="en-US" altLang="en-US" dirty="0" err="1"/>
              <a:t>tới</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vùng</a:t>
            </a:r>
            <a:r>
              <a:rPr lang="en-US" altLang="en-US" dirty="0"/>
              <a:t> </a:t>
            </a:r>
            <a:r>
              <a:rPr lang="en-US" altLang="en-US" dirty="0" err="1"/>
              <a:t>nhớ</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biến</a:t>
            </a:r>
            <a:r>
              <a:rPr lang="en-US" altLang="en-US" dirty="0"/>
              <a:t> </a:t>
            </a:r>
            <a:r>
              <a:rPr lang="en-US" altLang="en-US" dirty="0" err="1"/>
              <a:t>kiểu</a:t>
            </a:r>
            <a:r>
              <a:rPr lang="en-US" altLang="en-US" dirty="0"/>
              <a:t> </a:t>
            </a:r>
            <a:r>
              <a:rPr lang="en-US" altLang="en-US" i="1" dirty="0" err="1"/>
              <a:t>data_type</a:t>
            </a:r>
            <a:r>
              <a:rPr lang="en-US" altLang="en-US" dirty="0"/>
              <a:t>. </a:t>
            </a:r>
          </a:p>
        </p:txBody>
      </p:sp>
      <p:sp>
        <p:nvSpPr>
          <p:cNvPr id="7" name="Slide Number Placeholder 3">
            <a:extLst>
              <a:ext uri="{FF2B5EF4-FFF2-40B4-BE49-F238E27FC236}">
                <a16:creationId xmlns:a16="http://schemas.microsoft.com/office/drawing/2014/main" xmlns="" id="{A32BAE0F-B7D5-4185-BF13-2258DAE9E316}"/>
              </a:ext>
            </a:extLst>
          </p:cNvPr>
          <p:cNvSpPr>
            <a:spLocks noGrp="1"/>
          </p:cNvSpPr>
          <p:nvPr>
            <p:ph type="sldNum" sz="quarter" idx="12"/>
          </p:nvPr>
        </p:nvSpPr>
        <p:spPr/>
        <p:txBody>
          <a:bodyPr/>
          <a:lstStyle/>
          <a:p>
            <a:fld id="{8C13379D-D487-4446-85FC-E9ED5B8B80F6}" type="slidenum">
              <a:rPr lang="en-US" smtClean="0"/>
              <a:pPr/>
              <a:t>7</a:t>
            </a:fld>
            <a:endParaRPr lang="en-US"/>
          </a:p>
        </p:txBody>
      </p:sp>
    </p:spTree>
    <p:extLst>
      <p:ext uri="{BB962C8B-B14F-4D97-AF65-F5344CB8AC3E}">
        <p14:creationId xmlns:p14="http://schemas.microsoft.com/office/powerpoint/2010/main" xmlns="" val="3970027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err="1"/>
              <a:t>Tham</a:t>
            </a:r>
            <a:r>
              <a:rPr lang="en-US" sz="2400" dirty="0"/>
              <a:t> </a:t>
            </a:r>
            <a:r>
              <a:rPr lang="en-US" sz="2400" dirty="0" err="1"/>
              <a:t>chiếu</a:t>
            </a:r>
            <a:r>
              <a:rPr lang="en-US" sz="2400" dirty="0"/>
              <a:t> ng</a:t>
            </a:r>
            <a:r>
              <a:rPr lang="vi-VN" sz="2400" dirty="0"/>
              <a:t>ư</a:t>
            </a:r>
            <a:r>
              <a:rPr lang="en-US" sz="2400" dirty="0" err="1"/>
              <a:t>ợc</a:t>
            </a:r>
            <a:r>
              <a:rPr lang="en-US" sz="2400" dirty="0"/>
              <a:t> (dereference) </a:t>
            </a:r>
            <a:r>
              <a:rPr lang="en-US" sz="2400" dirty="0" err="1"/>
              <a:t>biến</a:t>
            </a:r>
            <a:r>
              <a:rPr lang="en-US" sz="2400" dirty="0"/>
              <a:t> con </a:t>
            </a:r>
            <a:r>
              <a:rPr lang="en-US" sz="2400" dirty="0" err="1"/>
              <a:t>trỏ</a:t>
            </a:r>
            <a:r>
              <a:rPr lang="en-US" sz="2400" dirty="0"/>
              <a:t> </a:t>
            </a:r>
            <a:endParaRPr lang="en-CA" sz="2400" dirty="0"/>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
            </a:pPr>
            <a:r>
              <a:rPr lang="en-US" altLang="en-US" dirty="0" err="1"/>
              <a:t>Chúng</a:t>
            </a:r>
            <a:r>
              <a:rPr lang="en-US" altLang="en-US" dirty="0"/>
              <a:t> ta </a:t>
            </a:r>
            <a:r>
              <a:rPr lang="en-US" altLang="en-US" dirty="0" err="1"/>
              <a:t>có</a:t>
            </a:r>
            <a:r>
              <a:rPr lang="en-US" altLang="en-US" dirty="0"/>
              <a:t> </a:t>
            </a:r>
            <a:r>
              <a:rPr lang="en-US" altLang="en-US" dirty="0" err="1"/>
              <a:t>thể</a:t>
            </a:r>
            <a:r>
              <a:rPr lang="en-US" altLang="en-US" dirty="0"/>
              <a:t> “</a:t>
            </a:r>
            <a:r>
              <a:rPr lang="en-US" altLang="en-US" dirty="0" err="1"/>
              <a:t>tham</a:t>
            </a:r>
            <a:r>
              <a:rPr lang="en-US" altLang="en-US" dirty="0"/>
              <a:t> </a:t>
            </a:r>
            <a:r>
              <a:rPr lang="en-US" altLang="en-US" dirty="0" err="1"/>
              <a:t>chiếu</a:t>
            </a:r>
            <a:r>
              <a:rPr lang="en-US" altLang="en-US" dirty="0"/>
              <a:t> ng</a:t>
            </a:r>
            <a:r>
              <a:rPr lang="vi-VN" altLang="en-US" dirty="0"/>
              <a:t>ư</a:t>
            </a:r>
            <a:r>
              <a:rPr lang="en-US" altLang="en-US" dirty="0" err="1"/>
              <a:t>ợc</a:t>
            </a:r>
            <a:r>
              <a:rPr lang="en-US" altLang="en-US" dirty="0"/>
              <a:t>" </a:t>
            </a:r>
            <a:r>
              <a:rPr lang="en-US" altLang="en-US" dirty="0" err="1"/>
              <a:t>một</a:t>
            </a:r>
            <a:r>
              <a:rPr lang="en-US" altLang="en-US" dirty="0"/>
              <a:t> con </a:t>
            </a:r>
            <a:r>
              <a:rPr lang="en-US" altLang="en-US" dirty="0" err="1"/>
              <a:t>trỏ</a:t>
            </a:r>
            <a:r>
              <a:rPr lang="en-US" altLang="en-US" dirty="0"/>
              <a:t>, </a:t>
            </a:r>
            <a:r>
              <a:rPr lang="en-US" altLang="en-US" dirty="0" err="1"/>
              <a:t>nghĩa</a:t>
            </a:r>
            <a:r>
              <a:rPr lang="en-US" altLang="en-US" dirty="0"/>
              <a:t> </a:t>
            </a:r>
            <a:r>
              <a:rPr lang="en-US" altLang="en-US" dirty="0" err="1"/>
              <a:t>là</a:t>
            </a:r>
            <a:r>
              <a:rPr lang="en-US" altLang="en-US" dirty="0"/>
              <a:t> </a:t>
            </a:r>
            <a:r>
              <a:rPr lang="en-US" altLang="en-US" dirty="0" err="1"/>
              <a:t>lấy</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của</a:t>
            </a:r>
            <a:r>
              <a:rPr lang="en-US" altLang="en-US" dirty="0"/>
              <a:t> </a:t>
            </a:r>
            <a:r>
              <a:rPr lang="en-US" altLang="en-US" dirty="0" err="1"/>
              <a:t>biến</a:t>
            </a:r>
            <a:r>
              <a:rPr lang="en-US" altLang="en-US" dirty="0"/>
              <a:t> </a:t>
            </a:r>
            <a:r>
              <a:rPr lang="en-US" altLang="en-US" dirty="0" err="1"/>
              <a:t>mà</a:t>
            </a:r>
            <a:r>
              <a:rPr lang="en-US" altLang="en-US" dirty="0"/>
              <a:t> con </a:t>
            </a:r>
            <a:r>
              <a:rPr lang="en-US" altLang="en-US" dirty="0" err="1"/>
              <a:t>trỏ</a:t>
            </a:r>
            <a:r>
              <a:rPr lang="en-US" altLang="en-US" dirty="0"/>
              <a:t> </a:t>
            </a:r>
            <a:r>
              <a:rPr lang="en-US" altLang="en-US" dirty="0" err="1"/>
              <a:t>đang</a:t>
            </a:r>
            <a:r>
              <a:rPr lang="en-US" altLang="en-US" dirty="0"/>
              <a:t> </a:t>
            </a:r>
            <a:r>
              <a:rPr lang="en-US" altLang="en-US" dirty="0" err="1"/>
              <a:t>trỏ</a:t>
            </a:r>
            <a:r>
              <a:rPr lang="en-US" altLang="en-US" dirty="0"/>
              <a:t> </a:t>
            </a:r>
            <a:r>
              <a:rPr lang="en-US" altLang="en-US" dirty="0" err="1"/>
              <a:t>vào</a:t>
            </a:r>
            <a:r>
              <a:rPr lang="en-US" altLang="en-US" dirty="0"/>
              <a:t> </a:t>
            </a:r>
            <a:r>
              <a:rPr lang="en-US" altLang="en-US" dirty="0" err="1"/>
              <a:t>bằng</a:t>
            </a:r>
            <a:r>
              <a:rPr lang="en-US" altLang="en-US" dirty="0"/>
              <a:t> </a:t>
            </a:r>
            <a:r>
              <a:rPr lang="en-US" altLang="en-US" dirty="0" err="1"/>
              <a:t>cách</a:t>
            </a:r>
            <a:r>
              <a:rPr lang="en-US" altLang="en-US" dirty="0"/>
              <a:t> </a:t>
            </a:r>
            <a:r>
              <a:rPr lang="en-US" altLang="en-US" dirty="0" err="1"/>
              <a:t>dùng</a:t>
            </a:r>
            <a:r>
              <a:rPr lang="en-US" altLang="en-US" dirty="0"/>
              <a:t> </a:t>
            </a:r>
            <a:r>
              <a:rPr lang="en-US" altLang="en-US" dirty="0" err="1"/>
              <a:t>pháp</a:t>
            </a:r>
            <a:r>
              <a:rPr lang="en-US" altLang="en-US" dirty="0"/>
              <a:t> </a:t>
            </a:r>
            <a:r>
              <a:rPr lang="en-US" altLang="en-US" dirty="0" err="1"/>
              <a:t>toán</a:t>
            </a:r>
            <a:r>
              <a:rPr lang="en-US" altLang="en-US" dirty="0"/>
              <a:t> ‘</a:t>
            </a:r>
            <a:r>
              <a:rPr lang="en-US" altLang="en-US" dirty="0">
                <a:solidFill>
                  <a:srgbClr val="FF0000"/>
                </a:solidFill>
                <a:latin typeface="Courier New" panose="02070309020205020404" pitchFamily="49" charset="0"/>
                <a:cs typeface="Courier New" panose="02070309020205020404" pitchFamily="49" charset="0"/>
              </a:rPr>
              <a:t>*</a:t>
            </a:r>
            <a:r>
              <a:rPr lang="en-US" altLang="en-US" dirty="0"/>
              <a:t>’, </a:t>
            </a:r>
            <a:r>
              <a:rPr lang="en-US" altLang="en-US" dirty="0" err="1"/>
              <a:t>chẳng</a:t>
            </a:r>
            <a:r>
              <a:rPr lang="en-US" altLang="en-US" dirty="0"/>
              <a:t> </a:t>
            </a:r>
            <a:r>
              <a:rPr lang="en-US" altLang="en-US" dirty="0" err="1"/>
              <a:t>hạn</a:t>
            </a:r>
            <a:r>
              <a:rPr lang="en-US" altLang="en-US" dirty="0"/>
              <a:t> </a:t>
            </a:r>
            <a:r>
              <a:rPr lang="en-US" altLang="en-US" dirty="0">
                <a:solidFill>
                  <a:srgbClr val="FF0000"/>
                </a:solidFill>
                <a:latin typeface="Courier New" panose="02070309020205020404" pitchFamily="49" charset="0"/>
                <a:cs typeface="Courier New" panose="02070309020205020404" pitchFamily="49" charset="0"/>
              </a:rPr>
              <a:t>*</a:t>
            </a:r>
            <a:r>
              <a:rPr lang="en-US" altLang="en-US" dirty="0" err="1">
                <a:solidFill>
                  <a:srgbClr val="FF0000"/>
                </a:solidFill>
                <a:latin typeface="Courier New" panose="02070309020205020404" pitchFamily="49" charset="0"/>
                <a:cs typeface="Courier New" panose="02070309020205020404" pitchFamily="49" charset="0"/>
              </a:rPr>
              <a:t>ptr</a:t>
            </a:r>
            <a:r>
              <a:rPr lang="en-US" altLang="en-US" dirty="0"/>
              <a:t>.</a:t>
            </a:r>
            <a:br>
              <a:rPr lang="en-US" altLang="en-US" dirty="0"/>
            </a:br>
            <a:endParaRPr lang="en-US" altLang="en-US" dirty="0"/>
          </a:p>
          <a:p>
            <a:pPr>
              <a:lnSpc>
                <a:spcPct val="150000"/>
              </a:lnSpc>
              <a:buFont typeface="Wingdings" pitchFamily="2" charset="2"/>
              <a:buChar char="§"/>
            </a:pPr>
            <a:r>
              <a:rPr lang="en-US" altLang="en-US" dirty="0"/>
              <a:t> Do </a:t>
            </a:r>
            <a:r>
              <a:rPr lang="en-US" altLang="en-US" dirty="0" err="1"/>
              <a:t>đó</a:t>
            </a:r>
            <a:r>
              <a:rPr lang="en-US" altLang="en-US" dirty="0"/>
              <a:t>, </a:t>
            </a:r>
            <a:r>
              <a:rPr lang="en-US" altLang="en-US" dirty="0">
                <a:solidFill>
                  <a:srgbClr val="FF0000"/>
                </a:solidFill>
                <a:latin typeface="Courier New" panose="02070309020205020404" pitchFamily="49" charset="0"/>
                <a:cs typeface="Courier New" panose="02070309020205020404" pitchFamily="49" charset="0"/>
              </a:rPr>
              <a:t>*</a:t>
            </a:r>
            <a:r>
              <a:rPr lang="en-US" altLang="en-US" dirty="0" err="1">
                <a:solidFill>
                  <a:srgbClr val="FF0000"/>
                </a:solidFill>
                <a:latin typeface="Courier New" panose="02070309020205020404" pitchFamily="49" charset="0"/>
                <a:cs typeface="Courier New" panose="02070309020205020404" pitchFamily="49" charset="0"/>
              </a:rPr>
              <a:t>ptr</a:t>
            </a:r>
            <a:r>
              <a:rPr lang="en-US" altLang="en-US" dirty="0">
                <a:solidFill>
                  <a:srgbClr val="FF0000"/>
                </a:solidFill>
                <a:latin typeface="Courier New" panose="02070309020205020404" pitchFamily="49" charset="0"/>
                <a:cs typeface="Courier New" panose="02070309020205020404" pitchFamily="49" charset="0"/>
              </a:rPr>
              <a:t> </a:t>
            </a:r>
            <a:r>
              <a:rPr lang="en-US" altLang="en-US" i="1" dirty="0" err="1"/>
              <a:t>có</a:t>
            </a:r>
            <a:r>
              <a:rPr lang="en-US" altLang="en-US" i="1" dirty="0"/>
              <a:t> </a:t>
            </a:r>
            <a:r>
              <a:rPr lang="en-US" altLang="en-US" i="1" dirty="0" err="1"/>
              <a:t>giá</a:t>
            </a:r>
            <a:r>
              <a:rPr lang="en-US" altLang="en-US" i="1" dirty="0"/>
              <a:t> </a:t>
            </a:r>
            <a:r>
              <a:rPr lang="en-US" altLang="en-US" i="1" dirty="0" err="1"/>
              <a:t>trị</a:t>
            </a:r>
            <a:r>
              <a:rPr lang="en-US" altLang="en-US" i="1" dirty="0"/>
              <a:t> 10</a:t>
            </a:r>
            <a:r>
              <a:rPr lang="en-US" altLang="en-US" dirty="0"/>
              <a:t>,  </a:t>
            </a:r>
            <a:r>
              <a:rPr lang="en-US" altLang="en-US" dirty="0" err="1"/>
              <a:t>vì</a:t>
            </a:r>
            <a:r>
              <a:rPr lang="en-US" altLang="en-US" dirty="0"/>
              <a:t> 10 </a:t>
            </a:r>
            <a:r>
              <a:rPr lang="en-US" altLang="en-US" dirty="0" err="1"/>
              <a:t>đang</a:t>
            </a:r>
            <a:r>
              <a:rPr lang="en-US" altLang="en-US" dirty="0"/>
              <a:t> </a:t>
            </a:r>
            <a:r>
              <a:rPr lang="en-US" altLang="en-US" dirty="0" err="1"/>
              <a:t>là</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của</a:t>
            </a:r>
            <a:r>
              <a:rPr lang="en-US" altLang="en-US" dirty="0"/>
              <a:t> </a:t>
            </a:r>
            <a:r>
              <a:rPr lang="en-US" altLang="en-US" i="1" dirty="0"/>
              <a:t>x</a:t>
            </a:r>
            <a:r>
              <a:rPr lang="en-US" altLang="en-US" dirty="0"/>
              <a:t>.</a:t>
            </a:r>
          </a:p>
          <a:p>
            <a:pPr>
              <a:lnSpc>
                <a:spcPct val="150000"/>
              </a:lnSpc>
              <a:buNone/>
            </a:pPr>
            <a:endParaRPr lang="en-US" altLang="en-US" sz="1600" b="1" dirty="0"/>
          </a:p>
        </p:txBody>
      </p:sp>
      <p:sp>
        <p:nvSpPr>
          <p:cNvPr id="4" name="Slide Number Placeholder 3">
            <a:extLst>
              <a:ext uri="{FF2B5EF4-FFF2-40B4-BE49-F238E27FC236}">
                <a16:creationId xmlns:a16="http://schemas.microsoft.com/office/drawing/2014/main" xmlns="" id="{B964DD4C-41A3-45BB-B254-1F1B2D7668C0}"/>
              </a:ext>
            </a:extLst>
          </p:cNvPr>
          <p:cNvSpPr>
            <a:spLocks noGrp="1"/>
          </p:cNvSpPr>
          <p:nvPr>
            <p:ph type="sldNum" sz="quarter" idx="12"/>
          </p:nvPr>
        </p:nvSpPr>
        <p:spPr/>
        <p:txBody>
          <a:bodyPr/>
          <a:lstStyle/>
          <a:p>
            <a:fld id="{8C13379D-D487-4446-85FC-E9ED5B8B80F6}" type="slidenum">
              <a:rPr lang="en-US" smtClean="0"/>
              <a:pPr/>
              <a:t>8</a:t>
            </a:fld>
            <a:endParaRPr lang="en-US"/>
          </a:p>
        </p:txBody>
      </p:sp>
    </p:spTree>
    <p:extLst>
      <p:ext uri="{BB962C8B-B14F-4D97-AF65-F5344CB8AC3E}">
        <p14:creationId xmlns:p14="http://schemas.microsoft.com/office/powerpoint/2010/main" xmlns="" val="598112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Ví</a:t>
            </a:r>
            <a:r>
              <a:rPr lang="en-CA" dirty="0"/>
              <a:t> </a:t>
            </a:r>
            <a:r>
              <a:rPr lang="en-CA" dirty="0" err="1"/>
              <a:t>dụ</a:t>
            </a:r>
            <a:r>
              <a:rPr lang="en-CA" dirty="0"/>
              <a:t> con </a:t>
            </a:r>
            <a:r>
              <a:rPr lang="en-CA" dirty="0" err="1"/>
              <a:t>trỏ</a:t>
            </a:r>
            <a:endParaRPr lang="en-CA" dirty="0"/>
          </a:p>
        </p:txBody>
      </p:sp>
      <p:sp>
        <p:nvSpPr>
          <p:cNvPr id="3" name="Content Placeholder 2"/>
          <p:cNvSpPr>
            <a:spLocks noGrp="1"/>
          </p:cNvSpPr>
          <p:nvPr>
            <p:ph idx="1"/>
          </p:nvPr>
        </p:nvSpPr>
        <p:spPr>
          <a:xfrm>
            <a:off x="628649" y="969818"/>
            <a:ext cx="8189673" cy="5207145"/>
          </a:xfrm>
        </p:spPr>
        <p:txBody>
          <a:bodyPr>
            <a:normAutofit/>
          </a:bodyPr>
          <a:lstStyle/>
          <a:p>
            <a:pPr marL="0" indent="0">
              <a:buNone/>
            </a:pPr>
            <a:r>
              <a:rPr lang="en-CA" dirty="0">
                <a:solidFill>
                  <a:srgbClr val="FF0000"/>
                </a:solidFill>
                <a:latin typeface="Courier New" panose="02070309020205020404" pitchFamily="49" charset="0"/>
                <a:cs typeface="Courier New" panose="02070309020205020404" pitchFamily="49" charset="0"/>
              </a:rPr>
              <a:t>int x = 10;</a:t>
            </a:r>
            <a:br>
              <a:rPr lang="en-CA" dirty="0">
                <a:solidFill>
                  <a:srgbClr val="FF0000"/>
                </a:solidFill>
                <a:latin typeface="Courier New" panose="02070309020205020404" pitchFamily="49" charset="0"/>
                <a:cs typeface="Courier New" panose="02070309020205020404" pitchFamily="49" charset="0"/>
              </a:rPr>
            </a:br>
            <a:r>
              <a:rPr lang="en-CA" dirty="0">
                <a:solidFill>
                  <a:srgbClr val="FF0000"/>
                </a:solidFill>
                <a:latin typeface="Courier New" panose="02070309020205020404" pitchFamily="49" charset="0"/>
                <a:cs typeface="Courier New" panose="02070309020205020404" pitchFamily="49" charset="0"/>
              </a:rPr>
              <a:t/>
            </a:r>
            <a:br>
              <a:rPr lang="en-CA" dirty="0">
                <a:solidFill>
                  <a:srgbClr val="FF0000"/>
                </a:solidFill>
                <a:latin typeface="Courier New" panose="02070309020205020404" pitchFamily="49" charset="0"/>
                <a:cs typeface="Courier New" panose="02070309020205020404" pitchFamily="49" charset="0"/>
              </a:rPr>
            </a:br>
            <a:r>
              <a:rPr lang="en-CA" dirty="0">
                <a:solidFill>
                  <a:srgbClr val="FF0000"/>
                </a:solidFill>
                <a:latin typeface="Courier New" panose="02070309020205020404" pitchFamily="49" charset="0"/>
                <a:cs typeface="Courier New" panose="02070309020205020404" pitchFamily="49" charset="0"/>
              </a:rPr>
              <a:t>int *p = &amp;x; </a:t>
            </a:r>
            <a:r>
              <a:rPr lang="en-CA" dirty="0"/>
              <a:t/>
            </a:r>
            <a:br>
              <a:rPr lang="en-CA" dirty="0"/>
            </a:br>
            <a:r>
              <a:rPr lang="en-CA" dirty="0"/>
              <a:t/>
            </a:r>
            <a:br>
              <a:rPr lang="en-CA" dirty="0"/>
            </a:br>
            <a:r>
              <a:rPr lang="en-CA" dirty="0" err="1"/>
              <a:t>Nếu</a:t>
            </a:r>
            <a:r>
              <a:rPr lang="en-CA" dirty="0"/>
              <a:t> con </a:t>
            </a:r>
            <a:r>
              <a:rPr lang="en-CA" dirty="0" err="1"/>
              <a:t>trỏ</a:t>
            </a:r>
            <a:r>
              <a:rPr lang="en-CA" dirty="0"/>
              <a:t> </a:t>
            </a:r>
            <a:r>
              <a:rPr lang="en-CA" dirty="0">
                <a:solidFill>
                  <a:srgbClr val="FF0000"/>
                </a:solidFill>
                <a:latin typeface="Courier New" panose="02070309020205020404" pitchFamily="49" charset="0"/>
                <a:cs typeface="Courier New" panose="02070309020205020404" pitchFamily="49" charset="0"/>
              </a:rPr>
              <a:t>p</a:t>
            </a:r>
            <a:r>
              <a:rPr lang="en-CA" dirty="0"/>
              <a:t> </a:t>
            </a:r>
            <a:r>
              <a:rPr lang="en-CA" dirty="0" err="1"/>
              <a:t>gi</a:t>
            </a:r>
            <a:r>
              <a:rPr lang="en-US" dirty="0"/>
              <a:t>ữ </a:t>
            </a:r>
            <a:r>
              <a:rPr lang="en-US" dirty="0" err="1"/>
              <a:t>địa</a:t>
            </a:r>
            <a:r>
              <a:rPr lang="en-US" dirty="0"/>
              <a:t> </a:t>
            </a:r>
            <a:r>
              <a:rPr lang="en-US" dirty="0" err="1"/>
              <a:t>chỉ</a:t>
            </a:r>
            <a:r>
              <a:rPr lang="en-US" dirty="0"/>
              <a:t> </a:t>
            </a:r>
            <a:r>
              <a:rPr lang="en-US" dirty="0" err="1"/>
              <a:t>của</a:t>
            </a:r>
            <a:r>
              <a:rPr lang="en-US" dirty="0"/>
              <a:t> </a:t>
            </a:r>
            <a:r>
              <a:rPr lang="en-US" dirty="0" err="1"/>
              <a:t>biến</a:t>
            </a:r>
            <a:r>
              <a:rPr lang="en-CA" dirty="0"/>
              <a:t> </a:t>
            </a:r>
            <a:r>
              <a:rPr lang="en-CA" dirty="0">
                <a:solidFill>
                  <a:srgbClr val="FF0000"/>
                </a:solidFill>
                <a:latin typeface="Courier New" panose="02070309020205020404" pitchFamily="49" charset="0"/>
                <a:cs typeface="Courier New" panose="02070309020205020404" pitchFamily="49" charset="0"/>
              </a:rPr>
              <a:t>a</a:t>
            </a:r>
            <a:r>
              <a:rPr lang="en-CA" dirty="0"/>
              <a:t>,  ta </a:t>
            </a:r>
            <a:r>
              <a:rPr lang="en-CA" dirty="0" err="1"/>
              <a:t>nói</a:t>
            </a:r>
            <a:r>
              <a:rPr lang="en-CA" dirty="0"/>
              <a:t> </a:t>
            </a:r>
            <a:r>
              <a:rPr lang="en-CA" dirty="0">
                <a:solidFill>
                  <a:srgbClr val="FF0000"/>
                </a:solidFill>
                <a:latin typeface="Courier New" panose="02070309020205020404" pitchFamily="49" charset="0"/>
                <a:cs typeface="Courier New" panose="02070309020205020404" pitchFamily="49" charset="0"/>
              </a:rPr>
              <a:t>p</a:t>
            </a:r>
            <a:r>
              <a:rPr lang="en-CA" dirty="0"/>
              <a:t> </a:t>
            </a:r>
            <a:r>
              <a:rPr lang="en-CA" dirty="0" err="1"/>
              <a:t>trỏ</a:t>
            </a:r>
            <a:r>
              <a:rPr lang="en-CA" dirty="0"/>
              <a:t> t</a:t>
            </a:r>
            <a:r>
              <a:rPr lang="en-US" dirty="0" err="1"/>
              <a:t>ới</a:t>
            </a:r>
            <a:r>
              <a:rPr lang="en-US" dirty="0"/>
              <a:t> </a:t>
            </a:r>
            <a:r>
              <a:rPr lang="en-US" dirty="0" err="1"/>
              <a:t>biến</a:t>
            </a:r>
            <a:r>
              <a:rPr lang="en-CA" dirty="0"/>
              <a:t> </a:t>
            </a:r>
            <a:r>
              <a:rPr lang="en-CA" dirty="0">
                <a:solidFill>
                  <a:srgbClr val="FF0000"/>
                </a:solidFill>
                <a:latin typeface="Courier New" panose="02070309020205020404" pitchFamily="49" charset="0"/>
                <a:cs typeface="Courier New" panose="02070309020205020404" pitchFamily="49" charset="0"/>
              </a:rPr>
              <a:t>a</a:t>
            </a:r>
          </a:p>
          <a:p>
            <a:pPr marL="0" indent="0">
              <a:buNone/>
            </a:pPr>
            <a:r>
              <a:rPr lang="en-CA" dirty="0"/>
              <a:t/>
            </a:r>
            <a:br>
              <a:rPr lang="en-CA" dirty="0"/>
            </a:br>
            <a:r>
              <a:rPr lang="en-CA" dirty="0">
                <a:solidFill>
                  <a:srgbClr val="FF0000"/>
                </a:solidFill>
                <a:latin typeface="Courier New" panose="02070309020205020404" pitchFamily="49" charset="0"/>
                <a:cs typeface="Courier New" panose="02070309020205020404" pitchFamily="49" charset="0"/>
              </a:rPr>
              <a:t>*p </a:t>
            </a:r>
            <a:r>
              <a:rPr lang="en-CA" dirty="0" err="1"/>
              <a:t>biểu</a:t>
            </a:r>
            <a:r>
              <a:rPr lang="en-CA" dirty="0"/>
              <a:t> </a:t>
            </a:r>
            <a:r>
              <a:rPr lang="en-CA" dirty="0" err="1"/>
              <a:t>diễn</a:t>
            </a:r>
            <a:r>
              <a:rPr lang="en-CA" dirty="0"/>
              <a:t> </a:t>
            </a:r>
            <a:r>
              <a:rPr lang="en-CA" dirty="0" err="1"/>
              <a:t>giá</a:t>
            </a:r>
            <a:r>
              <a:rPr lang="en-CA" dirty="0"/>
              <a:t> </a:t>
            </a:r>
            <a:r>
              <a:rPr lang="en-CA" dirty="0" err="1"/>
              <a:t>trị</a:t>
            </a:r>
            <a:r>
              <a:rPr lang="en-CA" dirty="0"/>
              <a:t> l</a:t>
            </a:r>
            <a:r>
              <a:rPr lang="vi-VN" dirty="0"/>
              <a:t>ư</a:t>
            </a:r>
            <a:r>
              <a:rPr lang="en-US" dirty="0"/>
              <a:t>u </a:t>
            </a:r>
            <a:r>
              <a:rPr lang="en-US" dirty="0" err="1"/>
              <a:t>tại</a:t>
            </a:r>
            <a:r>
              <a:rPr lang="en-US" dirty="0"/>
              <a:t> </a:t>
            </a:r>
            <a:r>
              <a:rPr lang="en-US" dirty="0" err="1"/>
              <a:t>địa</a:t>
            </a:r>
            <a:r>
              <a:rPr lang="en-US" dirty="0"/>
              <a:t> </a:t>
            </a:r>
            <a:r>
              <a:rPr lang="en-US" dirty="0" err="1"/>
              <a:t>chỉ</a:t>
            </a:r>
            <a:r>
              <a:rPr lang="en-US" dirty="0"/>
              <a:t> </a:t>
            </a:r>
            <a:r>
              <a:rPr lang="en-CA" dirty="0"/>
              <a:t> </a:t>
            </a:r>
            <a:r>
              <a:rPr lang="en-CA" dirty="0">
                <a:solidFill>
                  <a:srgbClr val="FF0000"/>
                </a:solidFill>
                <a:latin typeface="Courier New" panose="02070309020205020404" pitchFamily="49" charset="0"/>
                <a:cs typeface="Courier New" panose="02070309020205020404" pitchFamily="49" charset="0"/>
              </a:rPr>
              <a:t>p</a:t>
            </a:r>
            <a:r>
              <a:rPr lang="en-CA" dirty="0"/>
              <a:t/>
            </a:r>
            <a:br>
              <a:rPr lang="en-CA" dirty="0"/>
            </a:br>
            <a:r>
              <a:rPr lang="en-CA" dirty="0"/>
              <a:t>  </a:t>
            </a:r>
            <a:br>
              <a:rPr lang="en-CA" dirty="0"/>
            </a:br>
            <a:r>
              <a:rPr lang="en-CA" dirty="0">
                <a:solidFill>
                  <a:srgbClr val="FF0000"/>
                </a:solidFill>
                <a:latin typeface="Courier New" panose="02070309020205020404" pitchFamily="49" charset="0"/>
                <a:cs typeface="Courier New" panose="02070309020205020404" pitchFamily="49" charset="0"/>
              </a:rPr>
              <a:t>*p </a:t>
            </a:r>
            <a:r>
              <a:rPr lang="en-CA" dirty="0" err="1"/>
              <a:t>đư</a:t>
            </a:r>
            <a:r>
              <a:rPr lang="en-US" dirty="0" err="1"/>
              <a:t>ợc</a:t>
            </a:r>
            <a:r>
              <a:rPr lang="en-US" dirty="0"/>
              <a:t> </a:t>
            </a:r>
            <a:r>
              <a:rPr lang="en-US" dirty="0" err="1"/>
              <a:t>gọi</a:t>
            </a:r>
            <a:r>
              <a:rPr lang="en-US" dirty="0"/>
              <a:t> </a:t>
            </a:r>
            <a:r>
              <a:rPr lang="en-US" dirty="0" err="1"/>
              <a:t>là</a:t>
            </a:r>
            <a:r>
              <a:rPr lang="en-US" dirty="0"/>
              <a:t> “</a:t>
            </a:r>
            <a:r>
              <a:rPr lang="en-US" dirty="0" err="1"/>
              <a:t>tham</a:t>
            </a:r>
            <a:r>
              <a:rPr lang="en-US" dirty="0"/>
              <a:t> </a:t>
            </a:r>
            <a:r>
              <a:rPr lang="en-US" dirty="0" err="1"/>
              <a:t>chiếu</a:t>
            </a:r>
            <a:r>
              <a:rPr lang="en-US" dirty="0"/>
              <a:t> ng</a:t>
            </a:r>
            <a:r>
              <a:rPr lang="vi-VN" dirty="0"/>
              <a:t>ư</a:t>
            </a:r>
            <a:r>
              <a:rPr lang="en-US" dirty="0" err="1"/>
              <a:t>ợc</a:t>
            </a:r>
            <a:r>
              <a:rPr lang="en-US" dirty="0"/>
              <a:t>” </a:t>
            </a:r>
            <a:r>
              <a:rPr lang="en-US" dirty="0" err="1"/>
              <a:t>của</a:t>
            </a:r>
            <a:r>
              <a:rPr lang="en-US" dirty="0"/>
              <a:t> con </a:t>
            </a:r>
            <a:r>
              <a:rPr lang="en-US" dirty="0" err="1"/>
              <a:t>trỏ</a:t>
            </a:r>
            <a:r>
              <a:rPr lang="en-CA" dirty="0"/>
              <a:t> </a:t>
            </a:r>
            <a:r>
              <a:rPr lang="en-CA" dirty="0">
                <a:solidFill>
                  <a:srgbClr val="FF0000"/>
                </a:solidFill>
                <a:latin typeface="Courier New" panose="02070309020205020404" pitchFamily="49" charset="0"/>
                <a:cs typeface="Courier New" panose="02070309020205020404" pitchFamily="49" charset="0"/>
              </a:rPr>
              <a:t>p</a:t>
            </a:r>
            <a:r>
              <a:rPr lang="en-CA" dirty="0"/>
              <a:t/>
            </a:r>
            <a:br>
              <a:rPr lang="en-CA" dirty="0"/>
            </a:br>
            <a:endParaRPr lang="en-CA" dirty="0"/>
          </a:p>
          <a:p>
            <a:r>
              <a:rPr lang="en-CA" dirty="0"/>
              <a:t>Con </a:t>
            </a:r>
            <a:r>
              <a:rPr lang="en-CA" dirty="0" err="1"/>
              <a:t>trỏ</a:t>
            </a:r>
            <a:r>
              <a:rPr lang="en-CA" dirty="0"/>
              <a:t> đ</a:t>
            </a:r>
            <a:r>
              <a:rPr lang="vi-VN" dirty="0"/>
              <a:t>ư</a:t>
            </a:r>
            <a:r>
              <a:rPr lang="en-US" dirty="0" err="1"/>
              <a:t>ợc</a:t>
            </a:r>
            <a:r>
              <a:rPr lang="en-US" dirty="0"/>
              <a:t> </a:t>
            </a:r>
            <a:r>
              <a:rPr lang="en-US" dirty="0" err="1"/>
              <a:t>dùng</a:t>
            </a:r>
            <a:r>
              <a:rPr lang="en-US" dirty="0"/>
              <a:t> </a:t>
            </a:r>
            <a:r>
              <a:rPr lang="en-US" dirty="0" err="1"/>
              <a:t>để</a:t>
            </a:r>
            <a:r>
              <a:rPr lang="en-US" dirty="0"/>
              <a:t> </a:t>
            </a:r>
            <a:r>
              <a:rPr lang="en-US" dirty="0" err="1"/>
              <a:t>lấy</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biến</a:t>
            </a:r>
            <a:r>
              <a:rPr lang="en-US" dirty="0"/>
              <a:t> </a:t>
            </a:r>
            <a:r>
              <a:rPr lang="en-US" dirty="0" err="1"/>
              <a:t>nó</a:t>
            </a:r>
            <a:r>
              <a:rPr lang="en-US" dirty="0"/>
              <a:t> </a:t>
            </a:r>
            <a:r>
              <a:rPr lang="en-US" dirty="0" err="1"/>
              <a:t>trỏ</a:t>
            </a:r>
            <a:r>
              <a:rPr lang="en-US" dirty="0"/>
              <a:t> </a:t>
            </a:r>
            <a:r>
              <a:rPr lang="en-US" dirty="0" err="1"/>
              <a:t>vào</a:t>
            </a:r>
            <a:r>
              <a:rPr lang="en-US" dirty="0"/>
              <a:t>, </a:t>
            </a:r>
            <a:r>
              <a:rPr lang="en-US" dirty="0" err="1"/>
              <a:t>đồng</a:t>
            </a:r>
            <a:r>
              <a:rPr lang="en-US" dirty="0"/>
              <a:t> </a:t>
            </a:r>
            <a:r>
              <a:rPr lang="en-US" dirty="0" err="1"/>
              <a:t>thời</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lấy</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a:t>
            </a:r>
            <a:r>
              <a:rPr lang="en-US" dirty="0" err="1"/>
              <a:t>đó</a:t>
            </a:r>
            <a:endParaRPr lang="en-CA" dirty="0"/>
          </a:p>
        </p:txBody>
      </p:sp>
      <p:sp>
        <p:nvSpPr>
          <p:cNvPr id="6" name="Slide Number Placeholder 3">
            <a:extLst>
              <a:ext uri="{FF2B5EF4-FFF2-40B4-BE49-F238E27FC236}">
                <a16:creationId xmlns:a16="http://schemas.microsoft.com/office/drawing/2014/main" xmlns="" id="{2ACDF924-83C9-49FA-9CFF-1A70D9081213}"/>
              </a:ext>
            </a:extLst>
          </p:cNvPr>
          <p:cNvSpPr>
            <a:spLocks noGrp="1"/>
          </p:cNvSpPr>
          <p:nvPr>
            <p:ph type="sldNum" sz="quarter" idx="12"/>
          </p:nvPr>
        </p:nvSpPr>
        <p:spPr/>
        <p:txBody>
          <a:bodyPr/>
          <a:lstStyle/>
          <a:p>
            <a:fld id="{8C13379D-D487-4446-85FC-E9ED5B8B80F6}" type="slidenum">
              <a:rPr lang="en-US" smtClean="0"/>
              <a:pPr/>
              <a:t>9</a:t>
            </a:fld>
            <a:endParaRPr lang="en-US"/>
          </a:p>
        </p:txBody>
      </p:sp>
    </p:spTree>
    <p:extLst>
      <p:ext uri="{BB962C8B-B14F-4D97-AF65-F5344CB8AC3E}">
        <p14:creationId xmlns:p14="http://schemas.microsoft.com/office/powerpoint/2010/main" xmlns="" val="1017279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726</TotalTime>
  <Words>3400</Words>
  <Application>Microsoft Office PowerPoint</Application>
  <PresentationFormat>On-screen Show (4:3)</PresentationFormat>
  <Paragraphs>541</Paragraphs>
  <Slides>47</Slides>
  <Notes>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1_Office Theme</vt:lpstr>
      <vt:lpstr>Chương 2:  Quản lý bộ nhớ</vt:lpstr>
      <vt:lpstr>Thứ tự ưu tiên các phép toán</vt:lpstr>
      <vt:lpstr>Slide 3</vt:lpstr>
      <vt:lpstr>Biến:  tên biến, vùng nhớ và giá trị biến</vt:lpstr>
      <vt:lpstr>Biến:  tên biến, vùng nhớ và giá trị biến</vt:lpstr>
      <vt:lpstr>Chương trình ví dụ</vt:lpstr>
      <vt:lpstr>Khái niệm con trỏ</vt:lpstr>
      <vt:lpstr>Tham chiếu ngược (dereference) biến con trỏ </vt:lpstr>
      <vt:lpstr>Ví dụ con trỏ</vt:lpstr>
      <vt:lpstr>Slide 10</vt:lpstr>
      <vt:lpstr>Con trỏ</vt:lpstr>
      <vt:lpstr>Biến và con trỏ</vt:lpstr>
      <vt:lpstr>Ví dụ con trỏ</vt:lpstr>
      <vt:lpstr>Slide 14</vt:lpstr>
      <vt:lpstr>Các phép toán trên con trỏ</vt:lpstr>
      <vt:lpstr>Ví dụ</vt:lpstr>
      <vt:lpstr>Chú ý</vt:lpstr>
      <vt:lpstr>Con trỏ *void</vt:lpstr>
      <vt:lpstr>Con trỏ *void</vt:lpstr>
      <vt:lpstr>Con trỏ và mảng</vt:lpstr>
      <vt:lpstr>Slide 21</vt:lpstr>
      <vt:lpstr>CÓ CẦN KHAI BÁO TƯỜNG MINH KÍCH THƯỚC MẢNG ?</vt:lpstr>
      <vt:lpstr>Con trỏ và mảng</vt:lpstr>
      <vt:lpstr>Slide 24</vt:lpstr>
      <vt:lpstr>Con trỏ và xâu</vt:lpstr>
      <vt:lpstr>Tuy nhiên cần lưu ý con trỏ được cấp phát bộ nhớ hay chưa và trỏ tới đâu ? </vt:lpstr>
      <vt:lpstr>Slide 27</vt:lpstr>
      <vt:lpstr>Mảng các con trỏ</vt:lpstr>
      <vt:lpstr>Slide 29</vt:lpstr>
      <vt:lpstr>Mảng các con trỏ</vt:lpstr>
      <vt:lpstr>Mảng các con trỏ</vt:lpstr>
      <vt:lpstr>Con trỏ trỏ tới con trỏ</vt:lpstr>
      <vt:lpstr>Con trỏ trỏ tới con trỏ</vt:lpstr>
      <vt:lpstr>Quản lý bộ nhớ - Bộ nhớ động</vt:lpstr>
      <vt:lpstr>Quản lý bộ nhớ - Bộ nhớ động</vt:lpstr>
      <vt:lpstr>Cấp phát bộ nhớ động</vt:lpstr>
      <vt:lpstr>Cấp phát bộ nhớ động</vt:lpstr>
      <vt:lpstr>Ví dụ</vt:lpstr>
      <vt:lpstr>Bộ nhớ động cho mảng 2 chiều</vt:lpstr>
      <vt:lpstr>Bộ nhớ động cho mảng 2 chiều</vt:lpstr>
      <vt:lpstr>Bộ nhớ động cho mảng 2 chiều</vt:lpstr>
      <vt:lpstr>Sơ đồ bộ nhớ</vt:lpstr>
      <vt:lpstr>Ví dụ</vt:lpstr>
      <vt:lpstr>Stack:</vt:lpstr>
      <vt:lpstr>Bài tập</vt:lpstr>
      <vt:lpstr>Bt tiep…</vt:lpstr>
      <vt:lpstr>Xin cảm ơn!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kỹ thuật lập trình</dc:title>
  <dc:creator>Dinh Viet Sang</dc:creator>
  <cp:lastModifiedBy>VIP</cp:lastModifiedBy>
  <cp:revision>220</cp:revision>
  <dcterms:created xsi:type="dcterms:W3CDTF">2020-03-03T04:07:40Z</dcterms:created>
  <dcterms:modified xsi:type="dcterms:W3CDTF">2021-09-30T02:50:48Z</dcterms:modified>
</cp:coreProperties>
</file>