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56"/>
  </p:notesMasterIdLst>
  <p:sldIdLst>
    <p:sldId id="256" r:id="rId2"/>
    <p:sldId id="783" r:id="rId3"/>
    <p:sldId id="779" r:id="rId4"/>
    <p:sldId id="781" r:id="rId5"/>
    <p:sldId id="347" r:id="rId6"/>
    <p:sldId id="380" r:id="rId7"/>
    <p:sldId id="378" r:id="rId8"/>
    <p:sldId id="379" r:id="rId9"/>
    <p:sldId id="726" r:id="rId10"/>
    <p:sldId id="749" r:id="rId11"/>
    <p:sldId id="750" r:id="rId12"/>
    <p:sldId id="784" r:id="rId13"/>
    <p:sldId id="751" r:id="rId14"/>
    <p:sldId id="727" r:id="rId15"/>
    <p:sldId id="752" r:id="rId16"/>
    <p:sldId id="754" r:id="rId17"/>
    <p:sldId id="293" r:id="rId18"/>
    <p:sldId id="294" r:id="rId19"/>
    <p:sldId id="296" r:id="rId20"/>
    <p:sldId id="297" r:id="rId21"/>
    <p:sldId id="298" r:id="rId22"/>
    <p:sldId id="299" r:id="rId23"/>
    <p:sldId id="300" r:id="rId24"/>
    <p:sldId id="301" r:id="rId25"/>
    <p:sldId id="782" r:id="rId26"/>
    <p:sldId id="753" r:id="rId27"/>
    <p:sldId id="755" r:id="rId28"/>
    <p:sldId id="756" r:id="rId29"/>
    <p:sldId id="757" r:id="rId30"/>
    <p:sldId id="758" r:id="rId31"/>
    <p:sldId id="759" r:id="rId32"/>
    <p:sldId id="760" r:id="rId33"/>
    <p:sldId id="761" r:id="rId34"/>
    <p:sldId id="762" r:id="rId35"/>
    <p:sldId id="764" r:id="rId36"/>
    <p:sldId id="767" r:id="rId37"/>
    <p:sldId id="766" r:id="rId38"/>
    <p:sldId id="768" r:id="rId39"/>
    <p:sldId id="769" r:id="rId40"/>
    <p:sldId id="770" r:id="rId41"/>
    <p:sldId id="787" r:id="rId42"/>
    <p:sldId id="771" r:id="rId43"/>
    <p:sldId id="772" r:id="rId44"/>
    <p:sldId id="788" r:id="rId45"/>
    <p:sldId id="774" r:id="rId46"/>
    <p:sldId id="775" r:id="rId47"/>
    <p:sldId id="776" r:id="rId48"/>
    <p:sldId id="777" r:id="rId49"/>
    <p:sldId id="789" r:id="rId50"/>
    <p:sldId id="790" r:id="rId51"/>
    <p:sldId id="778" r:id="rId52"/>
    <p:sldId id="785" r:id="rId53"/>
    <p:sldId id="786" r:id="rId54"/>
    <p:sldId id="780"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6C68F128-8132-409A-AF4A-DBC4DCE6ECC5}">
          <p14:sldIdLst>
            <p14:sldId id="256"/>
            <p14:sldId id="779"/>
            <p14:sldId id="347"/>
            <p14:sldId id="380"/>
            <p14:sldId id="378"/>
            <p14:sldId id="379"/>
            <p14:sldId id="726"/>
            <p14:sldId id="749"/>
            <p14:sldId id="750"/>
            <p14:sldId id="751"/>
            <p14:sldId id="727"/>
            <p14:sldId id="752"/>
            <p14:sldId id="754"/>
            <p14:sldId id="293"/>
            <p14:sldId id="294"/>
            <p14:sldId id="296"/>
            <p14:sldId id="297"/>
            <p14:sldId id="298"/>
            <p14:sldId id="299"/>
            <p14:sldId id="300"/>
            <p14:sldId id="301"/>
            <p14:sldId id="753"/>
            <p14:sldId id="755"/>
            <p14:sldId id="756"/>
            <p14:sldId id="757"/>
            <p14:sldId id="758"/>
            <p14:sldId id="759"/>
            <p14:sldId id="760"/>
            <p14:sldId id="761"/>
            <p14:sldId id="762"/>
            <p14:sldId id="764"/>
            <p14:sldId id="767"/>
            <p14:sldId id="766"/>
            <p14:sldId id="768"/>
            <p14:sldId id="769"/>
            <p14:sldId id="770"/>
            <p14:sldId id="771"/>
            <p14:sldId id="772"/>
            <p14:sldId id="774"/>
            <p14:sldId id="775"/>
            <p14:sldId id="776"/>
            <p14:sldId id="777"/>
            <p14:sldId id="778"/>
            <p14:sldId id="780"/>
          </p14:sldIdLst>
        </p14:section>
      </p14:sectionLst>
    </p:ex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E417A"/>
    <a:srgbClr val="1E417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63A6B3-CFD9-4B85-91F6-10A4B631DEBF}" v="4" dt="2019-12-12T18:56:23.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289" autoAdjust="0"/>
    <p:restoredTop sz="95144"/>
  </p:normalViewPr>
  <p:slideViewPr>
    <p:cSldViewPr snapToGrid="0">
      <p:cViewPr varScale="1">
        <p:scale>
          <a:sx n="73" d="100"/>
          <a:sy n="73" d="100"/>
        </p:scale>
        <p:origin x="-1176" y="-108"/>
      </p:cViewPr>
      <p:guideLst>
        <p:guide orient="horz" pos="2160"/>
        <p:guide pos="2880"/>
      </p:guideLst>
    </p:cSldViewPr>
  </p:slideViewPr>
  <p:notesTextViewPr>
    <p:cViewPr>
      <p:scale>
        <a:sx n="1" d="1"/>
        <a:sy n="1" d="1"/>
      </p:scale>
      <p:origin x="0" y="0"/>
    </p:cViewPr>
  </p:notesTextViewPr>
  <p:sorterViewPr>
    <p:cViewPr>
      <p:scale>
        <a:sx n="100" d="100"/>
        <a:sy n="100" d="100"/>
      </p:scale>
      <p:origin x="0" y="-3396"/>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et Sang" userId="693b233c-29db-4155-a84a-11e088d973ce" providerId="ADAL" clId="{256904D6-C624-44D2-95D7-38AF566D040A}"/>
    <pc:docChg chg="undo redo custSel addSld delSld modSld modMainMaster modSection">
      <pc:chgData name="Dinh Viet Sang" userId="693b233c-29db-4155-a84a-11e088d973ce" providerId="ADAL" clId="{256904D6-C624-44D2-95D7-38AF566D040A}" dt="2019-08-08T02:03:20.129" v="1604"/>
      <pc:docMkLst>
        <pc:docMk/>
      </pc:docMkLst>
      <pc:sldChg chg="modSp">
        <pc:chgData name="Dinh Viet Sang" userId="693b233c-29db-4155-a84a-11e088d973ce" providerId="ADAL" clId="{256904D6-C624-44D2-95D7-38AF566D040A}" dt="2019-08-06T01:52:47.773" v="38" actId="404"/>
        <pc:sldMkLst>
          <pc:docMk/>
          <pc:sldMk cId="1421310571" sldId="256"/>
        </pc:sldMkLst>
        <pc:spChg chg="mod">
          <ac:chgData name="Dinh Viet Sang" userId="693b233c-29db-4155-a84a-11e088d973ce" providerId="ADAL" clId="{256904D6-C624-44D2-95D7-38AF566D040A}" dt="2019-08-06T01:52:47.773" v="38" actId="404"/>
          <ac:spMkLst>
            <pc:docMk/>
            <pc:sldMk cId="1421310571" sldId="256"/>
            <ac:spMk id="2" creationId="{B820AEC0-4960-4BF3-9A72-1C30D7848550}"/>
          </ac:spMkLst>
        </pc:spChg>
      </pc:sldChg>
      <pc:sldChg chg="modSp">
        <pc:chgData name="Dinh Viet Sang" userId="693b233c-29db-4155-a84a-11e088d973ce" providerId="ADAL" clId="{256904D6-C624-44D2-95D7-38AF566D040A}" dt="2019-08-06T02:36:39.112" v="1211" actId="20577"/>
        <pc:sldMkLst>
          <pc:docMk/>
          <pc:sldMk cId="3480357123" sldId="257"/>
        </pc:sldMkLst>
        <pc:spChg chg="mod">
          <ac:chgData name="Dinh Viet Sang" userId="693b233c-29db-4155-a84a-11e088d973ce" providerId="ADAL" clId="{256904D6-C624-44D2-95D7-38AF566D040A}" dt="2019-08-06T02:36:39.112" v="1211" actId="20577"/>
          <ac:spMkLst>
            <pc:docMk/>
            <pc:sldMk cId="3480357123" sldId="257"/>
            <ac:spMk id="3" creationId="{03F0CB43-D177-4D6E-AF18-574ECF170887}"/>
          </ac:spMkLst>
        </pc:spChg>
      </pc:sldChg>
      <pc:sldChg chg="add">
        <pc:chgData name="Dinh Viet Sang" userId="693b233c-29db-4155-a84a-11e088d973ce" providerId="ADAL" clId="{256904D6-C624-44D2-95D7-38AF566D040A}" dt="2019-08-06T02:08:39.763" v="567"/>
        <pc:sldMkLst>
          <pc:docMk/>
          <pc:sldMk cId="353313763" sldId="260"/>
        </pc:sldMkLst>
      </pc:sldChg>
      <pc:sldChg chg="add">
        <pc:chgData name="Dinh Viet Sang" userId="693b233c-29db-4155-a84a-11e088d973ce" providerId="ADAL" clId="{256904D6-C624-44D2-95D7-38AF566D040A}" dt="2019-08-06T02:08:39.763" v="567"/>
        <pc:sldMkLst>
          <pc:docMk/>
          <pc:sldMk cId="2969460515" sldId="261"/>
        </pc:sldMkLst>
      </pc:sldChg>
      <pc:sldChg chg="add">
        <pc:chgData name="Dinh Viet Sang" userId="693b233c-29db-4155-a84a-11e088d973ce" providerId="ADAL" clId="{256904D6-C624-44D2-95D7-38AF566D040A}" dt="2019-08-06T02:08:39.763" v="567"/>
        <pc:sldMkLst>
          <pc:docMk/>
          <pc:sldMk cId="575111104" sldId="263"/>
        </pc:sldMkLst>
      </pc:sldChg>
      <pc:sldChg chg="addSp delSp modSp add">
        <pc:chgData name="Dinh Viet Sang" userId="693b233c-29db-4155-a84a-11e088d973ce" providerId="ADAL" clId="{256904D6-C624-44D2-95D7-38AF566D040A}" dt="2019-08-06T02:39:00.994" v="1228" actId="1076"/>
        <pc:sldMkLst>
          <pc:docMk/>
          <pc:sldMk cId="2787495815" sldId="264"/>
        </pc:sldMkLst>
        <pc:spChg chg="add mod">
          <ac:chgData name="Dinh Viet Sang" userId="693b233c-29db-4155-a84a-11e088d973ce" providerId="ADAL" clId="{256904D6-C624-44D2-95D7-38AF566D040A}" dt="2019-08-06T02:39:00.994" v="1228" actId="1076"/>
          <ac:spMkLst>
            <pc:docMk/>
            <pc:sldMk cId="2787495815" sldId="264"/>
            <ac:spMk id="8" creationId="{3940DE26-6AC3-4C30-9E82-B3EFD97BADE6}"/>
          </ac:spMkLst>
        </pc:spChg>
        <pc:spChg chg="del">
          <ac:chgData name="Dinh Viet Sang" userId="693b233c-29db-4155-a84a-11e088d973ce" providerId="ADAL" clId="{256904D6-C624-44D2-95D7-38AF566D040A}" dt="2019-08-06T02:38:44.087" v="1222" actId="478"/>
          <ac:spMkLst>
            <pc:docMk/>
            <pc:sldMk cId="2787495815" sldId="264"/>
            <ac:spMk id="10" creationId="{00000000-0000-0000-0000-000000000000}"/>
          </ac:spMkLst>
        </pc:spChg>
        <pc:spChg chg="mod">
          <ac:chgData name="Dinh Viet Sang" userId="693b233c-29db-4155-a84a-11e088d973ce" providerId="ADAL" clId="{256904D6-C624-44D2-95D7-38AF566D040A}" dt="2019-08-06T02:38:58.314" v="1227" actId="14100"/>
          <ac:spMkLst>
            <pc:docMk/>
            <pc:sldMk cId="2787495815" sldId="264"/>
            <ac:spMk id="76" creationId="{00000000-0000-0000-0000-000000000000}"/>
          </ac:spMkLst>
        </pc:spChg>
      </pc:sldChg>
      <pc:sldChg chg="modSp add">
        <pc:chgData name="Dinh Viet Sang" userId="693b233c-29db-4155-a84a-11e088d973ce" providerId="ADAL" clId="{256904D6-C624-44D2-95D7-38AF566D040A}" dt="2019-08-06T02:49:11.845" v="1508" actId="14100"/>
        <pc:sldMkLst>
          <pc:docMk/>
          <pc:sldMk cId="1116190454" sldId="265"/>
        </pc:sldMkLst>
        <pc:spChg chg="mod">
          <ac:chgData name="Dinh Viet Sang" userId="693b233c-29db-4155-a84a-11e088d973ce" providerId="ADAL" clId="{256904D6-C624-44D2-95D7-38AF566D040A}" dt="2019-08-06T02:49:11.845" v="1508" actId="14100"/>
          <ac:spMkLst>
            <pc:docMk/>
            <pc:sldMk cId="1116190454" sldId="265"/>
            <ac:spMk id="29" creationId="{00000000-0000-0000-0000-000000000000}"/>
          </ac:spMkLst>
        </pc:spChg>
      </pc:sldChg>
      <pc:sldChg chg="modSp add">
        <pc:chgData name="Dinh Viet Sang" userId="693b233c-29db-4155-a84a-11e088d973ce" providerId="ADAL" clId="{256904D6-C624-44D2-95D7-38AF566D040A}" dt="2019-08-06T02:49:53.021" v="1512" actId="14100"/>
        <pc:sldMkLst>
          <pc:docMk/>
          <pc:sldMk cId="495516603" sldId="266"/>
        </pc:sldMkLst>
        <pc:spChg chg="mod">
          <ac:chgData name="Dinh Viet Sang" userId="693b233c-29db-4155-a84a-11e088d973ce" providerId="ADAL" clId="{256904D6-C624-44D2-95D7-38AF566D040A}" dt="2019-08-06T02:49:53.021" v="1512" actId="14100"/>
          <ac:spMkLst>
            <pc:docMk/>
            <pc:sldMk cId="495516603" sldId="266"/>
            <ac:spMk id="76" creationId="{00000000-0000-0000-0000-000000000000}"/>
          </ac:spMkLst>
        </pc:spChg>
      </pc:sldChg>
      <pc:sldChg chg="modSp add">
        <pc:chgData name="Dinh Viet Sang" userId="693b233c-29db-4155-a84a-11e088d973ce" providerId="ADAL" clId="{256904D6-C624-44D2-95D7-38AF566D040A}" dt="2019-08-06T02:49:58.897" v="1514" actId="14100"/>
        <pc:sldMkLst>
          <pc:docMk/>
          <pc:sldMk cId="2853895868" sldId="267"/>
        </pc:sldMkLst>
        <pc:spChg chg="mod">
          <ac:chgData name="Dinh Viet Sang" userId="693b233c-29db-4155-a84a-11e088d973ce" providerId="ADAL" clId="{256904D6-C624-44D2-95D7-38AF566D040A}" dt="2019-08-06T02:49:58.897" v="1514" actId="14100"/>
          <ac:spMkLst>
            <pc:docMk/>
            <pc:sldMk cId="2853895868" sldId="267"/>
            <ac:spMk id="76" creationId="{00000000-0000-0000-0000-000000000000}"/>
          </ac:spMkLst>
        </pc:spChg>
      </pc:sldChg>
      <pc:sldChg chg="modSp add">
        <pc:chgData name="Dinh Viet Sang" userId="693b233c-29db-4155-a84a-11e088d973ce" providerId="ADAL" clId="{256904D6-C624-44D2-95D7-38AF566D040A}" dt="2019-08-06T02:42:32.041" v="1255" actId="1076"/>
        <pc:sldMkLst>
          <pc:docMk/>
          <pc:sldMk cId="2169608044" sldId="268"/>
        </pc:sldMkLst>
        <pc:picChg chg="mod">
          <ac:chgData name="Dinh Viet Sang" userId="693b233c-29db-4155-a84a-11e088d973ce" providerId="ADAL" clId="{256904D6-C624-44D2-95D7-38AF566D040A}" dt="2019-08-06T02:42:32.041" v="1255" actId="1076"/>
          <ac:picMkLst>
            <pc:docMk/>
            <pc:sldMk cId="2169608044" sldId="268"/>
            <ac:picMk id="6" creationId="{00000000-0000-0000-0000-000000000000}"/>
          </ac:picMkLst>
        </pc:picChg>
      </pc:sldChg>
      <pc:sldChg chg="modSp add">
        <pc:chgData name="Dinh Viet Sang" userId="693b233c-29db-4155-a84a-11e088d973ce" providerId="ADAL" clId="{256904D6-C624-44D2-95D7-38AF566D040A}" dt="2019-08-06T02:42:37.608" v="1258" actId="1076"/>
        <pc:sldMkLst>
          <pc:docMk/>
          <pc:sldMk cId="2744641626" sldId="269"/>
        </pc:sldMkLst>
        <pc:picChg chg="mod">
          <ac:chgData name="Dinh Viet Sang" userId="693b233c-29db-4155-a84a-11e088d973ce" providerId="ADAL" clId="{256904D6-C624-44D2-95D7-38AF566D040A}" dt="2019-08-06T02:42:37.608" v="1258" actId="1076"/>
          <ac:picMkLst>
            <pc:docMk/>
            <pc:sldMk cId="2744641626" sldId="269"/>
            <ac:picMk id="5" creationId="{00000000-0000-0000-0000-000000000000}"/>
          </ac:picMkLst>
        </pc:picChg>
      </pc:sldChg>
      <pc:sldChg chg="modSp add">
        <pc:chgData name="Dinh Viet Sang" userId="693b233c-29db-4155-a84a-11e088d973ce" providerId="ADAL" clId="{256904D6-C624-44D2-95D7-38AF566D040A}" dt="2019-08-06T02:49:20.037" v="1511" actId="1076"/>
        <pc:sldMkLst>
          <pc:docMk/>
          <pc:sldMk cId="3957452531" sldId="270"/>
        </pc:sldMkLst>
        <pc:picChg chg="mod">
          <ac:chgData name="Dinh Viet Sang" userId="693b233c-29db-4155-a84a-11e088d973ce" providerId="ADAL" clId="{256904D6-C624-44D2-95D7-38AF566D040A}" dt="2019-08-06T02:49:20.037" v="1511" actId="1076"/>
          <ac:picMkLst>
            <pc:docMk/>
            <pc:sldMk cId="3957452531" sldId="270"/>
            <ac:picMk id="24" creationId="{00000000-0000-0000-0000-000000000000}"/>
          </ac:picMkLst>
        </pc:picChg>
      </pc:sldChg>
      <pc:sldChg chg="modSp add">
        <pc:chgData name="Dinh Viet Sang" userId="693b233c-29db-4155-a84a-11e088d973ce" providerId="ADAL" clId="{256904D6-C624-44D2-95D7-38AF566D040A}" dt="2019-08-06T02:38:25.690" v="1220" actId="14100"/>
        <pc:sldMkLst>
          <pc:docMk/>
          <pc:sldMk cId="1949350533" sldId="271"/>
        </pc:sldMkLst>
        <pc:spChg chg="mod">
          <ac:chgData name="Dinh Viet Sang" userId="693b233c-29db-4155-a84a-11e088d973ce" providerId="ADAL" clId="{256904D6-C624-44D2-95D7-38AF566D040A}" dt="2019-08-06T02:38:16.090" v="1217" actId="1076"/>
          <ac:spMkLst>
            <pc:docMk/>
            <pc:sldMk cId="1949350533" sldId="271"/>
            <ac:spMk id="4" creationId="{00000000-0000-0000-0000-000000000000}"/>
          </ac:spMkLst>
        </pc:spChg>
        <pc:spChg chg="mod">
          <ac:chgData name="Dinh Viet Sang" userId="693b233c-29db-4155-a84a-11e088d973ce" providerId="ADAL" clId="{256904D6-C624-44D2-95D7-38AF566D040A}" dt="2019-08-06T02:38:25.690" v="1220" actId="14100"/>
          <ac:spMkLst>
            <pc:docMk/>
            <pc:sldMk cId="1949350533" sldId="271"/>
            <ac:spMk id="76" creationId="{00000000-0000-0000-0000-000000000000}"/>
          </ac:spMkLst>
        </pc:spChg>
      </pc:sldChg>
      <pc:sldChg chg="modSp add">
        <pc:chgData name="Dinh Viet Sang" userId="693b233c-29db-4155-a84a-11e088d973ce" providerId="ADAL" clId="{256904D6-C624-44D2-95D7-38AF566D040A}" dt="2019-08-06T02:50:39.973" v="1552" actId="6549"/>
        <pc:sldMkLst>
          <pc:docMk/>
          <pc:sldMk cId="2169690450" sldId="272"/>
        </pc:sldMkLst>
        <pc:spChg chg="mod">
          <ac:chgData name="Dinh Viet Sang" userId="693b233c-29db-4155-a84a-11e088d973ce" providerId="ADAL" clId="{256904D6-C624-44D2-95D7-38AF566D040A}" dt="2019-08-06T02:50:39.973" v="1552" actId="6549"/>
          <ac:spMkLst>
            <pc:docMk/>
            <pc:sldMk cId="2169690450" sldId="272"/>
            <ac:spMk id="76" creationId="{00000000-0000-0000-0000-000000000000}"/>
          </ac:spMkLst>
        </pc:spChg>
      </pc:sldChg>
      <pc:sldChg chg="modSp add">
        <pc:chgData name="Dinh Viet Sang" userId="693b233c-29db-4155-a84a-11e088d973ce" providerId="ADAL" clId="{256904D6-C624-44D2-95D7-38AF566D040A}" dt="2019-08-06T02:50:44.267" v="1554" actId="14734"/>
        <pc:sldMkLst>
          <pc:docMk/>
          <pc:sldMk cId="2014281699" sldId="274"/>
        </pc:sldMkLst>
        <pc:graphicFrameChg chg="modGraphic">
          <ac:chgData name="Dinh Viet Sang" userId="693b233c-29db-4155-a84a-11e088d973ce" providerId="ADAL" clId="{256904D6-C624-44D2-95D7-38AF566D040A}" dt="2019-08-06T02:50:44.267" v="1554" actId="14734"/>
          <ac:graphicFrameMkLst>
            <pc:docMk/>
            <pc:sldMk cId="2014281699" sldId="274"/>
            <ac:graphicFrameMk id="21" creationId="{00000000-0000-0000-0000-000000000000}"/>
          </ac:graphicFrameMkLst>
        </pc:graphicFrameChg>
      </pc:sldChg>
      <pc:sldChg chg="delSp modSp add">
        <pc:chgData name="Dinh Viet Sang" userId="693b233c-29db-4155-a84a-11e088d973ce" providerId="ADAL" clId="{256904D6-C624-44D2-95D7-38AF566D040A}" dt="2019-08-06T02:50:58.557" v="1580" actId="1076"/>
        <pc:sldMkLst>
          <pc:docMk/>
          <pc:sldMk cId="1894793028" sldId="276"/>
        </pc:sldMkLst>
        <pc:spChg chg="mod">
          <ac:chgData name="Dinh Viet Sang" userId="693b233c-29db-4155-a84a-11e088d973ce" providerId="ADAL" clId="{256904D6-C624-44D2-95D7-38AF566D040A}" dt="2019-08-06T02:50:51.403" v="1578" actId="20577"/>
          <ac:spMkLst>
            <pc:docMk/>
            <pc:sldMk cId="1894793028" sldId="276"/>
            <ac:spMk id="2" creationId="{00000000-0000-0000-0000-000000000000}"/>
          </ac:spMkLst>
        </pc:spChg>
        <pc:spChg chg="del">
          <ac:chgData name="Dinh Viet Sang" userId="693b233c-29db-4155-a84a-11e088d973ce" providerId="ADAL" clId="{256904D6-C624-44D2-95D7-38AF566D040A}" dt="2019-08-06T02:43:16.345" v="1265" actId="478"/>
          <ac:spMkLst>
            <pc:docMk/>
            <pc:sldMk cId="1894793028" sldId="276"/>
            <ac:spMk id="6" creationId="{00000000-0000-0000-0000-000000000000}"/>
          </ac:spMkLst>
        </pc:spChg>
        <pc:spChg chg="mod">
          <ac:chgData name="Dinh Viet Sang" userId="693b233c-29db-4155-a84a-11e088d973ce" providerId="ADAL" clId="{256904D6-C624-44D2-95D7-38AF566D040A}" dt="2019-08-06T02:50:58.557" v="1580" actId="1076"/>
          <ac:spMkLst>
            <pc:docMk/>
            <pc:sldMk cId="1894793028" sldId="276"/>
            <ac:spMk id="7" creationId="{00000000-0000-0000-0000-000000000000}"/>
          </ac:spMkLst>
        </pc:spChg>
      </pc:sldChg>
      <pc:sldChg chg="add">
        <pc:chgData name="Dinh Viet Sang" userId="693b233c-29db-4155-a84a-11e088d973ce" providerId="ADAL" clId="{256904D6-C624-44D2-95D7-38AF566D040A}" dt="2019-08-06T02:08:39.763" v="567"/>
        <pc:sldMkLst>
          <pc:docMk/>
          <pc:sldMk cId="3411114" sldId="277"/>
        </pc:sldMkLst>
      </pc:sldChg>
      <pc:sldChg chg="add">
        <pc:chgData name="Dinh Viet Sang" userId="693b233c-29db-4155-a84a-11e088d973ce" providerId="ADAL" clId="{256904D6-C624-44D2-95D7-38AF566D040A}" dt="2019-08-06T02:08:39.763" v="567"/>
        <pc:sldMkLst>
          <pc:docMk/>
          <pc:sldMk cId="589865752" sldId="278"/>
        </pc:sldMkLst>
      </pc:sldChg>
      <pc:sldChg chg="modSp add">
        <pc:chgData name="Dinh Viet Sang" userId="693b233c-29db-4155-a84a-11e088d973ce" providerId="ADAL" clId="{256904D6-C624-44D2-95D7-38AF566D040A}" dt="2019-08-06T02:51:20.852" v="1582" actId="14100"/>
        <pc:sldMkLst>
          <pc:docMk/>
          <pc:sldMk cId="2243985537" sldId="279"/>
        </pc:sldMkLst>
        <pc:spChg chg="mod">
          <ac:chgData name="Dinh Viet Sang" userId="693b233c-29db-4155-a84a-11e088d973ce" providerId="ADAL" clId="{256904D6-C624-44D2-95D7-38AF566D040A}" dt="2019-08-06T02:51:20.852" v="1582" actId="14100"/>
          <ac:spMkLst>
            <pc:docMk/>
            <pc:sldMk cId="2243985537" sldId="279"/>
            <ac:spMk id="76" creationId="{00000000-0000-0000-0000-000000000000}"/>
          </ac:spMkLst>
        </pc:spChg>
      </pc:sldChg>
      <pc:sldChg chg="modSp add">
        <pc:chgData name="Dinh Viet Sang" userId="693b233c-29db-4155-a84a-11e088d973ce" providerId="ADAL" clId="{256904D6-C624-44D2-95D7-38AF566D040A}" dt="2019-08-06T02:51:26.753" v="1584" actId="1076"/>
        <pc:sldMkLst>
          <pc:docMk/>
          <pc:sldMk cId="2309258119" sldId="280"/>
        </pc:sldMkLst>
        <pc:spChg chg="mod">
          <ac:chgData name="Dinh Viet Sang" userId="693b233c-29db-4155-a84a-11e088d973ce" providerId="ADAL" clId="{256904D6-C624-44D2-95D7-38AF566D040A}" dt="2019-08-06T02:51:26.753" v="1584" actId="1076"/>
          <ac:spMkLst>
            <pc:docMk/>
            <pc:sldMk cId="2309258119" sldId="280"/>
            <ac:spMk id="3" creationId="{00000000-0000-0000-0000-000000000000}"/>
          </ac:spMkLst>
        </pc:spChg>
        <pc:spChg chg="mod">
          <ac:chgData name="Dinh Viet Sang" userId="693b233c-29db-4155-a84a-11e088d973ce" providerId="ADAL" clId="{256904D6-C624-44D2-95D7-38AF566D040A}" dt="2019-08-06T02:51:24.876" v="1583" actId="14100"/>
          <ac:spMkLst>
            <pc:docMk/>
            <pc:sldMk cId="2309258119" sldId="280"/>
            <ac:spMk id="76" creationId="{00000000-0000-0000-0000-000000000000}"/>
          </ac:spMkLst>
        </pc:spChg>
      </pc:sldChg>
      <pc:sldChg chg="modSp add">
        <pc:chgData name="Dinh Viet Sang" userId="693b233c-29db-4155-a84a-11e088d973ce" providerId="ADAL" clId="{256904D6-C624-44D2-95D7-38AF566D040A}" dt="2019-08-06T02:43:37.244" v="1271" actId="1076"/>
        <pc:sldMkLst>
          <pc:docMk/>
          <pc:sldMk cId="3328090590" sldId="281"/>
        </pc:sldMkLst>
        <pc:picChg chg="mod">
          <ac:chgData name="Dinh Viet Sang" userId="693b233c-29db-4155-a84a-11e088d973ce" providerId="ADAL" clId="{256904D6-C624-44D2-95D7-38AF566D040A}" dt="2019-08-06T02:43:37.244" v="1271" actId="1076"/>
          <ac:picMkLst>
            <pc:docMk/>
            <pc:sldMk cId="3328090590" sldId="281"/>
            <ac:picMk id="5" creationId="{00000000-0000-0000-0000-000000000000}"/>
          </ac:picMkLst>
        </pc:picChg>
      </pc:sldChg>
      <pc:sldChg chg="modSp add">
        <pc:chgData name="Dinh Viet Sang" userId="693b233c-29db-4155-a84a-11e088d973ce" providerId="ADAL" clId="{256904D6-C624-44D2-95D7-38AF566D040A}" dt="2019-08-06T02:51:37.251" v="1586" actId="1076"/>
        <pc:sldMkLst>
          <pc:docMk/>
          <pc:sldMk cId="2501761670" sldId="282"/>
        </pc:sldMkLst>
        <pc:spChg chg="mod">
          <ac:chgData name="Dinh Viet Sang" userId="693b233c-29db-4155-a84a-11e088d973ce" providerId="ADAL" clId="{256904D6-C624-44D2-95D7-38AF566D040A}" dt="2019-08-06T02:43:54.010" v="1304" actId="20577"/>
          <ac:spMkLst>
            <pc:docMk/>
            <pc:sldMk cId="2501761670" sldId="282"/>
            <ac:spMk id="2" creationId="{00000000-0000-0000-0000-000000000000}"/>
          </ac:spMkLst>
        </pc:spChg>
        <pc:spChg chg="mod">
          <ac:chgData name="Dinh Viet Sang" userId="693b233c-29db-4155-a84a-11e088d973ce" providerId="ADAL" clId="{256904D6-C624-44D2-95D7-38AF566D040A}" dt="2019-08-06T02:51:37.251" v="1586" actId="1076"/>
          <ac:spMkLst>
            <pc:docMk/>
            <pc:sldMk cId="2501761670" sldId="282"/>
            <ac:spMk id="8" creationId="{00000000-0000-0000-0000-000000000000}"/>
          </ac:spMkLst>
        </pc:spChg>
      </pc:sldChg>
      <pc:sldChg chg="modSp add">
        <pc:chgData name="Dinh Viet Sang" userId="693b233c-29db-4155-a84a-11e088d973ce" providerId="ADAL" clId="{256904D6-C624-44D2-95D7-38AF566D040A}" dt="2019-08-06T02:51:47.317" v="1589" actId="1076"/>
        <pc:sldMkLst>
          <pc:docMk/>
          <pc:sldMk cId="3845642885" sldId="284"/>
        </pc:sldMkLst>
        <pc:spChg chg="mod">
          <ac:chgData name="Dinh Viet Sang" userId="693b233c-29db-4155-a84a-11e088d973ce" providerId="ADAL" clId="{256904D6-C624-44D2-95D7-38AF566D040A}" dt="2019-08-06T02:51:47.317" v="1589" actId="1076"/>
          <ac:spMkLst>
            <pc:docMk/>
            <pc:sldMk cId="3845642885" sldId="284"/>
            <ac:spMk id="7" creationId="{00000000-0000-0000-0000-000000000000}"/>
          </ac:spMkLst>
        </pc:spChg>
        <pc:spChg chg="mod">
          <ac:chgData name="Dinh Viet Sang" userId="693b233c-29db-4155-a84a-11e088d973ce" providerId="ADAL" clId="{256904D6-C624-44D2-95D7-38AF566D040A}" dt="2019-08-06T02:51:42.251" v="1587" actId="14100"/>
          <ac:spMkLst>
            <pc:docMk/>
            <pc:sldMk cId="3845642885" sldId="284"/>
            <ac:spMk id="76" creationId="{00000000-0000-0000-0000-000000000000}"/>
          </ac:spMkLst>
        </pc:spChg>
      </pc:sldChg>
      <pc:sldChg chg="modSp add">
        <pc:chgData name="Dinh Viet Sang" userId="693b233c-29db-4155-a84a-11e088d973ce" providerId="ADAL" clId="{256904D6-C624-44D2-95D7-38AF566D040A}" dt="2019-08-06T02:51:55.079" v="1591" actId="27636"/>
        <pc:sldMkLst>
          <pc:docMk/>
          <pc:sldMk cId="1718806909" sldId="285"/>
        </pc:sldMkLst>
        <pc:spChg chg="mod">
          <ac:chgData name="Dinh Viet Sang" userId="693b233c-29db-4155-a84a-11e088d973ce" providerId="ADAL" clId="{256904D6-C624-44D2-95D7-38AF566D040A}" dt="2019-08-06T02:51:55.079" v="1591" actId="27636"/>
          <ac:spMkLst>
            <pc:docMk/>
            <pc:sldMk cId="1718806909" sldId="285"/>
            <ac:spMk id="76" creationId="{00000000-0000-0000-0000-000000000000}"/>
          </ac:spMkLst>
        </pc:spChg>
      </pc:sldChg>
      <pc:sldChg chg="modSp add">
        <pc:chgData name="Dinh Viet Sang" userId="693b233c-29db-4155-a84a-11e088d973ce" providerId="ADAL" clId="{256904D6-C624-44D2-95D7-38AF566D040A}" dt="2019-08-06T02:51:58.963" v="1592" actId="14100"/>
        <pc:sldMkLst>
          <pc:docMk/>
          <pc:sldMk cId="1759182206" sldId="286"/>
        </pc:sldMkLst>
        <pc:spChg chg="mod">
          <ac:chgData name="Dinh Viet Sang" userId="693b233c-29db-4155-a84a-11e088d973ce" providerId="ADAL" clId="{256904D6-C624-44D2-95D7-38AF566D040A}" dt="2019-08-06T02:51:58.963" v="1592" actId="14100"/>
          <ac:spMkLst>
            <pc:docMk/>
            <pc:sldMk cId="1759182206" sldId="286"/>
            <ac:spMk id="76" creationId="{00000000-0000-0000-0000-000000000000}"/>
          </ac:spMkLst>
        </pc:spChg>
      </pc:sldChg>
      <pc:sldChg chg="modSp add">
        <pc:chgData name="Dinh Viet Sang" userId="693b233c-29db-4155-a84a-11e088d973ce" providerId="ADAL" clId="{256904D6-C624-44D2-95D7-38AF566D040A}" dt="2019-08-06T02:44:31.159" v="1310" actId="14100"/>
        <pc:sldMkLst>
          <pc:docMk/>
          <pc:sldMk cId="3328806007" sldId="288"/>
        </pc:sldMkLst>
        <pc:spChg chg="mod">
          <ac:chgData name="Dinh Viet Sang" userId="693b233c-29db-4155-a84a-11e088d973ce" providerId="ADAL" clId="{256904D6-C624-44D2-95D7-38AF566D040A}" dt="2019-08-06T02:44:31.159" v="1310" actId="14100"/>
          <ac:spMkLst>
            <pc:docMk/>
            <pc:sldMk cId="3328806007" sldId="288"/>
            <ac:spMk id="76" creationId="{00000000-0000-0000-0000-000000000000}"/>
          </ac:spMkLst>
        </pc:spChg>
      </pc:sldChg>
      <pc:sldChg chg="modSp add">
        <pc:chgData name="Dinh Viet Sang" userId="693b233c-29db-4155-a84a-11e088d973ce" providerId="ADAL" clId="{256904D6-C624-44D2-95D7-38AF566D040A}" dt="2019-08-06T02:44:40.032" v="1312" actId="14100"/>
        <pc:sldMkLst>
          <pc:docMk/>
          <pc:sldMk cId="3707827124" sldId="289"/>
        </pc:sldMkLst>
        <pc:spChg chg="mod">
          <ac:chgData name="Dinh Viet Sang" userId="693b233c-29db-4155-a84a-11e088d973ce" providerId="ADAL" clId="{256904D6-C624-44D2-95D7-38AF566D040A}" dt="2019-08-06T02:44:40.032" v="1312" actId="14100"/>
          <ac:spMkLst>
            <pc:docMk/>
            <pc:sldMk cId="3707827124" sldId="289"/>
            <ac:spMk id="76" creationId="{00000000-0000-0000-0000-000000000000}"/>
          </ac:spMkLst>
        </pc:spChg>
      </pc:sldChg>
      <pc:sldChg chg="modSp add">
        <pc:chgData name="Dinh Viet Sang" userId="693b233c-29db-4155-a84a-11e088d973ce" providerId="ADAL" clId="{256904D6-C624-44D2-95D7-38AF566D040A}" dt="2019-08-06T02:52:17.143" v="1595" actId="1076"/>
        <pc:sldMkLst>
          <pc:docMk/>
          <pc:sldMk cId="4052207906" sldId="291"/>
        </pc:sldMkLst>
        <pc:spChg chg="mod">
          <ac:chgData name="Dinh Viet Sang" userId="693b233c-29db-4155-a84a-11e088d973ce" providerId="ADAL" clId="{256904D6-C624-44D2-95D7-38AF566D040A}" dt="2019-08-06T02:52:17.143" v="1595" actId="1076"/>
          <ac:spMkLst>
            <pc:docMk/>
            <pc:sldMk cId="4052207906" sldId="291"/>
            <ac:spMk id="3" creationId="{00000000-0000-0000-0000-000000000000}"/>
          </ac:spMkLst>
        </pc:spChg>
        <pc:spChg chg="mod">
          <ac:chgData name="Dinh Viet Sang" userId="693b233c-29db-4155-a84a-11e088d973ce" providerId="ADAL" clId="{256904D6-C624-44D2-95D7-38AF566D040A}" dt="2019-08-06T02:52:15.112" v="1594" actId="14100"/>
          <ac:spMkLst>
            <pc:docMk/>
            <pc:sldMk cId="4052207906" sldId="291"/>
            <ac:spMk id="76" creationId="{00000000-0000-0000-0000-000000000000}"/>
          </ac:spMkLst>
        </pc:spChg>
      </pc:sldChg>
      <pc:sldChg chg="modSp add">
        <pc:chgData name="Dinh Viet Sang" userId="693b233c-29db-4155-a84a-11e088d973ce" providerId="ADAL" clId="{256904D6-C624-44D2-95D7-38AF566D040A}" dt="2019-08-06T02:50:03.835" v="1516" actId="1076"/>
        <pc:sldMkLst>
          <pc:docMk/>
          <pc:sldMk cId="2629452703" sldId="292"/>
        </pc:sldMkLst>
        <pc:spChg chg="mod">
          <ac:chgData name="Dinh Viet Sang" userId="693b233c-29db-4155-a84a-11e088d973ce" providerId="ADAL" clId="{256904D6-C624-44D2-95D7-38AF566D040A}" dt="2019-08-06T02:50:03.835" v="1516" actId="1076"/>
          <ac:spMkLst>
            <pc:docMk/>
            <pc:sldMk cId="2629452703" sldId="292"/>
            <ac:spMk id="3" creationId="{00000000-0000-0000-0000-000000000000}"/>
          </ac:spMkLst>
        </pc:spChg>
        <pc:spChg chg="mod">
          <ac:chgData name="Dinh Viet Sang" userId="693b233c-29db-4155-a84a-11e088d973ce" providerId="ADAL" clId="{256904D6-C624-44D2-95D7-38AF566D040A}" dt="2019-08-06T02:50:02.428" v="1515" actId="14100"/>
          <ac:spMkLst>
            <pc:docMk/>
            <pc:sldMk cId="2629452703" sldId="292"/>
            <ac:spMk id="76" creationId="{00000000-0000-0000-0000-000000000000}"/>
          </ac:spMkLst>
        </pc:spChg>
      </pc:sldChg>
      <pc:sldChg chg="modSp add">
        <pc:chgData name="Dinh Viet Sang" userId="693b233c-29db-4155-a84a-11e088d973ce" providerId="ADAL" clId="{256904D6-C624-44D2-95D7-38AF566D040A}" dt="2019-08-06T02:52:11.812" v="1593" actId="1076"/>
        <pc:sldMkLst>
          <pc:docMk/>
          <pc:sldMk cId="3055573546" sldId="293"/>
        </pc:sldMkLst>
        <pc:spChg chg="mod">
          <ac:chgData name="Dinh Viet Sang" userId="693b233c-29db-4155-a84a-11e088d973ce" providerId="ADAL" clId="{256904D6-C624-44D2-95D7-38AF566D040A}" dt="2019-08-06T02:44:46.095" v="1339" actId="20577"/>
          <ac:spMkLst>
            <pc:docMk/>
            <pc:sldMk cId="3055573546" sldId="293"/>
            <ac:spMk id="2" creationId="{00000000-0000-0000-0000-000000000000}"/>
          </ac:spMkLst>
        </pc:spChg>
        <pc:spChg chg="mod">
          <ac:chgData name="Dinh Viet Sang" userId="693b233c-29db-4155-a84a-11e088d973ce" providerId="ADAL" clId="{256904D6-C624-44D2-95D7-38AF566D040A}" dt="2019-08-06T02:52:11.812" v="1593" actId="1076"/>
          <ac:spMkLst>
            <pc:docMk/>
            <pc:sldMk cId="3055573546" sldId="293"/>
            <ac:spMk id="8" creationId="{00000000-0000-0000-0000-000000000000}"/>
          </ac:spMkLst>
        </pc:spChg>
      </pc:sldChg>
      <pc:sldChg chg="modSp add">
        <pc:chgData name="Dinh Viet Sang" userId="693b233c-29db-4155-a84a-11e088d973ce" providerId="ADAL" clId="{256904D6-C624-44D2-95D7-38AF566D040A}" dt="2019-08-06T02:45:02.511" v="1345" actId="1076"/>
        <pc:sldMkLst>
          <pc:docMk/>
          <pc:sldMk cId="2914779847" sldId="294"/>
        </pc:sldMkLst>
        <pc:picChg chg="mod">
          <ac:chgData name="Dinh Viet Sang" userId="693b233c-29db-4155-a84a-11e088d973ce" providerId="ADAL" clId="{256904D6-C624-44D2-95D7-38AF566D040A}" dt="2019-08-06T02:45:02.511" v="1345" actId="1076"/>
          <ac:picMkLst>
            <pc:docMk/>
            <pc:sldMk cId="2914779847" sldId="294"/>
            <ac:picMk id="6" creationId="{00000000-0000-0000-0000-000000000000}"/>
          </ac:picMkLst>
        </pc:picChg>
      </pc:sldChg>
      <pc:sldChg chg="modSp add">
        <pc:chgData name="Dinh Viet Sang" userId="693b233c-29db-4155-a84a-11e088d973ce" providerId="ADAL" clId="{256904D6-C624-44D2-95D7-38AF566D040A}" dt="2019-08-06T02:45:48.024" v="1393" actId="1076"/>
        <pc:sldMkLst>
          <pc:docMk/>
          <pc:sldMk cId="3105056264" sldId="296"/>
        </pc:sldMkLst>
        <pc:spChg chg="mod">
          <ac:chgData name="Dinh Viet Sang" userId="693b233c-29db-4155-a84a-11e088d973ce" providerId="ADAL" clId="{256904D6-C624-44D2-95D7-38AF566D040A}" dt="2019-08-06T02:45:46.298" v="1392" actId="14100"/>
          <ac:spMkLst>
            <pc:docMk/>
            <pc:sldMk cId="3105056264" sldId="296"/>
            <ac:spMk id="76" creationId="{00000000-0000-0000-0000-000000000000}"/>
          </ac:spMkLst>
        </pc:spChg>
        <pc:picChg chg="mod">
          <ac:chgData name="Dinh Viet Sang" userId="693b233c-29db-4155-a84a-11e088d973ce" providerId="ADAL" clId="{256904D6-C624-44D2-95D7-38AF566D040A}" dt="2019-08-06T02:45:48.024" v="1393" actId="1076"/>
          <ac:picMkLst>
            <pc:docMk/>
            <pc:sldMk cId="3105056264" sldId="296"/>
            <ac:picMk id="8" creationId="{00000000-0000-0000-0000-000000000000}"/>
          </ac:picMkLst>
        </pc:picChg>
      </pc:sldChg>
      <pc:sldChg chg="modSp add">
        <pc:chgData name="Dinh Viet Sang" userId="693b233c-29db-4155-a84a-11e088d973ce" providerId="ADAL" clId="{256904D6-C624-44D2-95D7-38AF566D040A}" dt="2019-08-06T02:46:01.158" v="1399" actId="14100"/>
        <pc:sldMkLst>
          <pc:docMk/>
          <pc:sldMk cId="2323011043" sldId="297"/>
        </pc:sldMkLst>
        <pc:spChg chg="mod">
          <ac:chgData name="Dinh Viet Sang" userId="693b233c-29db-4155-a84a-11e088d973ce" providerId="ADAL" clId="{256904D6-C624-44D2-95D7-38AF566D040A}" dt="2019-08-06T02:46:01.158" v="1399" actId="14100"/>
          <ac:spMkLst>
            <pc:docMk/>
            <pc:sldMk cId="2323011043" sldId="297"/>
            <ac:spMk id="76" creationId="{00000000-0000-0000-0000-000000000000}"/>
          </ac:spMkLst>
        </pc:spChg>
      </pc:sldChg>
      <pc:sldChg chg="modSp add">
        <pc:chgData name="Dinh Viet Sang" userId="693b233c-29db-4155-a84a-11e088d973ce" providerId="ADAL" clId="{256904D6-C624-44D2-95D7-38AF566D040A}" dt="2019-08-06T02:52:50.126" v="1599" actId="1076"/>
        <pc:sldMkLst>
          <pc:docMk/>
          <pc:sldMk cId="3930730917" sldId="298"/>
        </pc:sldMkLst>
        <pc:spChg chg="mod">
          <ac:chgData name="Dinh Viet Sang" userId="693b233c-29db-4155-a84a-11e088d973ce" providerId="ADAL" clId="{256904D6-C624-44D2-95D7-38AF566D040A}" dt="2019-08-06T02:52:50.126" v="1599" actId="1076"/>
          <ac:spMkLst>
            <pc:docMk/>
            <pc:sldMk cId="3930730917" sldId="298"/>
            <ac:spMk id="3" creationId="{00000000-0000-0000-0000-000000000000}"/>
          </ac:spMkLst>
        </pc:spChg>
        <pc:spChg chg="mod">
          <ac:chgData name="Dinh Viet Sang" userId="693b233c-29db-4155-a84a-11e088d973ce" providerId="ADAL" clId="{256904D6-C624-44D2-95D7-38AF566D040A}" dt="2019-08-06T02:52:47.604" v="1598" actId="14100"/>
          <ac:spMkLst>
            <pc:docMk/>
            <pc:sldMk cId="3930730917" sldId="298"/>
            <ac:spMk id="76" creationId="{00000000-0000-0000-0000-000000000000}"/>
          </ac:spMkLst>
        </pc:spChg>
      </pc:sldChg>
      <pc:sldChg chg="modSp add">
        <pc:chgData name="Dinh Viet Sang" userId="693b233c-29db-4155-a84a-11e088d973ce" providerId="ADAL" clId="{256904D6-C624-44D2-95D7-38AF566D040A}" dt="2019-08-06T02:52:33.110" v="1597" actId="14100"/>
        <pc:sldMkLst>
          <pc:docMk/>
          <pc:sldMk cId="3904151141" sldId="299"/>
        </pc:sldMkLst>
        <pc:spChg chg="mod">
          <ac:chgData name="Dinh Viet Sang" userId="693b233c-29db-4155-a84a-11e088d973ce" providerId="ADAL" clId="{256904D6-C624-44D2-95D7-38AF566D040A}" dt="2019-08-06T02:52:33.110" v="1597" actId="14100"/>
          <ac:spMkLst>
            <pc:docMk/>
            <pc:sldMk cId="3904151141" sldId="299"/>
            <ac:spMk id="76" creationId="{00000000-0000-0000-0000-000000000000}"/>
          </ac:spMkLst>
        </pc:spChg>
      </pc:sldChg>
      <pc:sldChg chg="modSp add">
        <pc:chgData name="Dinh Viet Sang" userId="693b233c-29db-4155-a84a-11e088d973ce" providerId="ADAL" clId="{256904D6-C624-44D2-95D7-38AF566D040A}" dt="2019-08-06T02:46:06.090" v="1424" actId="20577"/>
        <pc:sldMkLst>
          <pc:docMk/>
          <pc:sldMk cId="2107586603" sldId="300"/>
        </pc:sldMkLst>
        <pc:spChg chg="mod">
          <ac:chgData name="Dinh Viet Sang" userId="693b233c-29db-4155-a84a-11e088d973ce" providerId="ADAL" clId="{256904D6-C624-44D2-95D7-38AF566D040A}" dt="2019-08-06T02:46:06.090" v="1424" actId="20577"/>
          <ac:spMkLst>
            <pc:docMk/>
            <pc:sldMk cId="2107586603" sldId="300"/>
            <ac:spMk id="2" creationId="{00000000-0000-0000-0000-000000000000}"/>
          </ac:spMkLst>
        </pc:spChg>
        <pc:spChg chg="mod">
          <ac:chgData name="Dinh Viet Sang" userId="693b233c-29db-4155-a84a-11e088d973ce" providerId="ADAL" clId="{256904D6-C624-44D2-95D7-38AF566D040A}" dt="2019-08-06T02:08:40.010" v="574" actId="27636"/>
          <ac:spMkLst>
            <pc:docMk/>
            <pc:sldMk cId="2107586603" sldId="300"/>
            <ac:spMk id="76" creationId="{00000000-0000-0000-0000-000000000000}"/>
          </ac:spMkLst>
        </pc:spChg>
      </pc:sldChg>
      <pc:sldChg chg="modSp add">
        <pc:chgData name="Dinh Viet Sang" userId="693b233c-29db-4155-a84a-11e088d973ce" providerId="ADAL" clId="{256904D6-C624-44D2-95D7-38AF566D040A}" dt="2019-08-06T02:46:11.070" v="1450" actId="20577"/>
        <pc:sldMkLst>
          <pc:docMk/>
          <pc:sldMk cId="1848626165" sldId="301"/>
        </pc:sldMkLst>
        <pc:spChg chg="mod">
          <ac:chgData name="Dinh Viet Sang" userId="693b233c-29db-4155-a84a-11e088d973ce" providerId="ADAL" clId="{256904D6-C624-44D2-95D7-38AF566D040A}" dt="2019-08-06T02:46:11.070" v="1450" actId="20577"/>
          <ac:spMkLst>
            <pc:docMk/>
            <pc:sldMk cId="1848626165" sldId="301"/>
            <ac:spMk id="2" creationId="{00000000-0000-0000-0000-000000000000}"/>
          </ac:spMkLst>
        </pc:spChg>
      </pc:sldChg>
      <pc:sldChg chg="modSp add">
        <pc:chgData name="Dinh Viet Sang" userId="693b233c-29db-4155-a84a-11e088d973ce" providerId="ADAL" clId="{256904D6-C624-44D2-95D7-38AF566D040A}" dt="2019-08-06T02:46:47.935" v="1460" actId="1076"/>
        <pc:sldMkLst>
          <pc:docMk/>
          <pc:sldMk cId="2046778157" sldId="302"/>
        </pc:sldMkLst>
        <pc:picChg chg="mod">
          <ac:chgData name="Dinh Viet Sang" userId="693b233c-29db-4155-a84a-11e088d973ce" providerId="ADAL" clId="{256904D6-C624-44D2-95D7-38AF566D040A}" dt="2019-08-06T02:46:47.935" v="1460" actId="1076"/>
          <ac:picMkLst>
            <pc:docMk/>
            <pc:sldMk cId="2046778157" sldId="302"/>
            <ac:picMk id="11" creationId="{00B494CF-91C2-4CEB-8EA5-C92F905F9222}"/>
          </ac:picMkLst>
        </pc:picChg>
      </pc:sldChg>
      <pc:sldChg chg="delSp modSp add">
        <pc:chgData name="Dinh Viet Sang" userId="693b233c-29db-4155-a84a-11e088d973ce" providerId="ADAL" clId="{256904D6-C624-44D2-95D7-38AF566D040A}" dt="2019-08-06T02:53:14.843" v="1603" actId="14100"/>
        <pc:sldMkLst>
          <pc:docMk/>
          <pc:sldMk cId="2375375419" sldId="303"/>
        </pc:sldMkLst>
        <pc:spChg chg="del">
          <ac:chgData name="Dinh Viet Sang" userId="693b233c-29db-4155-a84a-11e088d973ce" providerId="ADAL" clId="{256904D6-C624-44D2-95D7-38AF566D040A}" dt="2019-08-06T02:47:14.376" v="1470" actId="478"/>
          <ac:spMkLst>
            <pc:docMk/>
            <pc:sldMk cId="2375375419" sldId="303"/>
            <ac:spMk id="3" creationId="{00000000-0000-0000-0000-000000000000}"/>
          </ac:spMkLst>
        </pc:spChg>
        <pc:spChg chg="mod">
          <ac:chgData name="Dinh Viet Sang" userId="693b233c-29db-4155-a84a-11e088d973ce" providerId="ADAL" clId="{256904D6-C624-44D2-95D7-38AF566D040A}" dt="2019-08-06T02:53:14.843" v="1603" actId="14100"/>
          <ac:spMkLst>
            <pc:docMk/>
            <pc:sldMk cId="2375375419" sldId="303"/>
            <ac:spMk id="76" creationId="{00000000-0000-0000-0000-000000000000}"/>
          </ac:spMkLst>
        </pc:spChg>
        <pc:picChg chg="mod">
          <ac:chgData name="Dinh Viet Sang" userId="693b233c-29db-4155-a84a-11e088d973ce" providerId="ADAL" clId="{256904D6-C624-44D2-95D7-38AF566D040A}" dt="2019-08-06T02:47:26.823" v="1478" actId="1076"/>
          <ac:picMkLst>
            <pc:docMk/>
            <pc:sldMk cId="2375375419" sldId="303"/>
            <ac:picMk id="6" creationId="{00000000-0000-0000-0000-000000000000}"/>
          </ac:picMkLst>
        </pc:picChg>
      </pc:sldChg>
      <pc:sldChg chg="delSp modSp add">
        <pc:chgData name="Dinh Viet Sang" userId="693b233c-29db-4155-a84a-11e088d973ce" providerId="ADAL" clId="{256904D6-C624-44D2-95D7-38AF566D040A}" dt="2019-08-06T02:48:05.314" v="1486" actId="14100"/>
        <pc:sldMkLst>
          <pc:docMk/>
          <pc:sldMk cId="3185308612" sldId="304"/>
        </pc:sldMkLst>
        <pc:spChg chg="del mod">
          <ac:chgData name="Dinh Viet Sang" userId="693b233c-29db-4155-a84a-11e088d973ce" providerId="ADAL" clId="{256904D6-C624-44D2-95D7-38AF566D040A}" dt="2019-08-06T02:47:58.454" v="1483" actId="478"/>
          <ac:spMkLst>
            <pc:docMk/>
            <pc:sldMk cId="3185308612" sldId="304"/>
            <ac:spMk id="3" creationId="{00000000-0000-0000-0000-000000000000}"/>
          </ac:spMkLst>
        </pc:spChg>
        <pc:spChg chg="mod">
          <ac:chgData name="Dinh Viet Sang" userId="693b233c-29db-4155-a84a-11e088d973ce" providerId="ADAL" clId="{256904D6-C624-44D2-95D7-38AF566D040A}" dt="2019-08-06T02:48:05.314" v="1486" actId="14100"/>
          <ac:spMkLst>
            <pc:docMk/>
            <pc:sldMk cId="3185308612" sldId="304"/>
            <ac:spMk id="76" creationId="{00000000-0000-0000-0000-000000000000}"/>
          </ac:spMkLst>
        </pc:spChg>
      </pc:sldChg>
      <pc:sldChg chg="modSp add">
        <pc:chgData name="Dinh Viet Sang" userId="693b233c-29db-4155-a84a-11e088d973ce" providerId="ADAL" clId="{256904D6-C624-44D2-95D7-38AF566D040A}" dt="2019-08-06T02:38:34.555" v="1221" actId="1076"/>
        <pc:sldMkLst>
          <pc:docMk/>
          <pc:sldMk cId="2017746521" sldId="306"/>
        </pc:sldMkLst>
        <pc:picChg chg="mod">
          <ac:chgData name="Dinh Viet Sang" userId="693b233c-29db-4155-a84a-11e088d973ce" providerId="ADAL" clId="{256904D6-C624-44D2-95D7-38AF566D040A}" dt="2019-08-06T02:38:34.555" v="1221" actId="1076"/>
          <ac:picMkLst>
            <pc:docMk/>
            <pc:sldMk cId="2017746521" sldId="306"/>
            <ac:picMk id="1026" creationId="{00000000-0000-0000-0000-000000000000}"/>
          </ac:picMkLst>
        </pc:picChg>
      </pc:sldChg>
      <pc:sldChg chg="modSp add">
        <pc:chgData name="Dinh Viet Sang" userId="693b233c-29db-4155-a84a-11e088d973ce" providerId="ADAL" clId="{256904D6-C624-44D2-95D7-38AF566D040A}" dt="2019-08-06T02:47:50.966" v="1481" actId="1076"/>
        <pc:sldMkLst>
          <pc:docMk/>
          <pc:sldMk cId="1368490080" sldId="307"/>
        </pc:sldMkLst>
        <pc:spChg chg="mod">
          <ac:chgData name="Dinh Viet Sang" userId="693b233c-29db-4155-a84a-11e088d973ce" providerId="ADAL" clId="{256904D6-C624-44D2-95D7-38AF566D040A}" dt="2019-08-06T02:47:49.173" v="1480" actId="14100"/>
          <ac:spMkLst>
            <pc:docMk/>
            <pc:sldMk cId="1368490080" sldId="307"/>
            <ac:spMk id="76" creationId="{00000000-0000-0000-0000-000000000000}"/>
          </ac:spMkLst>
        </pc:spChg>
        <pc:picChg chg="mod">
          <ac:chgData name="Dinh Viet Sang" userId="693b233c-29db-4155-a84a-11e088d973ce" providerId="ADAL" clId="{256904D6-C624-44D2-95D7-38AF566D040A}" dt="2019-08-06T02:47:50.966" v="1481" actId="1076"/>
          <ac:picMkLst>
            <pc:docMk/>
            <pc:sldMk cId="1368490080" sldId="307"/>
            <ac:picMk id="2050" creationId="{00000000-0000-0000-0000-000000000000}"/>
          </ac:picMkLst>
        </pc:picChg>
      </pc:sldChg>
      <pc:sldChg chg="addSp modSp add">
        <pc:chgData name="Dinh Viet Sang" userId="693b233c-29db-4155-a84a-11e088d973ce" providerId="ADAL" clId="{256904D6-C624-44D2-95D7-38AF566D040A}" dt="2019-08-08T02:03:20.129" v="1604"/>
        <pc:sldMkLst>
          <pc:docMk/>
          <pc:sldMk cId="259846738" sldId="310"/>
        </pc:sldMkLst>
        <pc:picChg chg="mod">
          <ac:chgData name="Dinh Viet Sang" userId="693b233c-29db-4155-a84a-11e088d973ce" providerId="ADAL" clId="{256904D6-C624-44D2-95D7-38AF566D040A}" dt="2019-08-06T02:04:52.012" v="525" actId="1076"/>
          <ac:picMkLst>
            <pc:docMk/>
            <pc:sldMk cId="259846738" sldId="310"/>
            <ac:picMk id="6" creationId="{00000000-0000-0000-0000-000000000000}"/>
          </ac:picMkLst>
        </pc:picChg>
        <pc:inkChg chg="add">
          <ac:chgData name="Dinh Viet Sang" userId="693b233c-29db-4155-a84a-11e088d973ce" providerId="ADAL" clId="{256904D6-C624-44D2-95D7-38AF566D040A}" dt="2019-08-08T02:03:20.129" v="1604"/>
          <ac:inkMkLst>
            <pc:docMk/>
            <pc:sldMk cId="259846738" sldId="310"/>
            <ac:inkMk id="3" creationId="{3C501923-5851-4C2B-8E43-E7522BB81810}"/>
          </ac:inkMkLst>
        </pc:inkChg>
      </pc:sldChg>
      <pc:sldChg chg="modSp add">
        <pc:chgData name="Dinh Viet Sang" userId="693b233c-29db-4155-a84a-11e088d973ce" providerId="ADAL" clId="{256904D6-C624-44D2-95D7-38AF566D040A}" dt="2019-08-06T02:04:46.693" v="524" actId="14100"/>
        <pc:sldMkLst>
          <pc:docMk/>
          <pc:sldMk cId="2700984406" sldId="311"/>
        </pc:sldMkLst>
        <pc:picChg chg="mod">
          <ac:chgData name="Dinh Viet Sang" userId="693b233c-29db-4155-a84a-11e088d973ce" providerId="ADAL" clId="{256904D6-C624-44D2-95D7-38AF566D040A}" dt="2019-08-06T02:04:46.693" v="524" actId="14100"/>
          <ac:picMkLst>
            <pc:docMk/>
            <pc:sldMk cId="2700984406" sldId="311"/>
            <ac:picMk id="3" creationId="{00000000-0000-0000-0000-000000000000}"/>
          </ac:picMkLst>
        </pc:picChg>
      </pc:sldChg>
      <pc:sldChg chg="modSp add">
        <pc:chgData name="Dinh Viet Sang" userId="693b233c-29db-4155-a84a-11e088d973ce" providerId="ADAL" clId="{256904D6-C624-44D2-95D7-38AF566D040A}" dt="2019-08-06T02:05:19.953" v="531" actId="14100"/>
        <pc:sldMkLst>
          <pc:docMk/>
          <pc:sldMk cId="1214486397" sldId="312"/>
        </pc:sldMkLst>
        <pc:picChg chg="mod">
          <ac:chgData name="Dinh Viet Sang" userId="693b233c-29db-4155-a84a-11e088d973ce" providerId="ADAL" clId="{256904D6-C624-44D2-95D7-38AF566D040A}" dt="2019-08-06T02:05:19.953" v="531" actId="14100"/>
          <ac:picMkLst>
            <pc:docMk/>
            <pc:sldMk cId="1214486397" sldId="312"/>
            <ac:picMk id="6" creationId="{00000000-0000-0000-0000-000000000000}"/>
          </ac:picMkLst>
        </pc:picChg>
      </pc:sldChg>
      <pc:sldChg chg="modSp add">
        <pc:chgData name="Dinh Viet Sang" userId="693b233c-29db-4155-a84a-11e088d973ce" providerId="ADAL" clId="{256904D6-C624-44D2-95D7-38AF566D040A}" dt="2019-08-06T02:05:34.908" v="533" actId="14100"/>
        <pc:sldMkLst>
          <pc:docMk/>
          <pc:sldMk cId="2094764649" sldId="313"/>
        </pc:sldMkLst>
        <pc:picChg chg="mod">
          <ac:chgData name="Dinh Viet Sang" userId="693b233c-29db-4155-a84a-11e088d973ce" providerId="ADAL" clId="{256904D6-C624-44D2-95D7-38AF566D040A}" dt="2019-08-06T02:05:34.908" v="533" actId="14100"/>
          <ac:picMkLst>
            <pc:docMk/>
            <pc:sldMk cId="2094764649" sldId="313"/>
            <ac:picMk id="5" creationId="{00000000-0000-0000-0000-000000000000}"/>
          </ac:picMkLst>
        </pc:picChg>
      </pc:sldChg>
      <pc:sldChg chg="modSp add">
        <pc:chgData name="Dinh Viet Sang" userId="693b233c-29db-4155-a84a-11e088d973ce" providerId="ADAL" clId="{256904D6-C624-44D2-95D7-38AF566D040A}" dt="2019-08-06T02:05:40.164" v="535" actId="14100"/>
        <pc:sldMkLst>
          <pc:docMk/>
          <pc:sldMk cId="220572153" sldId="314"/>
        </pc:sldMkLst>
        <pc:picChg chg="mod">
          <ac:chgData name="Dinh Viet Sang" userId="693b233c-29db-4155-a84a-11e088d973ce" providerId="ADAL" clId="{256904D6-C624-44D2-95D7-38AF566D040A}" dt="2019-08-06T02:05:40.164" v="535" actId="14100"/>
          <ac:picMkLst>
            <pc:docMk/>
            <pc:sldMk cId="220572153" sldId="314"/>
            <ac:picMk id="6" creationId="{00000000-0000-0000-0000-000000000000}"/>
          </ac:picMkLst>
        </pc:picChg>
      </pc:sldChg>
      <pc:sldChg chg="modSp add">
        <pc:chgData name="Dinh Viet Sang" userId="693b233c-29db-4155-a84a-11e088d973ce" providerId="ADAL" clId="{256904D6-C624-44D2-95D7-38AF566D040A}" dt="2019-08-06T02:05:44.684" v="537" actId="14100"/>
        <pc:sldMkLst>
          <pc:docMk/>
          <pc:sldMk cId="2477198235" sldId="315"/>
        </pc:sldMkLst>
        <pc:picChg chg="mod">
          <ac:chgData name="Dinh Viet Sang" userId="693b233c-29db-4155-a84a-11e088d973ce" providerId="ADAL" clId="{256904D6-C624-44D2-95D7-38AF566D040A}" dt="2019-08-06T02:05:44.684" v="537" actId="14100"/>
          <ac:picMkLst>
            <pc:docMk/>
            <pc:sldMk cId="2477198235" sldId="315"/>
            <ac:picMk id="5" creationId="{00000000-0000-0000-0000-000000000000}"/>
          </ac:picMkLst>
        </pc:picChg>
      </pc:sldChg>
      <pc:sldChg chg="modSp add">
        <pc:chgData name="Dinh Viet Sang" userId="693b233c-29db-4155-a84a-11e088d973ce" providerId="ADAL" clId="{256904D6-C624-44D2-95D7-38AF566D040A}" dt="2019-08-06T02:05:48.740" v="539" actId="14100"/>
        <pc:sldMkLst>
          <pc:docMk/>
          <pc:sldMk cId="2960386564" sldId="316"/>
        </pc:sldMkLst>
        <pc:picChg chg="mod">
          <ac:chgData name="Dinh Viet Sang" userId="693b233c-29db-4155-a84a-11e088d973ce" providerId="ADAL" clId="{256904D6-C624-44D2-95D7-38AF566D040A}" dt="2019-08-06T02:05:48.740" v="539" actId="14100"/>
          <ac:picMkLst>
            <pc:docMk/>
            <pc:sldMk cId="2960386564" sldId="316"/>
            <ac:picMk id="6" creationId="{00000000-0000-0000-0000-000000000000}"/>
          </ac:picMkLst>
        </pc:picChg>
      </pc:sldChg>
      <pc:sldChg chg="addSp modSp add">
        <pc:chgData name="Dinh Viet Sang" userId="693b233c-29db-4155-a84a-11e088d973ce" providerId="ADAL" clId="{256904D6-C624-44D2-95D7-38AF566D040A}" dt="2019-08-08T02:03:20.129" v="1604"/>
        <pc:sldMkLst>
          <pc:docMk/>
          <pc:sldMk cId="1919767398" sldId="317"/>
        </pc:sldMkLst>
        <pc:picChg chg="mod">
          <ac:chgData name="Dinh Viet Sang" userId="693b233c-29db-4155-a84a-11e088d973ce" providerId="ADAL" clId="{256904D6-C624-44D2-95D7-38AF566D040A}" dt="2019-08-06T02:05:53.749" v="541" actId="14100"/>
          <ac:picMkLst>
            <pc:docMk/>
            <pc:sldMk cId="1919767398" sldId="317"/>
            <ac:picMk id="5" creationId="{00000000-0000-0000-0000-000000000000}"/>
          </ac:picMkLst>
        </pc:picChg>
        <pc:inkChg chg="add">
          <ac:chgData name="Dinh Viet Sang" userId="693b233c-29db-4155-a84a-11e088d973ce" providerId="ADAL" clId="{256904D6-C624-44D2-95D7-38AF566D040A}" dt="2019-08-08T02:03:20.129" v="1604"/>
          <ac:inkMkLst>
            <pc:docMk/>
            <pc:sldMk cId="1919767398" sldId="317"/>
            <ac:inkMk id="6" creationId="{DCF4AA45-8CCA-46A0-805E-79D511F1F654}"/>
          </ac:inkMkLst>
        </pc:inkChg>
      </pc:sldChg>
      <pc:sldChg chg="modSp add">
        <pc:chgData name="Dinh Viet Sang" userId="693b233c-29db-4155-a84a-11e088d973ce" providerId="ADAL" clId="{256904D6-C624-44D2-95D7-38AF566D040A}" dt="2019-08-06T02:05:58.220" v="543" actId="14100"/>
        <pc:sldMkLst>
          <pc:docMk/>
          <pc:sldMk cId="634450418" sldId="318"/>
        </pc:sldMkLst>
        <pc:picChg chg="mod">
          <ac:chgData name="Dinh Viet Sang" userId="693b233c-29db-4155-a84a-11e088d973ce" providerId="ADAL" clId="{256904D6-C624-44D2-95D7-38AF566D040A}" dt="2019-08-06T02:05:58.220" v="543" actId="14100"/>
          <ac:picMkLst>
            <pc:docMk/>
            <pc:sldMk cId="634450418" sldId="318"/>
            <ac:picMk id="6" creationId="{00000000-0000-0000-0000-000000000000}"/>
          </ac:picMkLst>
        </pc:picChg>
      </pc:sldChg>
      <pc:sldChg chg="modSp add">
        <pc:chgData name="Dinh Viet Sang" userId="693b233c-29db-4155-a84a-11e088d973ce" providerId="ADAL" clId="{256904D6-C624-44D2-95D7-38AF566D040A}" dt="2019-08-06T02:06:03.096" v="545" actId="14100"/>
        <pc:sldMkLst>
          <pc:docMk/>
          <pc:sldMk cId="2226091364" sldId="319"/>
        </pc:sldMkLst>
        <pc:picChg chg="mod">
          <ac:chgData name="Dinh Viet Sang" userId="693b233c-29db-4155-a84a-11e088d973ce" providerId="ADAL" clId="{256904D6-C624-44D2-95D7-38AF566D040A}" dt="2019-08-06T02:06:03.096" v="545" actId="14100"/>
          <ac:picMkLst>
            <pc:docMk/>
            <pc:sldMk cId="2226091364" sldId="319"/>
            <ac:picMk id="7" creationId="{00000000-0000-0000-0000-000000000000}"/>
          </ac:picMkLst>
        </pc:picChg>
      </pc:sldChg>
      <pc:sldChg chg="modSp add">
        <pc:chgData name="Dinh Viet Sang" userId="693b233c-29db-4155-a84a-11e088d973ce" providerId="ADAL" clId="{256904D6-C624-44D2-95D7-38AF566D040A}" dt="2019-08-06T02:06:13.596" v="549" actId="14100"/>
        <pc:sldMkLst>
          <pc:docMk/>
          <pc:sldMk cId="565810160" sldId="321"/>
        </pc:sldMkLst>
        <pc:picChg chg="mod">
          <ac:chgData name="Dinh Viet Sang" userId="693b233c-29db-4155-a84a-11e088d973ce" providerId="ADAL" clId="{256904D6-C624-44D2-95D7-38AF566D040A}" dt="2019-08-06T02:06:13.596" v="549" actId="14100"/>
          <ac:picMkLst>
            <pc:docMk/>
            <pc:sldMk cId="565810160" sldId="321"/>
            <ac:picMk id="5" creationId="{00000000-0000-0000-0000-000000000000}"/>
          </ac:picMkLst>
        </pc:picChg>
      </pc:sldChg>
      <pc:sldChg chg="modSp add">
        <pc:chgData name="Dinh Viet Sang" userId="693b233c-29db-4155-a84a-11e088d973ce" providerId="ADAL" clId="{256904D6-C624-44D2-95D7-38AF566D040A}" dt="2019-08-06T02:06:31.157" v="553" actId="14100"/>
        <pc:sldMkLst>
          <pc:docMk/>
          <pc:sldMk cId="3004098994" sldId="322"/>
        </pc:sldMkLst>
        <pc:picChg chg="mod">
          <ac:chgData name="Dinh Viet Sang" userId="693b233c-29db-4155-a84a-11e088d973ce" providerId="ADAL" clId="{256904D6-C624-44D2-95D7-38AF566D040A}" dt="2019-08-06T02:06:31.157" v="553" actId="14100"/>
          <ac:picMkLst>
            <pc:docMk/>
            <pc:sldMk cId="3004098994" sldId="322"/>
            <ac:picMk id="6" creationId="{00000000-0000-0000-0000-000000000000}"/>
          </ac:picMkLst>
        </pc:picChg>
      </pc:sldChg>
      <pc:sldChg chg="modSp add">
        <pc:chgData name="Dinh Viet Sang" userId="693b233c-29db-4155-a84a-11e088d973ce" providerId="ADAL" clId="{256904D6-C624-44D2-95D7-38AF566D040A}" dt="2019-08-06T02:46:17.095" v="1451" actId="14100"/>
        <pc:sldMkLst>
          <pc:docMk/>
          <pc:sldMk cId="1654132952" sldId="323"/>
        </pc:sldMkLst>
        <pc:spChg chg="mod">
          <ac:chgData name="Dinh Viet Sang" userId="693b233c-29db-4155-a84a-11e088d973ce" providerId="ADAL" clId="{256904D6-C624-44D2-95D7-38AF566D040A}" dt="2019-08-06T02:46:17.095" v="1451" actId="14100"/>
          <ac:spMkLst>
            <pc:docMk/>
            <pc:sldMk cId="1654132952" sldId="323"/>
            <ac:spMk id="76" creationId="{00000000-0000-0000-0000-000000000000}"/>
          </ac:spMkLst>
        </pc:spChg>
      </pc:sldChg>
      <pc:sldChg chg="modSp add">
        <pc:chgData name="Dinh Viet Sang" userId="693b233c-29db-4155-a84a-11e088d973ce" providerId="ADAL" clId="{256904D6-C624-44D2-95D7-38AF566D040A}" dt="2019-08-06T02:06:48.731" v="561" actId="1076"/>
        <pc:sldMkLst>
          <pc:docMk/>
          <pc:sldMk cId="3986545838" sldId="325"/>
        </pc:sldMkLst>
        <pc:picChg chg="mod">
          <ac:chgData name="Dinh Viet Sang" userId="693b233c-29db-4155-a84a-11e088d973ce" providerId="ADAL" clId="{256904D6-C624-44D2-95D7-38AF566D040A}" dt="2019-08-06T02:06:48.731" v="561" actId="1076"/>
          <ac:picMkLst>
            <pc:docMk/>
            <pc:sldMk cId="3986545838" sldId="325"/>
            <ac:picMk id="10" creationId="{00000000-0000-0000-0000-000000000000}"/>
          </ac:picMkLst>
        </pc:picChg>
      </pc:sldChg>
      <pc:sldChg chg="modSp add">
        <pc:chgData name="Dinh Viet Sang" userId="693b233c-29db-4155-a84a-11e088d973ce" providerId="ADAL" clId="{256904D6-C624-44D2-95D7-38AF566D040A}" dt="2019-08-06T02:06:56.995" v="563" actId="14100"/>
        <pc:sldMkLst>
          <pc:docMk/>
          <pc:sldMk cId="886045091" sldId="326"/>
        </pc:sldMkLst>
        <pc:picChg chg="mod">
          <ac:chgData name="Dinh Viet Sang" userId="693b233c-29db-4155-a84a-11e088d973ce" providerId="ADAL" clId="{256904D6-C624-44D2-95D7-38AF566D040A}" dt="2019-08-06T02:06:56.995" v="563" actId="14100"/>
          <ac:picMkLst>
            <pc:docMk/>
            <pc:sldMk cId="886045091" sldId="326"/>
            <ac:picMk id="5" creationId="{00000000-0000-0000-0000-000000000000}"/>
          </ac:picMkLst>
        </pc:picChg>
      </pc:sldChg>
      <pc:sldChg chg="modSp add">
        <pc:chgData name="Dinh Viet Sang" userId="693b233c-29db-4155-a84a-11e088d973ce" providerId="ADAL" clId="{256904D6-C624-44D2-95D7-38AF566D040A}" dt="2019-08-06T02:52:27.173" v="1596" actId="1076"/>
        <pc:sldMkLst>
          <pc:docMk/>
          <pc:sldMk cId="1545463969" sldId="328"/>
        </pc:sldMkLst>
        <pc:spChg chg="mod">
          <ac:chgData name="Dinh Viet Sang" userId="693b233c-29db-4155-a84a-11e088d973ce" providerId="ADAL" clId="{256904D6-C624-44D2-95D7-38AF566D040A}" dt="2019-08-06T02:45:34.681" v="1389" actId="20577"/>
          <ac:spMkLst>
            <pc:docMk/>
            <pc:sldMk cId="1545463969" sldId="328"/>
            <ac:spMk id="2" creationId="{00000000-0000-0000-0000-000000000000}"/>
          </ac:spMkLst>
        </pc:spChg>
        <pc:picChg chg="mod">
          <ac:chgData name="Dinh Viet Sang" userId="693b233c-29db-4155-a84a-11e088d973ce" providerId="ADAL" clId="{256904D6-C624-44D2-95D7-38AF566D040A}" dt="2019-08-06T02:52:27.173" v="1596" actId="1076"/>
          <ac:picMkLst>
            <pc:docMk/>
            <pc:sldMk cId="1545463969" sldId="328"/>
            <ac:picMk id="7" creationId="{00000000-0000-0000-0000-000000000000}"/>
          </ac:picMkLst>
        </pc:picChg>
      </pc:sldChg>
      <pc:sldChg chg="delSp modSp add">
        <pc:chgData name="Dinh Viet Sang" userId="693b233c-29db-4155-a84a-11e088d973ce" providerId="ADAL" clId="{256904D6-C624-44D2-95D7-38AF566D040A}" dt="2019-08-06T02:53:11.861" v="1602" actId="14100"/>
        <pc:sldMkLst>
          <pc:docMk/>
          <pc:sldMk cId="131358146" sldId="331"/>
        </pc:sldMkLst>
        <pc:spChg chg="del mod">
          <ac:chgData name="Dinh Viet Sang" userId="693b233c-29db-4155-a84a-11e088d973ce" providerId="ADAL" clId="{256904D6-C624-44D2-95D7-38AF566D040A}" dt="2019-08-06T02:47:01.719" v="1464" actId="478"/>
          <ac:spMkLst>
            <pc:docMk/>
            <pc:sldMk cId="131358146" sldId="331"/>
            <ac:spMk id="3" creationId="{00000000-0000-0000-0000-000000000000}"/>
          </ac:spMkLst>
        </pc:spChg>
        <pc:spChg chg="mod">
          <ac:chgData name="Dinh Viet Sang" userId="693b233c-29db-4155-a84a-11e088d973ce" providerId="ADAL" clId="{256904D6-C624-44D2-95D7-38AF566D040A}" dt="2019-08-06T02:53:11.861" v="1602" actId="14100"/>
          <ac:spMkLst>
            <pc:docMk/>
            <pc:sldMk cId="131358146" sldId="331"/>
            <ac:spMk id="76" creationId="{00000000-0000-0000-0000-000000000000}"/>
          </ac:spMkLst>
        </pc:spChg>
        <pc:picChg chg="mod">
          <ac:chgData name="Dinh Viet Sang" userId="693b233c-29db-4155-a84a-11e088d973ce" providerId="ADAL" clId="{256904D6-C624-44D2-95D7-38AF566D040A}" dt="2019-08-06T02:47:11.799" v="1469" actId="14100"/>
          <ac:picMkLst>
            <pc:docMk/>
            <pc:sldMk cId="131358146" sldId="331"/>
            <ac:picMk id="9" creationId="{00000000-0000-0000-0000-000000000000}"/>
          </ac:picMkLst>
        </pc:picChg>
      </pc:sldChg>
      <pc:sldChg chg="modSp add">
        <pc:chgData name="Dinh Viet Sang" userId="693b233c-29db-4155-a84a-11e088d973ce" providerId="ADAL" clId="{256904D6-C624-44D2-95D7-38AF566D040A}" dt="2019-08-06T02:46:38.128" v="1457" actId="1076"/>
        <pc:sldMkLst>
          <pc:docMk/>
          <pc:sldMk cId="2482455583" sldId="332"/>
        </pc:sldMkLst>
        <pc:spChg chg="mod">
          <ac:chgData name="Dinh Viet Sang" userId="693b233c-29db-4155-a84a-11e088d973ce" providerId="ADAL" clId="{256904D6-C624-44D2-95D7-38AF566D040A}" dt="2019-08-06T02:46:32.159" v="1455" actId="1076"/>
          <ac:spMkLst>
            <pc:docMk/>
            <pc:sldMk cId="2482455583" sldId="332"/>
            <ac:spMk id="3" creationId="{00000000-0000-0000-0000-000000000000}"/>
          </ac:spMkLst>
        </pc:spChg>
        <pc:picChg chg="mod">
          <ac:chgData name="Dinh Viet Sang" userId="693b233c-29db-4155-a84a-11e088d973ce" providerId="ADAL" clId="{256904D6-C624-44D2-95D7-38AF566D040A}" dt="2019-08-06T02:46:38.128" v="1457" actId="1076"/>
          <ac:picMkLst>
            <pc:docMk/>
            <pc:sldMk cId="2482455583" sldId="332"/>
            <ac:picMk id="6" creationId="{DA08370F-7148-422C-83F7-7765DD028C33}"/>
          </ac:picMkLst>
        </pc:picChg>
      </pc:sldChg>
      <pc:sldChg chg="modSp add">
        <pc:chgData name="Dinh Viet Sang" userId="693b233c-29db-4155-a84a-11e088d973ce" providerId="ADAL" clId="{256904D6-C624-44D2-95D7-38AF566D040A}" dt="2019-08-06T02:53:06.748" v="1601" actId="1076"/>
        <pc:sldMkLst>
          <pc:docMk/>
          <pc:sldMk cId="3388176363" sldId="333"/>
        </pc:sldMkLst>
        <pc:spChg chg="mod">
          <ac:chgData name="Dinh Viet Sang" userId="693b233c-29db-4155-a84a-11e088d973ce" providerId="ADAL" clId="{256904D6-C624-44D2-95D7-38AF566D040A}" dt="2019-08-06T02:53:06.748" v="1601" actId="1076"/>
          <ac:spMkLst>
            <pc:docMk/>
            <pc:sldMk cId="3388176363" sldId="333"/>
            <ac:spMk id="3" creationId="{00000000-0000-0000-0000-000000000000}"/>
          </ac:spMkLst>
        </pc:spChg>
        <pc:picChg chg="mod">
          <ac:chgData name="Dinh Viet Sang" userId="693b233c-29db-4155-a84a-11e088d973ce" providerId="ADAL" clId="{256904D6-C624-44D2-95D7-38AF566D040A}" dt="2019-08-06T02:53:04.691" v="1600" actId="1076"/>
          <ac:picMkLst>
            <pc:docMk/>
            <pc:sldMk cId="3388176363" sldId="333"/>
            <ac:picMk id="4" creationId="{96E22470-7155-4D6A-99D6-45A4A7139DCA}"/>
          </ac:picMkLst>
        </pc:picChg>
      </pc:sldChg>
      <pc:sldChg chg="add">
        <pc:chgData name="Dinh Viet Sang" userId="693b233c-29db-4155-a84a-11e088d973ce" providerId="ADAL" clId="{256904D6-C624-44D2-95D7-38AF566D040A}" dt="2019-08-06T02:04:24.852" v="517"/>
        <pc:sldMkLst>
          <pc:docMk/>
          <pc:sldMk cId="321845" sldId="359"/>
        </pc:sldMkLst>
      </pc:sldChg>
      <pc:sldChg chg="modSp add">
        <pc:chgData name="Dinh Viet Sang" userId="693b233c-29db-4155-a84a-11e088d973ce" providerId="ADAL" clId="{256904D6-C624-44D2-95D7-38AF566D040A}" dt="2019-08-06T02:06:21.692" v="551" actId="1076"/>
        <pc:sldMkLst>
          <pc:docMk/>
          <pc:sldMk cId="3321655470" sldId="362"/>
        </pc:sldMkLst>
        <pc:picChg chg="mod">
          <ac:chgData name="Dinh Viet Sang" userId="693b233c-29db-4155-a84a-11e088d973ce" providerId="ADAL" clId="{256904D6-C624-44D2-95D7-38AF566D040A}" dt="2019-08-06T02:06:21.692" v="551" actId="1076"/>
          <ac:picMkLst>
            <pc:docMk/>
            <pc:sldMk cId="3321655470" sldId="362"/>
            <ac:picMk id="7" creationId="{00000000-0000-0000-0000-000000000000}"/>
          </ac:picMkLst>
        </pc:picChg>
      </pc:sldChg>
      <pc:sldChg chg="add">
        <pc:chgData name="Dinh Viet Sang" userId="693b233c-29db-4155-a84a-11e088d973ce" providerId="ADAL" clId="{256904D6-C624-44D2-95D7-38AF566D040A}" dt="2019-08-06T02:23:58.699" v="1013"/>
        <pc:sldMkLst>
          <pc:docMk/>
          <pc:sldMk cId="3331942179" sldId="505"/>
        </pc:sldMkLst>
      </pc:sldChg>
      <pc:sldChg chg="add">
        <pc:chgData name="Dinh Viet Sang" userId="693b233c-29db-4155-a84a-11e088d973ce" providerId="ADAL" clId="{256904D6-C624-44D2-95D7-38AF566D040A}" dt="2019-08-06T02:23:58.699" v="1013"/>
        <pc:sldMkLst>
          <pc:docMk/>
          <pc:sldMk cId="3673643581" sldId="506"/>
        </pc:sldMkLst>
      </pc:sldChg>
      <pc:sldChg chg="add">
        <pc:chgData name="Dinh Viet Sang" userId="693b233c-29db-4155-a84a-11e088d973ce" providerId="ADAL" clId="{256904D6-C624-44D2-95D7-38AF566D040A}" dt="2019-08-06T02:23:58.699" v="1013"/>
        <pc:sldMkLst>
          <pc:docMk/>
          <pc:sldMk cId="2553402620" sldId="507"/>
        </pc:sldMkLst>
      </pc:sldChg>
      <pc:sldChg chg="add">
        <pc:chgData name="Dinh Viet Sang" userId="693b233c-29db-4155-a84a-11e088d973ce" providerId="ADAL" clId="{256904D6-C624-44D2-95D7-38AF566D040A}" dt="2019-08-06T02:23:58.699" v="1013"/>
        <pc:sldMkLst>
          <pc:docMk/>
          <pc:sldMk cId="965287907" sldId="508"/>
        </pc:sldMkLst>
      </pc:sldChg>
      <pc:sldChg chg="add">
        <pc:chgData name="Dinh Viet Sang" userId="693b233c-29db-4155-a84a-11e088d973ce" providerId="ADAL" clId="{256904D6-C624-44D2-95D7-38AF566D040A}" dt="2019-08-06T02:23:58.699" v="1013"/>
        <pc:sldMkLst>
          <pc:docMk/>
          <pc:sldMk cId="2385917781" sldId="509"/>
        </pc:sldMkLst>
      </pc:sldChg>
      <pc:sldChg chg="addSp delSp modSp add">
        <pc:chgData name="Dinh Viet Sang" userId="693b233c-29db-4155-a84a-11e088d973ce" providerId="ADAL" clId="{256904D6-C624-44D2-95D7-38AF566D040A}" dt="2019-08-06T02:29:38.362" v="1170" actId="20577"/>
        <pc:sldMkLst>
          <pc:docMk/>
          <pc:sldMk cId="1089636607" sldId="510"/>
        </pc:sldMkLst>
        <pc:spChg chg="mod">
          <ac:chgData name="Dinh Viet Sang" userId="693b233c-29db-4155-a84a-11e088d973ce" providerId="ADAL" clId="{256904D6-C624-44D2-95D7-38AF566D040A}" dt="2019-08-06T02:29:38.362" v="1170" actId="20577"/>
          <ac:spMkLst>
            <pc:docMk/>
            <pc:sldMk cId="1089636607" sldId="510"/>
            <ac:spMk id="2" creationId="{00000000-0000-0000-0000-000000000000}"/>
          </ac:spMkLst>
        </pc:spChg>
        <pc:picChg chg="del mod">
          <ac:chgData name="Dinh Viet Sang" userId="693b233c-29db-4155-a84a-11e088d973ce" providerId="ADAL" clId="{256904D6-C624-44D2-95D7-38AF566D040A}" dt="2019-08-06T02:29:22.273" v="1126" actId="478"/>
          <ac:picMkLst>
            <pc:docMk/>
            <pc:sldMk cId="1089636607" sldId="510"/>
            <ac:picMk id="4" creationId="{00000000-0000-0000-0000-000000000000}"/>
          </ac:picMkLst>
        </pc:picChg>
        <pc:picChg chg="add mod">
          <ac:chgData name="Dinh Viet Sang" userId="693b233c-29db-4155-a84a-11e088d973ce" providerId="ADAL" clId="{256904D6-C624-44D2-95D7-38AF566D040A}" dt="2019-08-06T02:29:25.975" v="1128" actId="1076"/>
          <ac:picMkLst>
            <pc:docMk/>
            <pc:sldMk cId="1089636607" sldId="510"/>
            <ac:picMk id="5" creationId="{06E3C442-06A1-45A1-9662-B1325875C50E}"/>
          </ac:picMkLst>
        </pc:picChg>
      </pc:sldChg>
      <pc:sldChg chg="addSp delSp modSp add">
        <pc:chgData name="Dinh Viet Sang" userId="693b233c-29db-4155-a84a-11e088d973ce" providerId="ADAL" clId="{256904D6-C624-44D2-95D7-38AF566D040A}" dt="2019-08-06T02:34:26.996" v="1203"/>
        <pc:sldMkLst>
          <pc:docMk/>
          <pc:sldMk cId="2385884329" sldId="512"/>
        </pc:sldMkLst>
        <pc:spChg chg="mod">
          <ac:chgData name="Dinh Viet Sang" userId="693b233c-29db-4155-a84a-11e088d973ce" providerId="ADAL" clId="{256904D6-C624-44D2-95D7-38AF566D040A}" dt="2019-08-06T02:34:26.996" v="1203"/>
          <ac:spMkLst>
            <pc:docMk/>
            <pc:sldMk cId="2385884329" sldId="512"/>
            <ac:spMk id="2" creationId="{00000000-0000-0000-0000-000000000000}"/>
          </ac:spMkLst>
        </pc:spChg>
        <pc:picChg chg="del mod">
          <ac:chgData name="Dinh Viet Sang" userId="693b233c-29db-4155-a84a-11e088d973ce" providerId="ADAL" clId="{256904D6-C624-44D2-95D7-38AF566D040A}" dt="2019-08-06T02:34:19.773" v="1200" actId="478"/>
          <ac:picMkLst>
            <pc:docMk/>
            <pc:sldMk cId="2385884329" sldId="512"/>
            <ac:picMk id="4" creationId="{00000000-0000-0000-0000-000000000000}"/>
          </ac:picMkLst>
        </pc:picChg>
        <pc:picChg chg="add mod">
          <ac:chgData name="Dinh Viet Sang" userId="693b233c-29db-4155-a84a-11e088d973ce" providerId="ADAL" clId="{256904D6-C624-44D2-95D7-38AF566D040A}" dt="2019-08-06T02:34:21.653" v="1202" actId="1076"/>
          <ac:picMkLst>
            <pc:docMk/>
            <pc:sldMk cId="2385884329" sldId="512"/>
            <ac:picMk id="5" creationId="{3B31B838-D432-4B0B-98FA-EC0CC7259A98}"/>
          </ac:picMkLst>
        </pc:picChg>
      </pc:sldChg>
      <pc:sldChg chg="addSp delSp modSp add">
        <pc:chgData name="Dinh Viet Sang" userId="693b233c-29db-4155-a84a-11e088d973ce" providerId="ADAL" clId="{256904D6-C624-44D2-95D7-38AF566D040A}" dt="2019-08-06T02:35:42.608" v="1208" actId="27636"/>
        <pc:sldMkLst>
          <pc:docMk/>
          <pc:sldMk cId="2792585060" sldId="513"/>
        </pc:sldMkLst>
        <pc:spChg chg="mod">
          <ac:chgData name="Dinh Viet Sang" userId="693b233c-29db-4155-a84a-11e088d973ce" providerId="ADAL" clId="{256904D6-C624-44D2-95D7-38AF566D040A}" dt="2019-08-06T02:35:42.608" v="1208" actId="27636"/>
          <ac:spMkLst>
            <pc:docMk/>
            <pc:sldMk cId="2792585060" sldId="513"/>
            <ac:spMk id="2" creationId="{00000000-0000-0000-0000-000000000000}"/>
          </ac:spMkLst>
        </pc:spChg>
        <pc:picChg chg="add mod">
          <ac:chgData name="Dinh Viet Sang" userId="693b233c-29db-4155-a84a-11e088d973ce" providerId="ADAL" clId="{256904D6-C624-44D2-95D7-38AF566D040A}" dt="2019-08-06T02:35:22.621" v="1206" actId="1076"/>
          <ac:picMkLst>
            <pc:docMk/>
            <pc:sldMk cId="2792585060" sldId="513"/>
            <ac:picMk id="4" creationId="{E2A09060-0EB1-4D14-AE6B-219A92A7025F}"/>
          </ac:picMkLst>
        </pc:picChg>
        <pc:picChg chg="del mod">
          <ac:chgData name="Dinh Viet Sang" userId="693b233c-29db-4155-a84a-11e088d973ce" providerId="ADAL" clId="{256904D6-C624-44D2-95D7-38AF566D040A}" dt="2019-08-06T02:35:20.237" v="1204" actId="478"/>
          <ac:picMkLst>
            <pc:docMk/>
            <pc:sldMk cId="2792585060" sldId="513"/>
            <ac:picMk id="1026" creationId="{00000000-0000-0000-0000-000000000000}"/>
          </ac:picMkLst>
        </pc:picChg>
      </pc:sldChg>
      <pc:sldChg chg="add del">
        <pc:chgData name="Dinh Viet Sang" userId="693b233c-29db-4155-a84a-11e088d973ce" providerId="ADAL" clId="{256904D6-C624-44D2-95D7-38AF566D040A}" dt="2019-08-06T02:26:11.641" v="1091" actId="2696"/>
        <pc:sldMkLst>
          <pc:docMk/>
          <pc:sldMk cId="469781659" sldId="530"/>
        </pc:sldMkLst>
      </pc:sldChg>
      <pc:sldChg chg="add del">
        <pc:chgData name="Dinh Viet Sang" userId="693b233c-29db-4155-a84a-11e088d973ce" providerId="ADAL" clId="{256904D6-C624-44D2-95D7-38AF566D040A}" dt="2019-08-06T02:26:10.629" v="1090" actId="2696"/>
        <pc:sldMkLst>
          <pc:docMk/>
          <pc:sldMk cId="4257324694" sldId="533"/>
        </pc:sldMkLst>
      </pc:sldChg>
      <pc:sldChg chg="add del">
        <pc:chgData name="Dinh Viet Sang" userId="693b233c-29db-4155-a84a-11e088d973ce" providerId="ADAL" clId="{256904D6-C624-44D2-95D7-38AF566D040A}" dt="2019-08-06T02:26:09.622" v="1089" actId="2696"/>
        <pc:sldMkLst>
          <pc:docMk/>
          <pc:sldMk cId="1732682392" sldId="534"/>
        </pc:sldMkLst>
      </pc:sldChg>
      <pc:sldChg chg="add del">
        <pc:chgData name="Dinh Viet Sang" userId="693b233c-29db-4155-a84a-11e088d973ce" providerId="ADAL" clId="{256904D6-C624-44D2-95D7-38AF566D040A}" dt="2019-08-06T02:26:09.095" v="1088" actId="2696"/>
        <pc:sldMkLst>
          <pc:docMk/>
          <pc:sldMk cId="3568374422" sldId="535"/>
        </pc:sldMkLst>
      </pc:sldChg>
      <pc:sldChg chg="add del">
        <pc:chgData name="Dinh Viet Sang" userId="693b233c-29db-4155-a84a-11e088d973ce" providerId="ADAL" clId="{256904D6-C624-44D2-95D7-38AF566D040A}" dt="2019-08-06T02:26:08.546" v="1087" actId="2696"/>
        <pc:sldMkLst>
          <pc:docMk/>
          <pc:sldMk cId="1888643590" sldId="536"/>
        </pc:sldMkLst>
      </pc:sldChg>
      <pc:sldChg chg="add del">
        <pc:chgData name="Dinh Viet Sang" userId="693b233c-29db-4155-a84a-11e088d973ce" providerId="ADAL" clId="{256904D6-C624-44D2-95D7-38AF566D040A}" dt="2019-08-06T02:26:08.112" v="1086" actId="2696"/>
        <pc:sldMkLst>
          <pc:docMk/>
          <pc:sldMk cId="2951148259" sldId="537"/>
        </pc:sldMkLst>
      </pc:sldChg>
      <pc:sldChg chg="add">
        <pc:chgData name="Dinh Viet Sang" userId="693b233c-29db-4155-a84a-11e088d973ce" providerId="ADAL" clId="{256904D6-C624-44D2-95D7-38AF566D040A}" dt="2019-08-06T02:23:58.699" v="1013"/>
        <pc:sldMkLst>
          <pc:docMk/>
          <pc:sldMk cId="3143494726" sldId="538"/>
        </pc:sldMkLst>
      </pc:sldChg>
      <pc:sldChg chg="modSp add">
        <pc:chgData name="Dinh Viet Sang" userId="693b233c-29db-4155-a84a-11e088d973ce" providerId="ADAL" clId="{256904D6-C624-44D2-95D7-38AF566D040A}" dt="2019-08-06T02:23:58.794" v="1014" actId="27636"/>
        <pc:sldMkLst>
          <pc:docMk/>
          <pc:sldMk cId="238891540" sldId="539"/>
        </pc:sldMkLst>
        <pc:spChg chg="mod">
          <ac:chgData name="Dinh Viet Sang" userId="693b233c-29db-4155-a84a-11e088d973ce" providerId="ADAL" clId="{256904D6-C624-44D2-95D7-38AF566D040A}" dt="2019-08-06T02:23:58.794" v="1014" actId="27636"/>
          <ac:spMkLst>
            <pc:docMk/>
            <pc:sldMk cId="238891540" sldId="539"/>
            <ac:spMk id="2" creationId="{00000000-0000-0000-0000-000000000000}"/>
          </ac:spMkLst>
        </pc:spChg>
      </pc:sldChg>
      <pc:sldChg chg="modSp add">
        <pc:chgData name="Dinh Viet Sang" userId="693b233c-29db-4155-a84a-11e088d973ce" providerId="ADAL" clId="{256904D6-C624-44D2-95D7-38AF566D040A}" dt="2019-08-06T02:23:58.918" v="1015" actId="27636"/>
        <pc:sldMkLst>
          <pc:docMk/>
          <pc:sldMk cId="870677486" sldId="540"/>
        </pc:sldMkLst>
        <pc:spChg chg="mod">
          <ac:chgData name="Dinh Viet Sang" userId="693b233c-29db-4155-a84a-11e088d973ce" providerId="ADAL" clId="{256904D6-C624-44D2-95D7-38AF566D040A}" dt="2019-08-06T02:23:58.918" v="1015" actId="27636"/>
          <ac:spMkLst>
            <pc:docMk/>
            <pc:sldMk cId="870677486" sldId="540"/>
            <ac:spMk id="2" creationId="{00000000-0000-0000-0000-000000000000}"/>
          </ac:spMkLst>
        </pc:spChg>
      </pc:sldChg>
      <pc:sldChg chg="modSp add">
        <pc:chgData name="Dinh Viet Sang" userId="693b233c-29db-4155-a84a-11e088d973ce" providerId="ADAL" clId="{256904D6-C624-44D2-95D7-38AF566D040A}" dt="2019-08-06T02:23:58.973" v="1016" actId="27636"/>
        <pc:sldMkLst>
          <pc:docMk/>
          <pc:sldMk cId="1158650564" sldId="541"/>
        </pc:sldMkLst>
        <pc:spChg chg="mod">
          <ac:chgData name="Dinh Viet Sang" userId="693b233c-29db-4155-a84a-11e088d973ce" providerId="ADAL" clId="{256904D6-C624-44D2-95D7-38AF566D040A}" dt="2019-08-06T02:23:58.973" v="1016" actId="27636"/>
          <ac:spMkLst>
            <pc:docMk/>
            <pc:sldMk cId="1158650564" sldId="541"/>
            <ac:spMk id="2" creationId="{00000000-0000-0000-0000-000000000000}"/>
          </ac:spMkLst>
        </pc:spChg>
      </pc:sldChg>
      <pc:sldChg chg="addSp delSp modSp add del">
        <pc:chgData name="Dinh Viet Sang" userId="693b233c-29db-4155-a84a-11e088d973ce" providerId="ADAL" clId="{256904D6-C624-44D2-95D7-38AF566D040A}" dt="2019-08-06T01:58:22.318" v="458" actId="27636"/>
        <pc:sldMkLst>
          <pc:docMk/>
          <pc:sldMk cId="1701190617" sldId="695"/>
        </pc:sldMkLst>
        <pc:spChg chg="mod">
          <ac:chgData name="Dinh Viet Sang" userId="693b233c-29db-4155-a84a-11e088d973ce" providerId="ADAL" clId="{256904D6-C624-44D2-95D7-38AF566D040A}" dt="2019-08-06T01:58:22.318" v="458" actId="27636"/>
          <ac:spMkLst>
            <pc:docMk/>
            <pc:sldMk cId="1701190617" sldId="695"/>
            <ac:spMk id="2" creationId="{00000000-0000-0000-0000-000000000000}"/>
          </ac:spMkLst>
        </pc:spChg>
        <pc:spChg chg="del">
          <ac:chgData name="Dinh Viet Sang" userId="693b233c-29db-4155-a84a-11e088d973ce" providerId="ADAL" clId="{256904D6-C624-44D2-95D7-38AF566D040A}" dt="2019-08-06T01:57:55.253" v="406" actId="478"/>
          <ac:spMkLst>
            <pc:docMk/>
            <pc:sldMk cId="1701190617" sldId="695"/>
            <ac:spMk id="6" creationId="{797EEDB2-0C50-44E1-9908-4E122E84F624}"/>
          </ac:spMkLst>
        </pc:spChg>
        <pc:spChg chg="del">
          <ac:chgData name="Dinh Viet Sang" userId="693b233c-29db-4155-a84a-11e088d973ce" providerId="ADAL" clId="{256904D6-C624-44D2-95D7-38AF566D040A}" dt="2019-08-06T01:57:56.632" v="407" actId="478"/>
          <ac:spMkLst>
            <pc:docMk/>
            <pc:sldMk cId="1701190617" sldId="695"/>
            <ac:spMk id="7" creationId="{1EA4C399-57F0-40B5-BAEB-2013A9A5A742}"/>
          </ac:spMkLst>
        </pc:spChg>
        <pc:picChg chg="add mod">
          <ac:chgData name="Dinh Viet Sang" userId="693b233c-29db-4155-a84a-11e088d973ce" providerId="ADAL" clId="{256904D6-C624-44D2-95D7-38AF566D040A}" dt="2019-08-06T01:58:01.017" v="409" actId="1076"/>
          <ac:picMkLst>
            <pc:docMk/>
            <pc:sldMk cId="1701190617" sldId="695"/>
            <ac:picMk id="3" creationId="{5828C1E0-B7AD-4A3B-AEC2-C0CD2C635704}"/>
          </ac:picMkLst>
        </pc:picChg>
        <pc:picChg chg="del">
          <ac:chgData name="Dinh Viet Sang" userId="693b233c-29db-4155-a84a-11e088d973ce" providerId="ADAL" clId="{256904D6-C624-44D2-95D7-38AF566D040A}" dt="2019-08-06T01:57:55.253" v="406" actId="478"/>
          <ac:picMkLst>
            <pc:docMk/>
            <pc:sldMk cId="1701190617" sldId="695"/>
            <ac:picMk id="8" creationId="{38E2686E-F7DF-438C-AF5C-445601681A0F}"/>
          </ac:picMkLst>
        </pc:picChg>
      </pc:sldChg>
      <pc:sldChg chg="modSp">
        <pc:chgData name="Dinh Viet Sang" userId="693b233c-29db-4155-a84a-11e088d973ce" providerId="ADAL" clId="{256904D6-C624-44D2-95D7-38AF566D040A}" dt="2019-08-06T02:12:04.237" v="770" actId="20577"/>
        <pc:sldMkLst>
          <pc:docMk/>
          <pc:sldMk cId="1936013921" sldId="700"/>
        </pc:sldMkLst>
        <pc:spChg chg="mod">
          <ac:chgData name="Dinh Viet Sang" userId="693b233c-29db-4155-a84a-11e088d973ce" providerId="ADAL" clId="{256904D6-C624-44D2-95D7-38AF566D040A}" dt="2019-08-06T02:12:04.237" v="770" actId="20577"/>
          <ac:spMkLst>
            <pc:docMk/>
            <pc:sldMk cId="1936013921" sldId="700"/>
            <ac:spMk id="4" creationId="{5A1A7DAF-7FA4-4150-AE5B-68357B860277}"/>
          </ac:spMkLst>
        </pc:spChg>
      </pc:sldChg>
      <pc:sldChg chg="addSp delSp modSp add">
        <pc:chgData name="Dinh Viet Sang" userId="693b233c-29db-4155-a84a-11e088d973ce" providerId="ADAL" clId="{256904D6-C624-44D2-95D7-38AF566D040A}" dt="2019-08-06T01:58:59.647" v="462" actId="1076"/>
        <pc:sldMkLst>
          <pc:docMk/>
          <pc:sldMk cId="1548547434" sldId="703"/>
        </pc:sldMkLst>
        <pc:picChg chg="del">
          <ac:chgData name="Dinh Viet Sang" userId="693b233c-29db-4155-a84a-11e088d973ce" providerId="ADAL" clId="{256904D6-C624-44D2-95D7-38AF566D040A}" dt="2019-08-06T01:58:57.501" v="460" actId="478"/>
          <ac:picMkLst>
            <pc:docMk/>
            <pc:sldMk cId="1548547434" sldId="703"/>
            <ac:picMk id="3" creationId="{5828C1E0-B7AD-4A3B-AEC2-C0CD2C635704}"/>
          </ac:picMkLst>
        </pc:picChg>
        <pc:picChg chg="add mod">
          <ac:chgData name="Dinh Viet Sang" userId="693b233c-29db-4155-a84a-11e088d973ce" providerId="ADAL" clId="{256904D6-C624-44D2-95D7-38AF566D040A}" dt="2019-08-06T01:58:59.647" v="462" actId="1076"/>
          <ac:picMkLst>
            <pc:docMk/>
            <pc:sldMk cId="1548547434" sldId="703"/>
            <ac:picMk id="5" creationId="{4E6DBB49-2794-4E36-97A0-3730ED9F954C}"/>
          </ac:picMkLst>
        </pc:picChg>
      </pc:sldChg>
      <pc:sldChg chg="addSp delSp modSp add">
        <pc:chgData name="Dinh Viet Sang" userId="693b233c-29db-4155-a84a-11e088d973ce" providerId="ADAL" clId="{256904D6-C624-44D2-95D7-38AF566D040A}" dt="2019-08-06T02:00:24.330" v="473" actId="1076"/>
        <pc:sldMkLst>
          <pc:docMk/>
          <pc:sldMk cId="457213880" sldId="704"/>
        </pc:sldMkLst>
        <pc:picChg chg="add mod">
          <ac:chgData name="Dinh Viet Sang" userId="693b233c-29db-4155-a84a-11e088d973ce" providerId="ADAL" clId="{256904D6-C624-44D2-95D7-38AF566D040A}" dt="2019-08-06T02:00:24.330" v="473" actId="1076"/>
          <ac:picMkLst>
            <pc:docMk/>
            <pc:sldMk cId="457213880" sldId="704"/>
            <ac:picMk id="3" creationId="{585921D1-728D-4AFA-892B-F798EEA0A2A2}"/>
          </ac:picMkLst>
        </pc:picChg>
        <pc:picChg chg="del">
          <ac:chgData name="Dinh Viet Sang" userId="693b233c-29db-4155-a84a-11e088d973ce" providerId="ADAL" clId="{256904D6-C624-44D2-95D7-38AF566D040A}" dt="2019-08-06T02:00:13.080" v="470" actId="478"/>
          <ac:picMkLst>
            <pc:docMk/>
            <pc:sldMk cId="457213880" sldId="704"/>
            <ac:picMk id="5" creationId="{4E6DBB49-2794-4E36-97A0-3730ED9F954C}"/>
          </ac:picMkLst>
        </pc:picChg>
      </pc:sldChg>
      <pc:sldChg chg="addSp delSp modSp add">
        <pc:chgData name="Dinh Viet Sang" userId="693b233c-29db-4155-a84a-11e088d973ce" providerId="ADAL" clId="{256904D6-C624-44D2-95D7-38AF566D040A}" dt="2019-08-06T02:00:50.423" v="477" actId="1076"/>
        <pc:sldMkLst>
          <pc:docMk/>
          <pc:sldMk cId="330916133" sldId="705"/>
        </pc:sldMkLst>
        <pc:picChg chg="del">
          <ac:chgData name="Dinh Viet Sang" userId="693b233c-29db-4155-a84a-11e088d973ce" providerId="ADAL" clId="{256904D6-C624-44D2-95D7-38AF566D040A}" dt="2019-08-06T02:00:48.204" v="475" actId="478"/>
          <ac:picMkLst>
            <pc:docMk/>
            <pc:sldMk cId="330916133" sldId="705"/>
            <ac:picMk id="3" creationId="{585921D1-728D-4AFA-892B-F798EEA0A2A2}"/>
          </ac:picMkLst>
        </pc:picChg>
        <pc:picChg chg="add mod">
          <ac:chgData name="Dinh Viet Sang" userId="693b233c-29db-4155-a84a-11e088d973ce" providerId="ADAL" clId="{256904D6-C624-44D2-95D7-38AF566D040A}" dt="2019-08-06T02:00:50.423" v="477" actId="1076"/>
          <ac:picMkLst>
            <pc:docMk/>
            <pc:sldMk cId="330916133" sldId="705"/>
            <ac:picMk id="5" creationId="{48067466-176C-4C9B-A0B4-7C8727483EA7}"/>
          </ac:picMkLst>
        </pc:picChg>
      </pc:sldChg>
      <pc:sldChg chg="delSp modSp add">
        <pc:chgData name="Dinh Viet Sang" userId="693b233c-29db-4155-a84a-11e088d973ce" providerId="ADAL" clId="{256904D6-C624-44D2-95D7-38AF566D040A}" dt="2019-08-06T02:50:31.251" v="1548" actId="1076"/>
        <pc:sldMkLst>
          <pc:docMk/>
          <pc:sldMk cId="752727511" sldId="707"/>
        </pc:sldMkLst>
        <pc:spChg chg="mod">
          <ac:chgData name="Dinh Viet Sang" userId="693b233c-29db-4155-a84a-11e088d973ce" providerId="ADAL" clId="{256904D6-C624-44D2-95D7-38AF566D040A}" dt="2019-08-06T02:50:25.287" v="1546" actId="20577"/>
          <ac:spMkLst>
            <pc:docMk/>
            <pc:sldMk cId="752727511" sldId="707"/>
            <ac:spMk id="2" creationId="{00000000-0000-0000-0000-000000000000}"/>
          </ac:spMkLst>
        </pc:spChg>
        <pc:spChg chg="del">
          <ac:chgData name="Dinh Viet Sang" userId="693b233c-29db-4155-a84a-11e088d973ce" providerId="ADAL" clId="{256904D6-C624-44D2-95D7-38AF566D040A}" dt="2019-08-06T02:40:49.897" v="1251" actId="478"/>
          <ac:spMkLst>
            <pc:docMk/>
            <pc:sldMk cId="752727511" sldId="707"/>
            <ac:spMk id="6" creationId="{00000000-0000-0000-0000-000000000000}"/>
          </ac:spMkLst>
        </pc:spChg>
        <pc:spChg chg="mod">
          <ac:chgData name="Dinh Viet Sang" userId="693b233c-29db-4155-a84a-11e088d973ce" providerId="ADAL" clId="{256904D6-C624-44D2-95D7-38AF566D040A}" dt="2019-08-06T02:50:31.251" v="1548" actId="1076"/>
          <ac:spMkLst>
            <pc:docMk/>
            <pc:sldMk cId="752727511" sldId="707"/>
            <ac:spMk id="11" creationId="{00000000-0000-0000-0000-000000000000}"/>
          </ac:spMkLst>
        </pc:spChg>
        <pc:spChg chg="mod">
          <ac:chgData name="Dinh Viet Sang" userId="693b233c-29db-4155-a84a-11e088d973ce" providerId="ADAL" clId="{256904D6-C624-44D2-95D7-38AF566D040A}" dt="2019-08-06T02:08:39.926" v="569" actId="27636"/>
          <ac:spMkLst>
            <pc:docMk/>
            <pc:sldMk cId="752727511" sldId="707"/>
            <ac:spMk id="76" creationId="{00000000-0000-0000-0000-000000000000}"/>
          </ac:spMkLst>
        </pc:spChg>
      </pc:sldChg>
      <pc:sldChg chg="modSp add">
        <pc:chgData name="Dinh Viet Sang" userId="693b233c-29db-4155-a84a-11e088d973ce" providerId="ADAL" clId="{256904D6-C624-44D2-95D7-38AF566D040A}" dt="2019-08-06T02:51:33.780" v="1585" actId="14100"/>
        <pc:sldMkLst>
          <pc:docMk/>
          <pc:sldMk cId="1832935957" sldId="708"/>
        </pc:sldMkLst>
        <pc:spChg chg="mod">
          <ac:chgData name="Dinh Viet Sang" userId="693b233c-29db-4155-a84a-11e088d973ce" providerId="ADAL" clId="{256904D6-C624-44D2-95D7-38AF566D040A}" dt="2019-08-06T02:51:33.780" v="1585" actId="14100"/>
          <ac:spMkLst>
            <pc:docMk/>
            <pc:sldMk cId="1832935957" sldId="708"/>
            <ac:spMk id="76" creationId="{00000000-0000-0000-0000-000000000000}"/>
          </ac:spMkLst>
        </pc:spChg>
      </pc:sldChg>
      <pc:sldChg chg="delSp modSp add">
        <pc:chgData name="Dinh Viet Sang" userId="693b233c-29db-4155-a84a-11e088d973ce" providerId="ADAL" clId="{256904D6-C624-44D2-95D7-38AF566D040A}" dt="2019-08-06T02:44:14.376" v="1307" actId="14100"/>
        <pc:sldMkLst>
          <pc:docMk/>
          <pc:sldMk cId="2029511864" sldId="709"/>
        </pc:sldMkLst>
        <pc:spChg chg="del">
          <ac:chgData name="Dinh Viet Sang" userId="693b233c-29db-4155-a84a-11e088d973ce" providerId="ADAL" clId="{256904D6-C624-44D2-95D7-38AF566D040A}" dt="2019-08-06T02:44:04.685" v="1305" actId="478"/>
          <ac:spMkLst>
            <pc:docMk/>
            <pc:sldMk cId="2029511864" sldId="709"/>
            <ac:spMk id="6" creationId="{00000000-0000-0000-0000-000000000000}"/>
          </ac:spMkLst>
        </pc:spChg>
        <pc:spChg chg="mod">
          <ac:chgData name="Dinh Viet Sang" userId="693b233c-29db-4155-a84a-11e088d973ce" providerId="ADAL" clId="{256904D6-C624-44D2-95D7-38AF566D040A}" dt="2019-08-06T02:44:14.376" v="1307" actId="14100"/>
          <ac:spMkLst>
            <pc:docMk/>
            <pc:sldMk cId="2029511864" sldId="709"/>
            <ac:spMk id="76" creationId="{00000000-0000-0000-0000-000000000000}"/>
          </ac:spMkLst>
        </pc:spChg>
      </pc:sldChg>
      <pc:sldChg chg="modSp add">
        <pc:chgData name="Dinh Viet Sang" userId="693b233c-29db-4155-a84a-11e088d973ce" providerId="ADAL" clId="{256904D6-C624-44D2-95D7-38AF566D040A}" dt="2019-08-06T02:44:20.267" v="1308" actId="14100"/>
        <pc:sldMkLst>
          <pc:docMk/>
          <pc:sldMk cId="4186062692" sldId="710"/>
        </pc:sldMkLst>
        <pc:spChg chg="mod">
          <ac:chgData name="Dinh Viet Sang" userId="693b233c-29db-4155-a84a-11e088d973ce" providerId="ADAL" clId="{256904D6-C624-44D2-95D7-38AF566D040A}" dt="2019-08-06T02:44:20.267" v="1308" actId="14100"/>
          <ac:spMkLst>
            <pc:docMk/>
            <pc:sldMk cId="4186062692" sldId="710"/>
            <ac:spMk id="76" creationId="{00000000-0000-0000-0000-000000000000}"/>
          </ac:spMkLst>
        </pc:spChg>
      </pc:sldChg>
      <pc:sldChg chg="modSp add">
        <pc:chgData name="Dinh Viet Sang" userId="693b233c-29db-4155-a84a-11e088d973ce" providerId="ADAL" clId="{256904D6-C624-44D2-95D7-38AF566D040A}" dt="2019-08-06T02:44:26.253" v="1309" actId="14100"/>
        <pc:sldMkLst>
          <pc:docMk/>
          <pc:sldMk cId="2647532798" sldId="711"/>
        </pc:sldMkLst>
        <pc:spChg chg="mod">
          <ac:chgData name="Dinh Viet Sang" userId="693b233c-29db-4155-a84a-11e088d973ce" providerId="ADAL" clId="{256904D6-C624-44D2-95D7-38AF566D040A}" dt="2019-08-06T02:44:26.253" v="1309" actId="14100"/>
          <ac:spMkLst>
            <pc:docMk/>
            <pc:sldMk cId="2647532798" sldId="711"/>
            <ac:spMk id="76" creationId="{00000000-0000-0000-0000-000000000000}"/>
          </ac:spMkLst>
        </pc:spChg>
      </pc:sldChg>
      <pc:sldChg chg="modSp add">
        <pc:chgData name="Dinh Viet Sang" userId="693b233c-29db-4155-a84a-11e088d973ce" providerId="ADAL" clId="{256904D6-C624-44D2-95D7-38AF566D040A}" dt="2019-08-06T02:44:35.639" v="1311" actId="14100"/>
        <pc:sldMkLst>
          <pc:docMk/>
          <pc:sldMk cId="360275991" sldId="712"/>
        </pc:sldMkLst>
        <pc:spChg chg="mod">
          <ac:chgData name="Dinh Viet Sang" userId="693b233c-29db-4155-a84a-11e088d973ce" providerId="ADAL" clId="{256904D6-C624-44D2-95D7-38AF566D040A}" dt="2019-08-06T02:44:35.639" v="1311" actId="14100"/>
          <ac:spMkLst>
            <pc:docMk/>
            <pc:sldMk cId="360275991" sldId="712"/>
            <ac:spMk id="76" creationId="{00000000-0000-0000-0000-000000000000}"/>
          </ac:spMkLst>
        </pc:spChg>
      </pc:sldChg>
      <pc:sldChg chg="modSp add">
        <pc:chgData name="Dinh Viet Sang" userId="693b233c-29db-4155-a84a-11e088d973ce" providerId="ADAL" clId="{256904D6-C624-44D2-95D7-38AF566D040A}" dt="2019-08-06T02:12:55.095" v="830" actId="20577"/>
        <pc:sldMkLst>
          <pc:docMk/>
          <pc:sldMk cId="717465630" sldId="714"/>
        </pc:sldMkLst>
        <pc:spChg chg="mod">
          <ac:chgData name="Dinh Viet Sang" userId="693b233c-29db-4155-a84a-11e088d973ce" providerId="ADAL" clId="{256904D6-C624-44D2-95D7-38AF566D040A}" dt="2019-08-06T02:12:55.095" v="830" actId="20577"/>
          <ac:spMkLst>
            <pc:docMk/>
            <pc:sldMk cId="717465630" sldId="714"/>
            <ac:spMk id="4" creationId="{5A1A7DAF-7FA4-4150-AE5B-68357B860277}"/>
          </ac:spMkLst>
        </pc:spChg>
      </pc:sldChg>
      <pc:sldChg chg="modSp add">
        <pc:chgData name="Dinh Viet Sang" userId="693b233c-29db-4155-a84a-11e088d973ce" providerId="ADAL" clId="{256904D6-C624-44D2-95D7-38AF566D040A}" dt="2019-08-06T02:18:56.348" v="1012" actId="14100"/>
        <pc:sldMkLst>
          <pc:docMk/>
          <pc:sldMk cId="3860278617" sldId="715"/>
        </pc:sldMkLst>
        <pc:spChg chg="mod">
          <ac:chgData name="Dinh Viet Sang" userId="693b233c-29db-4155-a84a-11e088d973ce" providerId="ADAL" clId="{256904D6-C624-44D2-95D7-38AF566D040A}" dt="2019-08-06T02:18:56.348" v="1012" actId="14100"/>
          <ac:spMkLst>
            <pc:docMk/>
            <pc:sldMk cId="3860278617" sldId="715"/>
            <ac:spMk id="4" creationId="{5A1A7DAF-7FA4-4150-AE5B-68357B860277}"/>
          </ac:spMkLst>
        </pc:spChg>
      </pc:sldChg>
      <pc:sldChg chg="modSp add">
        <pc:chgData name="Dinh Viet Sang" userId="693b233c-29db-4155-a84a-11e088d973ce" providerId="ADAL" clId="{256904D6-C624-44D2-95D7-38AF566D040A}" dt="2019-08-06T02:14:36.871" v="892" actId="14100"/>
        <pc:sldMkLst>
          <pc:docMk/>
          <pc:sldMk cId="2173128340" sldId="716"/>
        </pc:sldMkLst>
        <pc:picChg chg="mod">
          <ac:chgData name="Dinh Viet Sang" userId="693b233c-29db-4155-a84a-11e088d973ce" providerId="ADAL" clId="{256904D6-C624-44D2-95D7-38AF566D040A}" dt="2019-08-06T02:14:36.871" v="892" actId="14100"/>
          <ac:picMkLst>
            <pc:docMk/>
            <pc:sldMk cId="2173128340" sldId="716"/>
            <ac:picMk id="6" creationId="{A2C05300-1397-48DA-A39B-57110128F934}"/>
          </ac:picMkLst>
        </pc:picChg>
      </pc:sldChg>
      <pc:sldChg chg="modSp add">
        <pc:chgData name="Dinh Viet Sang" userId="693b233c-29db-4155-a84a-11e088d973ce" providerId="ADAL" clId="{256904D6-C624-44D2-95D7-38AF566D040A}" dt="2019-08-06T02:14:32.846" v="890" actId="14100"/>
        <pc:sldMkLst>
          <pc:docMk/>
          <pc:sldMk cId="3246508907" sldId="921"/>
        </pc:sldMkLst>
        <pc:picChg chg="mod">
          <ac:chgData name="Dinh Viet Sang" userId="693b233c-29db-4155-a84a-11e088d973ce" providerId="ADAL" clId="{256904D6-C624-44D2-95D7-38AF566D040A}" dt="2019-08-06T02:14:32.846" v="890" actId="14100"/>
          <ac:picMkLst>
            <pc:docMk/>
            <pc:sldMk cId="3246508907" sldId="921"/>
            <ac:picMk id="3" creationId="{6DBC5A82-BD2A-4EA3-B280-B6700F887899}"/>
          </ac:picMkLst>
        </pc:picChg>
      </pc:sldChg>
      <pc:sldChg chg="modSp add">
        <pc:chgData name="Dinh Viet Sang" userId="693b233c-29db-4155-a84a-11e088d973ce" providerId="ADAL" clId="{256904D6-C624-44D2-95D7-38AF566D040A}" dt="2019-08-06T02:15:26.511" v="896" actId="1076"/>
        <pc:sldMkLst>
          <pc:docMk/>
          <pc:sldMk cId="3320334478" sldId="924"/>
        </pc:sldMkLst>
        <pc:picChg chg="mod">
          <ac:chgData name="Dinh Viet Sang" userId="693b233c-29db-4155-a84a-11e088d973ce" providerId="ADAL" clId="{256904D6-C624-44D2-95D7-38AF566D040A}" dt="2019-08-06T02:15:26.511" v="896" actId="1076"/>
          <ac:picMkLst>
            <pc:docMk/>
            <pc:sldMk cId="3320334478" sldId="924"/>
            <ac:picMk id="4" creationId="{9D81FE61-FA71-452F-B0F0-E2E4FC3E1EFE}"/>
          </ac:picMkLst>
        </pc:picChg>
      </pc:sldChg>
      <pc:sldChg chg="modSp add">
        <pc:chgData name="Dinh Viet Sang" userId="693b233c-29db-4155-a84a-11e088d973ce" providerId="ADAL" clId="{256904D6-C624-44D2-95D7-38AF566D040A}" dt="2019-08-06T02:15:33.206" v="898" actId="14100"/>
        <pc:sldMkLst>
          <pc:docMk/>
          <pc:sldMk cId="1278043564" sldId="925"/>
        </pc:sldMkLst>
        <pc:picChg chg="mod">
          <ac:chgData name="Dinh Viet Sang" userId="693b233c-29db-4155-a84a-11e088d973ce" providerId="ADAL" clId="{256904D6-C624-44D2-95D7-38AF566D040A}" dt="2019-08-06T02:15:33.206" v="898" actId="14100"/>
          <ac:picMkLst>
            <pc:docMk/>
            <pc:sldMk cId="1278043564" sldId="925"/>
            <ac:picMk id="3" creationId="{F6703C7D-FC7F-4C91-A212-04698271F401}"/>
          </ac:picMkLst>
        </pc:picChg>
      </pc:sldChg>
      <pc:sldChg chg="modSp add">
        <pc:chgData name="Dinh Viet Sang" userId="693b233c-29db-4155-a84a-11e088d973ce" providerId="ADAL" clId="{256904D6-C624-44D2-95D7-38AF566D040A}" dt="2019-08-06T02:15:40.060" v="900" actId="14100"/>
        <pc:sldMkLst>
          <pc:docMk/>
          <pc:sldMk cId="1419981464" sldId="926"/>
        </pc:sldMkLst>
        <pc:picChg chg="mod">
          <ac:chgData name="Dinh Viet Sang" userId="693b233c-29db-4155-a84a-11e088d973ce" providerId="ADAL" clId="{256904D6-C624-44D2-95D7-38AF566D040A}" dt="2019-08-06T02:15:40.060" v="900" actId="14100"/>
          <ac:picMkLst>
            <pc:docMk/>
            <pc:sldMk cId="1419981464" sldId="926"/>
            <ac:picMk id="4" creationId="{6501446D-CBAA-441E-A97A-993C33B7E00A}"/>
          </ac:picMkLst>
        </pc:picChg>
      </pc:sldChg>
      <pc:sldChg chg="modSp add">
        <pc:chgData name="Dinh Viet Sang" userId="693b233c-29db-4155-a84a-11e088d973ce" providerId="ADAL" clId="{256904D6-C624-44D2-95D7-38AF566D040A}" dt="2019-08-06T02:15:46.712" v="902" actId="14100"/>
        <pc:sldMkLst>
          <pc:docMk/>
          <pc:sldMk cId="2755766827" sldId="927"/>
        </pc:sldMkLst>
        <pc:picChg chg="mod">
          <ac:chgData name="Dinh Viet Sang" userId="693b233c-29db-4155-a84a-11e088d973ce" providerId="ADAL" clId="{256904D6-C624-44D2-95D7-38AF566D040A}" dt="2019-08-06T02:15:46.712" v="902" actId="14100"/>
          <ac:picMkLst>
            <pc:docMk/>
            <pc:sldMk cId="2755766827" sldId="927"/>
            <ac:picMk id="3" creationId="{FBD4E8C5-A082-49BD-86D3-22FF70C76746}"/>
          </ac:picMkLst>
        </pc:picChg>
      </pc:sldChg>
      <pc:sldChg chg="modSp add">
        <pc:chgData name="Dinh Viet Sang" userId="693b233c-29db-4155-a84a-11e088d973ce" providerId="ADAL" clId="{256904D6-C624-44D2-95D7-38AF566D040A}" dt="2019-08-06T02:15:54.175" v="905" actId="1076"/>
        <pc:sldMkLst>
          <pc:docMk/>
          <pc:sldMk cId="2950935165" sldId="928"/>
        </pc:sldMkLst>
        <pc:picChg chg="mod">
          <ac:chgData name="Dinh Viet Sang" userId="693b233c-29db-4155-a84a-11e088d973ce" providerId="ADAL" clId="{256904D6-C624-44D2-95D7-38AF566D040A}" dt="2019-08-06T02:15:54.175" v="905" actId="1076"/>
          <ac:picMkLst>
            <pc:docMk/>
            <pc:sldMk cId="2950935165" sldId="928"/>
            <ac:picMk id="4" creationId="{F68DF731-7B1F-4054-B23C-CABA1A201826}"/>
          </ac:picMkLst>
        </pc:picChg>
      </pc:sldChg>
      <pc:sldChg chg="modSp add">
        <pc:chgData name="Dinh Viet Sang" userId="693b233c-29db-4155-a84a-11e088d973ce" providerId="ADAL" clId="{256904D6-C624-44D2-95D7-38AF566D040A}" dt="2019-08-06T02:16:01.169" v="907" actId="14100"/>
        <pc:sldMkLst>
          <pc:docMk/>
          <pc:sldMk cId="641686282" sldId="929"/>
        </pc:sldMkLst>
        <pc:picChg chg="mod">
          <ac:chgData name="Dinh Viet Sang" userId="693b233c-29db-4155-a84a-11e088d973ce" providerId="ADAL" clId="{256904D6-C624-44D2-95D7-38AF566D040A}" dt="2019-08-06T02:16:01.169" v="907" actId="14100"/>
          <ac:picMkLst>
            <pc:docMk/>
            <pc:sldMk cId="641686282" sldId="929"/>
            <ac:picMk id="3" creationId="{CB2DDE80-4856-4B8A-8A32-E772D53E1CC7}"/>
          </ac:picMkLst>
        </pc:picChg>
      </pc:sldChg>
      <pc:sldChg chg="modSp add">
        <pc:chgData name="Dinh Viet Sang" userId="693b233c-29db-4155-a84a-11e088d973ce" providerId="ADAL" clId="{256904D6-C624-44D2-95D7-38AF566D040A}" dt="2019-08-06T02:16:10.331" v="910" actId="1076"/>
        <pc:sldMkLst>
          <pc:docMk/>
          <pc:sldMk cId="3590361816" sldId="930"/>
        </pc:sldMkLst>
        <pc:picChg chg="mod">
          <ac:chgData name="Dinh Viet Sang" userId="693b233c-29db-4155-a84a-11e088d973ce" providerId="ADAL" clId="{256904D6-C624-44D2-95D7-38AF566D040A}" dt="2019-08-06T02:16:10.331" v="910" actId="1076"/>
          <ac:picMkLst>
            <pc:docMk/>
            <pc:sldMk cId="3590361816" sldId="930"/>
            <ac:picMk id="4" creationId="{DC5EF1AE-6F1A-4996-915F-77CE192CFEC9}"/>
          </ac:picMkLst>
        </pc:picChg>
      </pc:sldChg>
      <pc:sldChg chg="modSp add">
        <pc:chgData name="Dinh Viet Sang" userId="693b233c-29db-4155-a84a-11e088d973ce" providerId="ADAL" clId="{256904D6-C624-44D2-95D7-38AF566D040A}" dt="2019-08-06T02:16:17.622" v="913" actId="1076"/>
        <pc:sldMkLst>
          <pc:docMk/>
          <pc:sldMk cId="3696047810" sldId="931"/>
        </pc:sldMkLst>
        <pc:picChg chg="mod">
          <ac:chgData name="Dinh Viet Sang" userId="693b233c-29db-4155-a84a-11e088d973ce" providerId="ADAL" clId="{256904D6-C624-44D2-95D7-38AF566D040A}" dt="2019-08-06T02:16:17.622" v="913" actId="1076"/>
          <ac:picMkLst>
            <pc:docMk/>
            <pc:sldMk cId="3696047810" sldId="931"/>
            <ac:picMk id="3" creationId="{F79CC92D-F3F1-421D-A59C-E6F02F9B9395}"/>
          </ac:picMkLst>
        </pc:picChg>
      </pc:sldChg>
      <pc:sldChg chg="modSp add">
        <pc:chgData name="Dinh Viet Sang" userId="693b233c-29db-4155-a84a-11e088d973ce" providerId="ADAL" clId="{256904D6-C624-44D2-95D7-38AF566D040A}" dt="2019-08-06T02:16:25.159" v="916" actId="1076"/>
        <pc:sldMkLst>
          <pc:docMk/>
          <pc:sldMk cId="3915546308" sldId="932"/>
        </pc:sldMkLst>
        <pc:picChg chg="mod">
          <ac:chgData name="Dinh Viet Sang" userId="693b233c-29db-4155-a84a-11e088d973ce" providerId="ADAL" clId="{256904D6-C624-44D2-95D7-38AF566D040A}" dt="2019-08-06T02:16:25.159" v="916" actId="1076"/>
          <ac:picMkLst>
            <pc:docMk/>
            <pc:sldMk cId="3915546308" sldId="932"/>
            <ac:picMk id="4" creationId="{1E2F196B-5172-455A-93A3-4F3F3D7792BA}"/>
          </ac:picMkLst>
        </pc:picChg>
      </pc:sldChg>
      <pc:sldChg chg="modSp add">
        <pc:chgData name="Dinh Viet Sang" userId="693b233c-29db-4155-a84a-11e088d973ce" providerId="ADAL" clId="{256904D6-C624-44D2-95D7-38AF566D040A}" dt="2019-08-06T02:16:30.654" v="919" actId="1076"/>
        <pc:sldMkLst>
          <pc:docMk/>
          <pc:sldMk cId="3404148518" sldId="933"/>
        </pc:sldMkLst>
        <pc:picChg chg="mod">
          <ac:chgData name="Dinh Viet Sang" userId="693b233c-29db-4155-a84a-11e088d973ce" providerId="ADAL" clId="{256904D6-C624-44D2-95D7-38AF566D040A}" dt="2019-08-06T02:16:30.654" v="919" actId="1076"/>
          <ac:picMkLst>
            <pc:docMk/>
            <pc:sldMk cId="3404148518" sldId="933"/>
            <ac:picMk id="3" creationId="{D29D7775-1EA9-4134-BD93-C91B59766BB9}"/>
          </ac:picMkLst>
        </pc:picChg>
      </pc:sldChg>
      <pc:sldChg chg="modSp add">
        <pc:chgData name="Dinh Viet Sang" userId="693b233c-29db-4155-a84a-11e088d973ce" providerId="ADAL" clId="{256904D6-C624-44D2-95D7-38AF566D040A}" dt="2019-08-06T02:16:37.220" v="922" actId="1076"/>
        <pc:sldMkLst>
          <pc:docMk/>
          <pc:sldMk cId="4118132071" sldId="934"/>
        </pc:sldMkLst>
        <pc:picChg chg="mod">
          <ac:chgData name="Dinh Viet Sang" userId="693b233c-29db-4155-a84a-11e088d973ce" providerId="ADAL" clId="{256904D6-C624-44D2-95D7-38AF566D040A}" dt="2019-08-06T02:16:37.220" v="922" actId="1076"/>
          <ac:picMkLst>
            <pc:docMk/>
            <pc:sldMk cId="4118132071" sldId="934"/>
            <ac:picMk id="4" creationId="{1D5B1AD7-E9BF-4356-A314-42BA9C7EB3F0}"/>
          </ac:picMkLst>
        </pc:picChg>
      </pc:sldChg>
      <pc:sldChg chg="modSp add">
        <pc:chgData name="Dinh Viet Sang" userId="693b233c-29db-4155-a84a-11e088d973ce" providerId="ADAL" clId="{256904D6-C624-44D2-95D7-38AF566D040A}" dt="2019-08-06T02:16:44.630" v="925" actId="1076"/>
        <pc:sldMkLst>
          <pc:docMk/>
          <pc:sldMk cId="3755723582" sldId="935"/>
        </pc:sldMkLst>
        <pc:picChg chg="mod">
          <ac:chgData name="Dinh Viet Sang" userId="693b233c-29db-4155-a84a-11e088d973ce" providerId="ADAL" clId="{256904D6-C624-44D2-95D7-38AF566D040A}" dt="2019-08-06T02:16:44.630" v="925" actId="1076"/>
          <ac:picMkLst>
            <pc:docMk/>
            <pc:sldMk cId="3755723582" sldId="935"/>
            <ac:picMk id="3" creationId="{2054A89E-9912-431B-93A7-15EB3B78B430}"/>
          </ac:picMkLst>
        </pc:picChg>
      </pc:sldChg>
      <pc:sldChg chg="modSp add">
        <pc:chgData name="Dinh Viet Sang" userId="693b233c-29db-4155-a84a-11e088d973ce" providerId="ADAL" clId="{256904D6-C624-44D2-95D7-38AF566D040A}" dt="2019-08-06T02:16:54.983" v="928" actId="1076"/>
        <pc:sldMkLst>
          <pc:docMk/>
          <pc:sldMk cId="1690415490" sldId="936"/>
        </pc:sldMkLst>
        <pc:picChg chg="mod">
          <ac:chgData name="Dinh Viet Sang" userId="693b233c-29db-4155-a84a-11e088d973ce" providerId="ADAL" clId="{256904D6-C624-44D2-95D7-38AF566D040A}" dt="2019-08-06T02:16:54.983" v="928" actId="1076"/>
          <ac:picMkLst>
            <pc:docMk/>
            <pc:sldMk cId="1690415490" sldId="936"/>
            <ac:picMk id="4" creationId="{2D9E4ED2-5017-4DE8-BF48-266A1701E8B8}"/>
          </ac:picMkLst>
        </pc:picChg>
      </pc:sldChg>
      <pc:sldChg chg="modSp add">
        <pc:chgData name="Dinh Viet Sang" userId="693b233c-29db-4155-a84a-11e088d973ce" providerId="ADAL" clId="{256904D6-C624-44D2-95D7-38AF566D040A}" dt="2019-08-06T02:17:01.331" v="931" actId="1076"/>
        <pc:sldMkLst>
          <pc:docMk/>
          <pc:sldMk cId="2020641581" sldId="937"/>
        </pc:sldMkLst>
        <pc:picChg chg="mod">
          <ac:chgData name="Dinh Viet Sang" userId="693b233c-29db-4155-a84a-11e088d973ce" providerId="ADAL" clId="{256904D6-C624-44D2-95D7-38AF566D040A}" dt="2019-08-06T02:17:01.331" v="931" actId="1076"/>
          <ac:picMkLst>
            <pc:docMk/>
            <pc:sldMk cId="2020641581" sldId="937"/>
            <ac:picMk id="3" creationId="{1DB192B3-1F78-479A-8F3E-E37B9DFD1ABF}"/>
          </ac:picMkLst>
        </pc:picChg>
      </pc:sldChg>
      <pc:sldChg chg="modSp add">
        <pc:chgData name="Dinh Viet Sang" userId="693b233c-29db-4155-a84a-11e088d973ce" providerId="ADAL" clId="{256904D6-C624-44D2-95D7-38AF566D040A}" dt="2019-08-06T02:17:09.575" v="934" actId="1076"/>
        <pc:sldMkLst>
          <pc:docMk/>
          <pc:sldMk cId="1578291251" sldId="940"/>
        </pc:sldMkLst>
        <pc:picChg chg="mod">
          <ac:chgData name="Dinh Viet Sang" userId="693b233c-29db-4155-a84a-11e088d973ce" providerId="ADAL" clId="{256904D6-C624-44D2-95D7-38AF566D040A}" dt="2019-08-06T02:17:09.575" v="934" actId="1076"/>
          <ac:picMkLst>
            <pc:docMk/>
            <pc:sldMk cId="1578291251" sldId="940"/>
            <ac:picMk id="3" creationId="{1BC99CF5-DA60-47D4-98C5-EF447256DAE3}"/>
          </ac:picMkLst>
        </pc:picChg>
      </pc:sldChg>
      <pc:sldChg chg="modSp add">
        <pc:chgData name="Dinh Viet Sang" userId="693b233c-29db-4155-a84a-11e088d973ce" providerId="ADAL" clId="{256904D6-C624-44D2-95D7-38AF566D040A}" dt="2019-08-06T02:17:21.102" v="940" actId="1076"/>
        <pc:sldMkLst>
          <pc:docMk/>
          <pc:sldMk cId="1108108186" sldId="941"/>
        </pc:sldMkLst>
        <pc:picChg chg="mod">
          <ac:chgData name="Dinh Viet Sang" userId="693b233c-29db-4155-a84a-11e088d973ce" providerId="ADAL" clId="{256904D6-C624-44D2-95D7-38AF566D040A}" dt="2019-08-06T02:17:21.102" v="940" actId="1076"/>
          <ac:picMkLst>
            <pc:docMk/>
            <pc:sldMk cId="1108108186" sldId="941"/>
            <ac:picMk id="4" creationId="{5A2189CF-485D-4CB7-9305-A9F8F9B624C0}"/>
          </ac:picMkLst>
        </pc:picChg>
      </pc:sldChg>
      <pc:sldChg chg="modSp add">
        <pc:chgData name="Dinh Viet Sang" userId="693b233c-29db-4155-a84a-11e088d973ce" providerId="ADAL" clId="{256904D6-C624-44D2-95D7-38AF566D040A}" dt="2019-08-06T02:17:32.933" v="944" actId="1076"/>
        <pc:sldMkLst>
          <pc:docMk/>
          <pc:sldMk cId="3244791495" sldId="943"/>
        </pc:sldMkLst>
        <pc:picChg chg="mod">
          <ac:chgData name="Dinh Viet Sang" userId="693b233c-29db-4155-a84a-11e088d973ce" providerId="ADAL" clId="{256904D6-C624-44D2-95D7-38AF566D040A}" dt="2019-08-06T02:17:32.933" v="944" actId="1076"/>
          <ac:picMkLst>
            <pc:docMk/>
            <pc:sldMk cId="3244791495" sldId="943"/>
            <ac:picMk id="3" creationId="{58612A99-69D3-4820-90FC-609F7627E46F}"/>
          </ac:picMkLst>
        </pc:picChg>
      </pc:sldChg>
      <pc:sldChg chg="modSp add">
        <pc:chgData name="Dinh Viet Sang" userId="693b233c-29db-4155-a84a-11e088d973ce" providerId="ADAL" clId="{256904D6-C624-44D2-95D7-38AF566D040A}" dt="2019-08-06T02:17:41.045" v="947" actId="1076"/>
        <pc:sldMkLst>
          <pc:docMk/>
          <pc:sldMk cId="346447627" sldId="944"/>
        </pc:sldMkLst>
        <pc:picChg chg="mod">
          <ac:chgData name="Dinh Viet Sang" userId="693b233c-29db-4155-a84a-11e088d973ce" providerId="ADAL" clId="{256904D6-C624-44D2-95D7-38AF566D040A}" dt="2019-08-06T02:17:41.045" v="947" actId="1076"/>
          <ac:picMkLst>
            <pc:docMk/>
            <pc:sldMk cId="346447627" sldId="944"/>
            <ac:picMk id="4" creationId="{B07F3020-F9E7-45BE-A938-EB6F9E069F6B}"/>
          </ac:picMkLst>
        </pc:picChg>
      </pc:sldChg>
      <pc:sldChg chg="modSp add">
        <pc:chgData name="Dinh Viet Sang" userId="693b233c-29db-4155-a84a-11e088d973ce" providerId="ADAL" clId="{256904D6-C624-44D2-95D7-38AF566D040A}" dt="2019-08-06T02:17:45.406" v="949" actId="14100"/>
        <pc:sldMkLst>
          <pc:docMk/>
          <pc:sldMk cId="698751506" sldId="946"/>
        </pc:sldMkLst>
        <pc:picChg chg="mod">
          <ac:chgData name="Dinh Viet Sang" userId="693b233c-29db-4155-a84a-11e088d973ce" providerId="ADAL" clId="{256904D6-C624-44D2-95D7-38AF566D040A}" dt="2019-08-06T02:17:45.406" v="949" actId="14100"/>
          <ac:picMkLst>
            <pc:docMk/>
            <pc:sldMk cId="698751506" sldId="946"/>
            <ac:picMk id="1026" creationId="{59B67BDB-4870-4BCD-BC98-0903A1763A6A}"/>
          </ac:picMkLst>
        </pc:picChg>
      </pc:sldChg>
      <pc:sldChg chg="modSp add">
        <pc:chgData name="Dinh Viet Sang" userId="693b233c-29db-4155-a84a-11e088d973ce" providerId="ADAL" clId="{256904D6-C624-44D2-95D7-38AF566D040A}" dt="2019-08-06T02:17:50.766" v="951" actId="1076"/>
        <pc:sldMkLst>
          <pc:docMk/>
          <pc:sldMk cId="2762487604" sldId="947"/>
        </pc:sldMkLst>
        <pc:spChg chg="mod">
          <ac:chgData name="Dinh Viet Sang" userId="693b233c-29db-4155-a84a-11e088d973ce" providerId="ADAL" clId="{256904D6-C624-44D2-95D7-38AF566D040A}" dt="2019-08-06T02:17:50.766" v="951" actId="1076"/>
          <ac:spMkLst>
            <pc:docMk/>
            <pc:sldMk cId="2762487604" sldId="947"/>
            <ac:spMk id="2" creationId="{00000000-0000-0000-0000-000000000000}"/>
          </ac:spMkLst>
        </pc:spChg>
        <pc:picChg chg="mod">
          <ac:chgData name="Dinh Viet Sang" userId="693b233c-29db-4155-a84a-11e088d973ce" providerId="ADAL" clId="{256904D6-C624-44D2-95D7-38AF566D040A}" dt="2019-08-06T02:17:47.927" v="950" actId="1076"/>
          <ac:picMkLst>
            <pc:docMk/>
            <pc:sldMk cId="2762487604" sldId="947"/>
            <ac:picMk id="3074" creationId="{B5443D4C-92D5-424B-AAFD-FFF368D09EC9}"/>
          </ac:picMkLst>
        </pc:picChg>
      </pc:sldChg>
      <pc:sldChg chg="add">
        <pc:chgData name="Dinh Viet Sang" userId="693b233c-29db-4155-a84a-11e088d973ce" providerId="ADAL" clId="{256904D6-C624-44D2-95D7-38AF566D040A}" dt="2019-08-06T02:15:04.837" v="893"/>
        <pc:sldMkLst>
          <pc:docMk/>
          <pc:sldMk cId="3183447248" sldId="948"/>
        </pc:sldMkLst>
      </pc:sldChg>
      <pc:sldChg chg="modSp add">
        <pc:chgData name="Dinh Viet Sang" userId="693b233c-29db-4155-a84a-11e088d973ce" providerId="ADAL" clId="{256904D6-C624-44D2-95D7-38AF566D040A}" dt="2019-08-06T02:18:11.469" v="954" actId="1076"/>
        <pc:sldMkLst>
          <pc:docMk/>
          <pc:sldMk cId="2357520246" sldId="949"/>
        </pc:sldMkLst>
        <pc:picChg chg="mod">
          <ac:chgData name="Dinh Viet Sang" userId="693b233c-29db-4155-a84a-11e088d973ce" providerId="ADAL" clId="{256904D6-C624-44D2-95D7-38AF566D040A}" dt="2019-08-06T02:18:11.469" v="954" actId="1076"/>
          <ac:picMkLst>
            <pc:docMk/>
            <pc:sldMk cId="2357520246" sldId="949"/>
            <ac:picMk id="5" creationId="{A989FDB4-0751-44CA-96CD-4A2C0699567E}"/>
          </ac:picMkLst>
        </pc:picChg>
      </pc:sldChg>
      <pc:sldChg chg="modSp add">
        <pc:chgData name="Dinh Viet Sang" userId="693b233c-29db-4155-a84a-11e088d973ce" providerId="ADAL" clId="{256904D6-C624-44D2-95D7-38AF566D040A}" dt="2019-08-06T02:24:32.586" v="1053" actId="14100"/>
        <pc:sldMkLst>
          <pc:docMk/>
          <pc:sldMk cId="1569258148" sldId="950"/>
        </pc:sldMkLst>
        <pc:spChg chg="mod">
          <ac:chgData name="Dinh Viet Sang" userId="693b233c-29db-4155-a84a-11e088d973ce" providerId="ADAL" clId="{256904D6-C624-44D2-95D7-38AF566D040A}" dt="2019-08-06T02:24:32.586" v="1053" actId="14100"/>
          <ac:spMkLst>
            <pc:docMk/>
            <pc:sldMk cId="1569258148" sldId="950"/>
            <ac:spMk id="4" creationId="{5A1A7DAF-7FA4-4150-AE5B-68357B860277}"/>
          </ac:spMkLst>
        </pc:spChg>
      </pc:sldChg>
      <pc:sldChg chg="modSp add">
        <pc:chgData name="Dinh Viet Sang" userId="693b233c-29db-4155-a84a-11e088d973ce" providerId="ADAL" clId="{256904D6-C624-44D2-95D7-38AF566D040A}" dt="2019-08-06T02:26:38.831" v="1115" actId="20577"/>
        <pc:sldMkLst>
          <pc:docMk/>
          <pc:sldMk cId="340014342" sldId="951"/>
        </pc:sldMkLst>
        <pc:spChg chg="mod">
          <ac:chgData name="Dinh Viet Sang" userId="693b233c-29db-4155-a84a-11e088d973ce" providerId="ADAL" clId="{256904D6-C624-44D2-95D7-38AF566D040A}" dt="2019-08-06T02:26:38.831" v="1115" actId="20577"/>
          <ac:spMkLst>
            <pc:docMk/>
            <pc:sldMk cId="340014342" sldId="951"/>
            <ac:spMk id="4" creationId="{5A1A7DAF-7FA4-4150-AE5B-68357B860277}"/>
          </ac:spMkLst>
        </pc:spChg>
      </pc:sldChg>
      <pc:sldChg chg="addSp delSp modSp add">
        <pc:chgData name="Dinh Viet Sang" userId="693b233c-29db-4155-a84a-11e088d973ce" providerId="ADAL" clId="{256904D6-C624-44D2-95D7-38AF566D040A}" dt="2019-08-06T02:31:52.101" v="1175"/>
        <pc:sldMkLst>
          <pc:docMk/>
          <pc:sldMk cId="2367308689" sldId="952"/>
        </pc:sldMkLst>
        <pc:spChg chg="mod">
          <ac:chgData name="Dinh Viet Sang" userId="693b233c-29db-4155-a84a-11e088d973ce" providerId="ADAL" clId="{256904D6-C624-44D2-95D7-38AF566D040A}" dt="2019-08-06T02:31:52.101" v="1175"/>
          <ac:spMkLst>
            <pc:docMk/>
            <pc:sldMk cId="2367308689" sldId="952"/>
            <ac:spMk id="2" creationId="{00000000-0000-0000-0000-000000000000}"/>
          </ac:spMkLst>
        </pc:spChg>
        <pc:picChg chg="add mod">
          <ac:chgData name="Dinh Viet Sang" userId="693b233c-29db-4155-a84a-11e088d973ce" providerId="ADAL" clId="{256904D6-C624-44D2-95D7-38AF566D040A}" dt="2019-08-06T02:31:34.282" v="1174" actId="1076"/>
          <ac:picMkLst>
            <pc:docMk/>
            <pc:sldMk cId="2367308689" sldId="952"/>
            <ac:picMk id="4" creationId="{B4EC8246-0A29-4B20-B3A6-77942390348C}"/>
          </ac:picMkLst>
        </pc:picChg>
        <pc:picChg chg="del">
          <ac:chgData name="Dinh Viet Sang" userId="693b233c-29db-4155-a84a-11e088d973ce" providerId="ADAL" clId="{256904D6-C624-44D2-95D7-38AF566D040A}" dt="2019-08-06T02:31:31.961" v="1172" actId="478"/>
          <ac:picMkLst>
            <pc:docMk/>
            <pc:sldMk cId="2367308689" sldId="952"/>
            <ac:picMk id="1026" creationId="{00000000-0000-0000-0000-000000000000}"/>
          </ac:picMkLst>
        </pc:picChg>
      </pc:sldChg>
      <pc:sldChg chg="addSp delSp modSp add">
        <pc:chgData name="Dinh Viet Sang" userId="693b233c-29db-4155-a84a-11e088d973ce" providerId="ADAL" clId="{256904D6-C624-44D2-95D7-38AF566D040A}" dt="2019-08-06T02:33:26.997" v="1199" actId="1076"/>
        <pc:sldMkLst>
          <pc:docMk/>
          <pc:sldMk cId="2713483268" sldId="953"/>
        </pc:sldMkLst>
        <pc:spChg chg="mod">
          <ac:chgData name="Dinh Viet Sang" userId="693b233c-29db-4155-a84a-11e088d973ce" providerId="ADAL" clId="{256904D6-C624-44D2-95D7-38AF566D040A}" dt="2019-08-06T02:33:16.098" v="1197" actId="20577"/>
          <ac:spMkLst>
            <pc:docMk/>
            <pc:sldMk cId="2713483268" sldId="953"/>
            <ac:spMk id="2" creationId="{00000000-0000-0000-0000-000000000000}"/>
          </ac:spMkLst>
        </pc:spChg>
        <pc:spChg chg="add mod">
          <ac:chgData name="Dinh Viet Sang" userId="693b233c-29db-4155-a84a-11e088d973ce" providerId="ADAL" clId="{256904D6-C624-44D2-95D7-38AF566D040A}" dt="2019-08-06T02:33:22.398" v="1198" actId="403"/>
          <ac:spMkLst>
            <pc:docMk/>
            <pc:sldMk cId="2713483268" sldId="953"/>
            <ac:spMk id="5" creationId="{6FF320C0-8F27-4767-BAFC-4285E8065F2B}"/>
          </ac:spMkLst>
        </pc:spChg>
        <pc:spChg chg="add mod">
          <ac:chgData name="Dinh Viet Sang" userId="693b233c-29db-4155-a84a-11e088d973ce" providerId="ADAL" clId="{256904D6-C624-44D2-95D7-38AF566D040A}" dt="2019-08-06T02:33:26.997" v="1199" actId="1076"/>
          <ac:spMkLst>
            <pc:docMk/>
            <pc:sldMk cId="2713483268" sldId="953"/>
            <ac:spMk id="6" creationId="{32760299-4FD9-44AA-9BBE-2B52DBE411EA}"/>
          </ac:spMkLst>
        </pc:spChg>
        <pc:picChg chg="del">
          <ac:chgData name="Dinh Viet Sang" userId="693b233c-29db-4155-a84a-11e088d973ce" providerId="ADAL" clId="{256904D6-C624-44D2-95D7-38AF566D040A}" dt="2019-08-06T02:32:55.823" v="1177" actId="478"/>
          <ac:picMkLst>
            <pc:docMk/>
            <pc:sldMk cId="2713483268" sldId="953"/>
            <ac:picMk id="4" creationId="{B4EC8246-0A29-4B20-B3A6-77942390348C}"/>
          </ac:picMkLst>
        </pc:picChg>
      </pc:sldChg>
      <pc:sldChg chg="addSp delSp modSp add">
        <pc:chgData name="Dinh Viet Sang" userId="693b233c-29db-4155-a84a-11e088d973ce" providerId="ADAL" clId="{256904D6-C624-44D2-95D7-38AF566D040A}" dt="2019-08-06T02:50:14.517" v="1518" actId="14100"/>
        <pc:sldMkLst>
          <pc:docMk/>
          <pc:sldMk cId="405963825" sldId="954"/>
        </pc:sldMkLst>
        <pc:spChg chg="mod">
          <ac:chgData name="Dinh Viet Sang" userId="693b233c-29db-4155-a84a-11e088d973ce" providerId="ADAL" clId="{256904D6-C624-44D2-95D7-38AF566D040A}" dt="2019-08-06T02:39:49.650" v="1241" actId="20577"/>
          <ac:spMkLst>
            <pc:docMk/>
            <pc:sldMk cId="405963825" sldId="954"/>
            <ac:spMk id="2" creationId="{00000000-0000-0000-0000-000000000000}"/>
          </ac:spMkLst>
        </pc:spChg>
        <pc:spChg chg="add mod">
          <ac:chgData name="Dinh Viet Sang" userId="693b233c-29db-4155-a84a-11e088d973ce" providerId="ADAL" clId="{256904D6-C624-44D2-95D7-38AF566D040A}" dt="2019-08-06T02:50:14.517" v="1518" actId="14100"/>
          <ac:spMkLst>
            <pc:docMk/>
            <pc:sldMk cId="405963825" sldId="954"/>
            <ac:spMk id="6" creationId="{398013F2-C51A-4B25-A386-D2EA5D13437D}"/>
          </ac:spMkLst>
        </pc:spChg>
        <pc:picChg chg="del">
          <ac:chgData name="Dinh Viet Sang" userId="693b233c-29db-4155-a84a-11e088d973ce" providerId="ADAL" clId="{256904D6-C624-44D2-95D7-38AF566D040A}" dt="2019-08-06T02:39:45.535" v="1234" actId="478"/>
          <ac:picMkLst>
            <pc:docMk/>
            <pc:sldMk cId="405963825" sldId="954"/>
            <ac:picMk id="5" creationId="{00000000-0000-0000-0000-000000000000}"/>
          </ac:picMkLst>
        </pc:picChg>
      </pc:sldChg>
      <pc:sldChg chg="addSp delSp modSp add">
        <pc:chgData name="Dinh Viet Sang" userId="693b233c-29db-4155-a84a-11e088d973ce" providerId="ADAL" clId="{256904D6-C624-44D2-95D7-38AF566D040A}" dt="2019-08-06T02:45:26.687" v="1361" actId="1076"/>
        <pc:sldMkLst>
          <pc:docMk/>
          <pc:sldMk cId="2034120327" sldId="955"/>
        </pc:sldMkLst>
        <pc:spChg chg="mod">
          <ac:chgData name="Dinh Viet Sang" userId="693b233c-29db-4155-a84a-11e088d973ce" providerId="ADAL" clId="{256904D6-C624-44D2-95D7-38AF566D040A}" dt="2019-08-06T02:45:13.316" v="1356" actId="20577"/>
          <ac:spMkLst>
            <pc:docMk/>
            <pc:sldMk cId="2034120327" sldId="955"/>
            <ac:spMk id="2" creationId="{00000000-0000-0000-0000-000000000000}"/>
          </ac:spMkLst>
        </pc:spChg>
        <pc:spChg chg="add mod">
          <ac:chgData name="Dinh Viet Sang" userId="693b233c-29db-4155-a84a-11e088d973ce" providerId="ADAL" clId="{256904D6-C624-44D2-95D7-38AF566D040A}" dt="2019-08-06T02:45:26.687" v="1361" actId="1076"/>
          <ac:spMkLst>
            <pc:docMk/>
            <pc:sldMk cId="2034120327" sldId="955"/>
            <ac:spMk id="5" creationId="{85B7CEF7-2823-403A-B6D4-8FCB8A014E4A}"/>
          </ac:spMkLst>
        </pc:spChg>
        <pc:picChg chg="del">
          <ac:chgData name="Dinh Viet Sang" userId="693b233c-29db-4155-a84a-11e088d973ce" providerId="ADAL" clId="{256904D6-C624-44D2-95D7-38AF566D040A}" dt="2019-08-06T02:45:19.444" v="1357" actId="478"/>
          <ac:picMkLst>
            <pc:docMk/>
            <pc:sldMk cId="2034120327" sldId="955"/>
            <ac:picMk id="6" creationId="{00000000-0000-0000-0000-000000000000}"/>
          </ac:picMkLst>
        </pc:picChg>
      </pc:sldChg>
      <pc:sldChg chg="addSp delSp modSp add">
        <pc:chgData name="Dinh Viet Sang" userId="693b233c-29db-4155-a84a-11e088d973ce" providerId="ADAL" clId="{256904D6-C624-44D2-95D7-38AF566D040A}" dt="2019-08-06T02:48:49.260" v="1501" actId="1076"/>
        <pc:sldMkLst>
          <pc:docMk/>
          <pc:sldMk cId="4231189287" sldId="956"/>
        </pc:sldMkLst>
        <pc:spChg chg="mod">
          <ac:chgData name="Dinh Viet Sang" userId="693b233c-29db-4155-a84a-11e088d973ce" providerId="ADAL" clId="{256904D6-C624-44D2-95D7-38AF566D040A}" dt="2019-08-06T02:48:24.513" v="1496" actId="20577"/>
          <ac:spMkLst>
            <pc:docMk/>
            <pc:sldMk cId="4231189287" sldId="956"/>
            <ac:spMk id="2" creationId="{00000000-0000-0000-0000-000000000000}"/>
          </ac:spMkLst>
        </pc:spChg>
        <pc:spChg chg="add del mod">
          <ac:chgData name="Dinh Viet Sang" userId="693b233c-29db-4155-a84a-11e088d973ce" providerId="ADAL" clId="{256904D6-C624-44D2-95D7-38AF566D040A}" dt="2019-08-06T02:48:46.604" v="1500" actId="478"/>
          <ac:spMkLst>
            <pc:docMk/>
            <pc:sldMk cId="4231189287" sldId="956"/>
            <ac:spMk id="4" creationId="{834AF4CA-3696-4F6E-994E-CAC463BF7A75}"/>
          </ac:spMkLst>
        </pc:spChg>
        <pc:spChg chg="add mod">
          <ac:chgData name="Dinh Viet Sang" userId="693b233c-29db-4155-a84a-11e088d973ce" providerId="ADAL" clId="{256904D6-C624-44D2-95D7-38AF566D040A}" dt="2019-08-06T02:48:49.260" v="1501" actId="1076"/>
          <ac:spMkLst>
            <pc:docMk/>
            <pc:sldMk cId="4231189287" sldId="956"/>
            <ac:spMk id="7" creationId="{3A2547E0-FAB6-43F3-A175-03B34197D4B4}"/>
          </ac:spMkLst>
        </pc:spChg>
        <pc:spChg chg="del">
          <ac:chgData name="Dinh Viet Sang" userId="693b233c-29db-4155-a84a-11e088d973ce" providerId="ADAL" clId="{256904D6-C624-44D2-95D7-38AF566D040A}" dt="2019-08-06T02:48:40.745" v="1499" actId="478"/>
          <ac:spMkLst>
            <pc:docMk/>
            <pc:sldMk cId="4231189287" sldId="956"/>
            <ac:spMk id="76" creationId="{00000000-0000-0000-0000-000000000000}"/>
          </ac:spMkLst>
        </pc:spChg>
        <pc:picChg chg="del">
          <ac:chgData name="Dinh Viet Sang" userId="693b233c-29db-4155-a84a-11e088d973ce" providerId="ADAL" clId="{256904D6-C624-44D2-95D7-38AF566D040A}" dt="2019-08-06T02:48:33.963" v="1497" actId="478"/>
          <ac:picMkLst>
            <pc:docMk/>
            <pc:sldMk cId="4231189287" sldId="956"/>
            <ac:picMk id="2050" creationId="{00000000-0000-0000-0000-000000000000}"/>
          </ac:picMkLst>
        </pc:picChg>
      </pc:sldChg>
      <pc:sldMasterChg chg="modSldLayout">
        <pc:chgData name="Dinh Viet Sang" userId="693b233c-29db-4155-a84a-11e088d973ce" providerId="ADAL" clId="{256904D6-C624-44D2-95D7-38AF566D040A}" dt="2019-08-06T02:42:44.300" v="1259" actId="478"/>
        <pc:sldMasterMkLst>
          <pc:docMk/>
          <pc:sldMasterMk cId="3076885425" sldId="2147483648"/>
        </pc:sldMasterMkLst>
        <pc:sldLayoutChg chg="delSp">
          <pc:chgData name="Dinh Viet Sang" userId="693b233c-29db-4155-a84a-11e088d973ce" providerId="ADAL" clId="{256904D6-C624-44D2-95D7-38AF566D040A}" dt="2019-08-06T02:42:44.300" v="1259" actId="478"/>
          <pc:sldLayoutMkLst>
            <pc:docMk/>
            <pc:sldMasterMk cId="3076885425" sldId="2147483648"/>
            <pc:sldLayoutMk cId="266153877" sldId="2147483650"/>
          </pc:sldLayoutMkLst>
          <pc:cxnChg chg="del">
            <ac:chgData name="Dinh Viet Sang" userId="693b233c-29db-4155-a84a-11e088d973ce" providerId="ADAL" clId="{256904D6-C624-44D2-95D7-38AF566D040A}" dt="2019-08-06T02:42:44.300" v="1259" actId="478"/>
            <ac:cxnSpMkLst>
              <pc:docMk/>
              <pc:sldMasterMk cId="3076885425" sldId="2147483648"/>
              <pc:sldLayoutMk cId="266153877" sldId="2147483650"/>
              <ac:cxnSpMk id="8" creationId="{BECC7FE6-4FCF-42F0-A1DB-065779BAC05D}"/>
            </ac:cxnSpMkLst>
          </pc:cxnChg>
        </pc:sldLayoutChg>
      </pc:sldMasterChg>
    </pc:docChg>
  </pc:docChgLst>
  <pc:docChgLst>
    <pc:chgData name="Dinh Viet Sang" userId="693b233c-29db-4155-a84a-11e088d973ce" providerId="ADAL" clId="{86A35B1F-60DE-4F72-947D-B06680BF7B53}"/>
    <pc:docChg chg="custSel addSld delSld modSld modMainMaster modSection">
      <pc:chgData name="Dinh Viet Sang" userId="693b233c-29db-4155-a84a-11e088d973ce" providerId="ADAL" clId="{86A35B1F-60DE-4F72-947D-B06680BF7B53}" dt="2019-09-18T05:11:53.055" v="178" actId="2696"/>
      <pc:docMkLst>
        <pc:docMk/>
      </pc:docMkLst>
      <pc:sldChg chg="modSp">
        <pc:chgData name="Dinh Viet Sang" userId="693b233c-29db-4155-a84a-11e088d973ce" providerId="ADAL" clId="{86A35B1F-60DE-4F72-947D-B06680BF7B53}" dt="2019-09-17T17:59:57.912" v="102" actId="1076"/>
        <pc:sldMkLst>
          <pc:docMk/>
          <pc:sldMk cId="1421310571" sldId="256"/>
        </pc:sldMkLst>
        <pc:spChg chg="mod">
          <ac:chgData name="Dinh Viet Sang" userId="693b233c-29db-4155-a84a-11e088d973ce" providerId="ADAL" clId="{86A35B1F-60DE-4F72-947D-B06680BF7B53}" dt="2019-09-17T17:59:57.912" v="102" actId="1076"/>
          <ac:spMkLst>
            <pc:docMk/>
            <pc:sldMk cId="1421310571" sldId="256"/>
            <ac:spMk id="2" creationId="{B820AEC0-4960-4BF3-9A72-1C30D7848550}"/>
          </ac:spMkLst>
        </pc:spChg>
      </pc:sldChg>
      <pc:sldChg chg="del">
        <pc:chgData name="Dinh Viet Sang" userId="693b233c-29db-4155-a84a-11e088d973ce" providerId="ADAL" clId="{86A35B1F-60DE-4F72-947D-B06680BF7B53}" dt="2019-09-18T05:11:53.055" v="178" actId="2696"/>
        <pc:sldMkLst>
          <pc:docMk/>
          <pc:sldMk cId="3480357123" sldId="257"/>
        </pc:sldMkLst>
      </pc:sldChg>
      <pc:sldChg chg="addSp delSp modSp">
        <pc:chgData name="Dinh Viet Sang" userId="693b233c-29db-4155-a84a-11e088d973ce" providerId="ADAL" clId="{86A35B1F-60DE-4F72-947D-B06680BF7B53}" dt="2019-09-17T18:09:12.208" v="154"/>
        <pc:sldMkLst>
          <pc:docMk/>
          <pc:sldMk cId="259846738" sldId="310"/>
        </pc:sldMkLst>
        <pc:spChg chg="mod">
          <ac:chgData name="Dinh Viet Sang" userId="693b233c-29db-4155-a84a-11e088d973ce" providerId="ADAL" clId="{86A35B1F-60DE-4F72-947D-B06680BF7B53}" dt="2019-09-17T18:09:12.208" v="154"/>
          <ac:spMkLst>
            <pc:docMk/>
            <pc:sldMk cId="259846738" sldId="310"/>
            <ac:spMk id="2" creationId="{00000000-0000-0000-0000-000000000000}"/>
          </ac:spMkLst>
        </pc:spChg>
        <pc:picChg chg="del">
          <ac:chgData name="Dinh Viet Sang" userId="693b233c-29db-4155-a84a-11e088d973ce" providerId="ADAL" clId="{86A35B1F-60DE-4F72-947D-B06680BF7B53}" dt="2019-09-17T18:09:02.689" v="151" actId="478"/>
          <ac:picMkLst>
            <pc:docMk/>
            <pc:sldMk cId="259846738" sldId="310"/>
            <ac:picMk id="6" creationId="{00000000-0000-0000-0000-000000000000}"/>
          </ac:picMkLst>
        </pc:picChg>
        <pc:picChg chg="add mod">
          <ac:chgData name="Dinh Viet Sang" userId="693b233c-29db-4155-a84a-11e088d973ce" providerId="ADAL" clId="{86A35B1F-60DE-4F72-947D-B06680BF7B53}" dt="2019-09-17T18:09:06.702" v="153" actId="1076"/>
          <ac:picMkLst>
            <pc:docMk/>
            <pc:sldMk cId="259846738" sldId="310"/>
            <ac:picMk id="7" creationId="{19E961AF-BAFF-4476-A842-F367CECD0867}"/>
          </ac:picMkLst>
        </pc:picChg>
      </pc:sldChg>
      <pc:sldChg chg="addSp delSp modSp">
        <pc:chgData name="Dinh Viet Sang" userId="693b233c-29db-4155-a84a-11e088d973ce" providerId="ADAL" clId="{86A35B1F-60DE-4F72-947D-B06680BF7B53}" dt="2019-09-17T18:13:26.283" v="176" actId="20577"/>
        <pc:sldMkLst>
          <pc:docMk/>
          <pc:sldMk cId="321845" sldId="359"/>
        </pc:sldMkLst>
        <pc:spChg chg="mod">
          <ac:chgData name="Dinh Viet Sang" userId="693b233c-29db-4155-a84a-11e088d973ce" providerId="ADAL" clId="{86A35B1F-60DE-4F72-947D-B06680BF7B53}" dt="2019-09-17T18:13:26.283" v="176" actId="20577"/>
          <ac:spMkLst>
            <pc:docMk/>
            <pc:sldMk cId="321845" sldId="359"/>
            <ac:spMk id="2" creationId="{00000000-0000-0000-0000-000000000000}"/>
          </ac:spMkLst>
        </pc:spChg>
        <pc:spChg chg="del">
          <ac:chgData name="Dinh Viet Sang" userId="693b233c-29db-4155-a84a-11e088d973ce" providerId="ADAL" clId="{86A35B1F-60DE-4F72-947D-B06680BF7B53}" dt="2019-09-17T18:08:30.476" v="124"/>
          <ac:spMkLst>
            <pc:docMk/>
            <pc:sldMk cId="321845" sldId="359"/>
            <ac:spMk id="6" creationId="{00000000-0000-0000-0000-000000000000}"/>
          </ac:spMkLst>
        </pc:spChg>
        <pc:spChg chg="add mod">
          <ac:chgData name="Dinh Viet Sang" userId="693b233c-29db-4155-a84a-11e088d973ce" providerId="ADAL" clId="{86A35B1F-60DE-4F72-947D-B06680BF7B53}" dt="2019-09-17T18:13:17.401" v="155" actId="478"/>
          <ac:spMkLst>
            <pc:docMk/>
            <pc:sldMk cId="321845" sldId="359"/>
            <ac:spMk id="7" creationId="{192EC3B0-41AE-45A4-BD87-4B49F4B47284}"/>
          </ac:spMkLst>
        </pc:spChg>
        <pc:picChg chg="add del mod">
          <ac:chgData name="Dinh Viet Sang" userId="693b233c-29db-4155-a84a-11e088d973ce" providerId="ADAL" clId="{86A35B1F-60DE-4F72-947D-B06680BF7B53}" dt="2019-09-17T18:13:17.401" v="155" actId="478"/>
          <ac:picMkLst>
            <pc:docMk/>
            <pc:sldMk cId="321845" sldId="359"/>
            <ac:picMk id="3" creationId="{C7C3A43D-9AB1-4830-8350-470B00EA593C}"/>
          </ac:picMkLst>
        </pc:picChg>
        <pc:picChg chg="del">
          <ac:chgData name="Dinh Viet Sang" userId="693b233c-29db-4155-a84a-11e088d973ce" providerId="ADAL" clId="{86A35B1F-60DE-4F72-947D-B06680BF7B53}" dt="2019-09-17T18:07:51.954" v="123" actId="478"/>
          <ac:picMkLst>
            <pc:docMk/>
            <pc:sldMk cId="321845" sldId="359"/>
            <ac:picMk id="8" creationId="{00000000-0000-0000-0000-000000000000}"/>
          </ac:picMkLst>
        </pc:picChg>
        <pc:picChg chg="add mod">
          <ac:chgData name="Dinh Viet Sang" userId="693b233c-29db-4155-a84a-11e088d973ce" providerId="ADAL" clId="{86A35B1F-60DE-4F72-947D-B06680BF7B53}" dt="2019-09-17T18:13:19.597" v="157" actId="1076"/>
          <ac:picMkLst>
            <pc:docMk/>
            <pc:sldMk cId="321845" sldId="359"/>
            <ac:picMk id="9" creationId="{458B5462-E833-4A70-9D2A-3BBE4D80DACC}"/>
          </ac:picMkLst>
        </pc:picChg>
      </pc:sldChg>
      <pc:sldChg chg="addSp delSp modSp">
        <pc:chgData name="Dinh Viet Sang" userId="693b233c-29db-4155-a84a-11e088d973ce" providerId="ADAL" clId="{86A35B1F-60DE-4F72-947D-B06680BF7B53}" dt="2019-09-17T18:02:23.512" v="108" actId="1076"/>
        <pc:sldMkLst>
          <pc:docMk/>
          <pc:sldMk cId="1701190617" sldId="695"/>
        </pc:sldMkLst>
        <pc:spChg chg="mod">
          <ac:chgData name="Dinh Viet Sang" userId="693b233c-29db-4155-a84a-11e088d973ce" providerId="ADAL" clId="{86A35B1F-60DE-4F72-947D-B06680BF7B53}" dt="2019-09-17T18:00:55.719" v="105" actId="404"/>
          <ac:spMkLst>
            <pc:docMk/>
            <pc:sldMk cId="1701190617" sldId="695"/>
            <ac:spMk id="2" creationId="{00000000-0000-0000-0000-000000000000}"/>
          </ac:spMkLst>
        </pc:spChg>
        <pc:picChg chg="del">
          <ac:chgData name="Dinh Viet Sang" userId="693b233c-29db-4155-a84a-11e088d973ce" providerId="ADAL" clId="{86A35B1F-60DE-4F72-947D-B06680BF7B53}" dt="2019-09-17T18:02:09.104" v="106" actId="478"/>
          <ac:picMkLst>
            <pc:docMk/>
            <pc:sldMk cId="1701190617" sldId="695"/>
            <ac:picMk id="3" creationId="{5828C1E0-B7AD-4A3B-AEC2-C0CD2C635704}"/>
          </ac:picMkLst>
        </pc:picChg>
        <pc:picChg chg="add mod">
          <ac:chgData name="Dinh Viet Sang" userId="693b233c-29db-4155-a84a-11e088d973ce" providerId="ADAL" clId="{86A35B1F-60DE-4F72-947D-B06680BF7B53}" dt="2019-09-17T18:02:23.512" v="108" actId="1076"/>
          <ac:picMkLst>
            <pc:docMk/>
            <pc:sldMk cId="1701190617" sldId="695"/>
            <ac:picMk id="5" creationId="{A77DEDB7-8FE7-491A-81CB-3BA93F8948B2}"/>
          </ac:picMkLst>
        </pc:picChg>
      </pc:sldChg>
      <pc:sldChg chg="del">
        <pc:chgData name="Dinh Viet Sang" userId="693b233c-29db-4155-a84a-11e088d973ce" providerId="ADAL" clId="{86A35B1F-60DE-4F72-947D-B06680BF7B53}" dt="2019-09-17T18:00:22.529" v="103" actId="2696"/>
        <pc:sldMkLst>
          <pc:docMk/>
          <pc:sldMk cId="1936013921" sldId="700"/>
        </pc:sldMkLst>
      </pc:sldChg>
      <pc:sldChg chg="addSp delSp modSp">
        <pc:chgData name="Dinh Viet Sang" userId="693b233c-29db-4155-a84a-11e088d973ce" providerId="ADAL" clId="{86A35B1F-60DE-4F72-947D-B06680BF7B53}" dt="2019-09-17T18:03:14.327" v="113" actId="1076"/>
        <pc:sldMkLst>
          <pc:docMk/>
          <pc:sldMk cId="1548547434" sldId="703"/>
        </pc:sldMkLst>
        <pc:spChg chg="mod">
          <ac:chgData name="Dinh Viet Sang" userId="693b233c-29db-4155-a84a-11e088d973ce" providerId="ADAL" clId="{86A35B1F-60DE-4F72-947D-B06680BF7B53}" dt="2019-09-17T18:02:44.636" v="110" actId="27636"/>
          <ac:spMkLst>
            <pc:docMk/>
            <pc:sldMk cId="1548547434" sldId="703"/>
            <ac:spMk id="2" creationId="{00000000-0000-0000-0000-000000000000}"/>
          </ac:spMkLst>
        </pc:spChg>
        <pc:picChg chg="add mod">
          <ac:chgData name="Dinh Viet Sang" userId="693b233c-29db-4155-a84a-11e088d973ce" providerId="ADAL" clId="{86A35B1F-60DE-4F72-947D-B06680BF7B53}" dt="2019-09-17T18:03:14.327" v="113" actId="1076"/>
          <ac:picMkLst>
            <pc:docMk/>
            <pc:sldMk cId="1548547434" sldId="703"/>
            <ac:picMk id="3" creationId="{EEFDAB8F-35A8-4E99-A5FC-576F4A12B891}"/>
          </ac:picMkLst>
        </pc:picChg>
        <pc:picChg chg="del">
          <ac:chgData name="Dinh Viet Sang" userId="693b233c-29db-4155-a84a-11e088d973ce" providerId="ADAL" clId="{86A35B1F-60DE-4F72-947D-B06680BF7B53}" dt="2019-09-17T18:02:46.024" v="111" actId="478"/>
          <ac:picMkLst>
            <pc:docMk/>
            <pc:sldMk cId="1548547434" sldId="703"/>
            <ac:picMk id="5" creationId="{4E6DBB49-2794-4E36-97A0-3730ED9F954C}"/>
          </ac:picMkLst>
        </pc:picChg>
      </pc:sldChg>
      <pc:sldChg chg="addSp delSp modSp">
        <pc:chgData name="Dinh Viet Sang" userId="693b233c-29db-4155-a84a-11e088d973ce" providerId="ADAL" clId="{86A35B1F-60DE-4F72-947D-B06680BF7B53}" dt="2019-09-17T18:03:46.870" v="118" actId="1076"/>
        <pc:sldMkLst>
          <pc:docMk/>
          <pc:sldMk cId="457213880" sldId="704"/>
        </pc:sldMkLst>
        <pc:spChg chg="mod">
          <ac:chgData name="Dinh Viet Sang" userId="693b233c-29db-4155-a84a-11e088d973ce" providerId="ADAL" clId="{86A35B1F-60DE-4F72-947D-B06680BF7B53}" dt="2019-09-17T18:03:25.745" v="115" actId="27636"/>
          <ac:spMkLst>
            <pc:docMk/>
            <pc:sldMk cId="457213880" sldId="704"/>
            <ac:spMk id="2" creationId="{00000000-0000-0000-0000-000000000000}"/>
          </ac:spMkLst>
        </pc:spChg>
        <pc:picChg chg="del">
          <ac:chgData name="Dinh Viet Sang" userId="693b233c-29db-4155-a84a-11e088d973ce" providerId="ADAL" clId="{86A35B1F-60DE-4F72-947D-B06680BF7B53}" dt="2019-09-17T18:03:43.258" v="116" actId="478"/>
          <ac:picMkLst>
            <pc:docMk/>
            <pc:sldMk cId="457213880" sldId="704"/>
            <ac:picMk id="3" creationId="{585921D1-728D-4AFA-892B-F798EEA0A2A2}"/>
          </ac:picMkLst>
        </pc:picChg>
        <pc:picChg chg="add mod">
          <ac:chgData name="Dinh Viet Sang" userId="693b233c-29db-4155-a84a-11e088d973ce" providerId="ADAL" clId="{86A35B1F-60DE-4F72-947D-B06680BF7B53}" dt="2019-09-17T18:03:46.870" v="118" actId="1076"/>
          <ac:picMkLst>
            <pc:docMk/>
            <pc:sldMk cId="457213880" sldId="704"/>
            <ac:picMk id="5" creationId="{99FD444F-797F-444D-8BC8-47A739A88215}"/>
          </ac:picMkLst>
        </pc:picChg>
      </pc:sldChg>
      <pc:sldChg chg="delSp modSp">
        <pc:chgData name="Dinh Viet Sang" userId="693b233c-29db-4155-a84a-11e088d973ce" providerId="ADAL" clId="{86A35B1F-60DE-4F72-947D-B06680BF7B53}" dt="2019-09-17T18:07:33.223" v="121" actId="27636"/>
        <pc:sldMkLst>
          <pc:docMk/>
          <pc:sldMk cId="330916133" sldId="705"/>
        </pc:sldMkLst>
        <pc:spChg chg="mod">
          <ac:chgData name="Dinh Viet Sang" userId="693b233c-29db-4155-a84a-11e088d973ce" providerId="ADAL" clId="{86A35B1F-60DE-4F72-947D-B06680BF7B53}" dt="2019-09-17T18:07:33.223" v="121" actId="27636"/>
          <ac:spMkLst>
            <pc:docMk/>
            <pc:sldMk cId="330916133" sldId="705"/>
            <ac:spMk id="2" creationId="{00000000-0000-0000-0000-000000000000}"/>
          </ac:spMkLst>
        </pc:spChg>
        <pc:picChg chg="del">
          <ac:chgData name="Dinh Viet Sang" userId="693b233c-29db-4155-a84a-11e088d973ce" providerId="ADAL" clId="{86A35B1F-60DE-4F72-947D-B06680BF7B53}" dt="2019-09-17T18:04:27.695" v="119" actId="478"/>
          <ac:picMkLst>
            <pc:docMk/>
            <pc:sldMk cId="330916133" sldId="705"/>
            <ac:picMk id="5" creationId="{48067466-176C-4C9B-A0B4-7C8727483EA7}"/>
          </ac:picMkLst>
        </pc:picChg>
      </pc:sldChg>
      <pc:sldChg chg="add">
        <pc:chgData name="Dinh Viet Sang" userId="693b233c-29db-4155-a84a-11e088d973ce" providerId="ADAL" clId="{86A35B1F-60DE-4F72-947D-B06680BF7B53}" dt="2019-09-17T18:17:56.087" v="177"/>
        <pc:sldMkLst>
          <pc:docMk/>
          <pc:sldMk cId="383334440" sldId="957"/>
        </pc:sldMkLst>
      </pc:sldChg>
      <pc:sldMasterChg chg="modSldLayout">
        <pc:chgData name="Dinh Viet Sang" userId="693b233c-29db-4155-a84a-11e088d973ce" providerId="ADAL" clId="{86A35B1F-60DE-4F72-947D-B06680BF7B53}" dt="2019-09-17T17:58:33.020" v="1" actId="478"/>
        <pc:sldMasterMkLst>
          <pc:docMk/>
          <pc:sldMasterMk cId="3076885425" sldId="2147483648"/>
        </pc:sldMasterMkLst>
        <pc:sldLayoutChg chg="delSp">
          <pc:chgData name="Dinh Viet Sang" userId="693b233c-29db-4155-a84a-11e088d973ce" providerId="ADAL" clId="{86A35B1F-60DE-4F72-947D-B06680BF7B53}" dt="2019-09-17T17:58:29.802" v="0" actId="478"/>
          <pc:sldLayoutMkLst>
            <pc:docMk/>
            <pc:sldMasterMk cId="3076885425" sldId="2147483648"/>
            <pc:sldLayoutMk cId="990142687" sldId="2147483649"/>
          </pc:sldLayoutMkLst>
          <pc:grpChg chg="del">
            <ac:chgData name="Dinh Viet Sang" userId="693b233c-29db-4155-a84a-11e088d973ce" providerId="ADAL" clId="{86A35B1F-60DE-4F72-947D-B06680BF7B53}" dt="2019-09-17T17:58:29.802" v="0" actId="478"/>
            <ac:grpSpMkLst>
              <pc:docMk/>
              <pc:sldMasterMk cId="3076885425" sldId="2147483648"/>
              <pc:sldLayoutMk cId="990142687" sldId="2147483649"/>
              <ac:grpSpMk id="9" creationId="{D8A7956A-737B-48E4-B22E-522C2AE6D057}"/>
            </ac:grpSpMkLst>
          </pc:grpChg>
        </pc:sldLayoutChg>
        <pc:sldLayoutChg chg="delSp">
          <pc:chgData name="Dinh Viet Sang" userId="693b233c-29db-4155-a84a-11e088d973ce" providerId="ADAL" clId="{86A35B1F-60DE-4F72-947D-B06680BF7B53}" dt="2019-09-17T17:58:33.020" v="1" actId="478"/>
          <pc:sldLayoutMkLst>
            <pc:docMk/>
            <pc:sldMasterMk cId="3076885425" sldId="2147483648"/>
            <pc:sldLayoutMk cId="1495279842" sldId="2147483651"/>
          </pc:sldLayoutMkLst>
          <pc:picChg chg="del">
            <ac:chgData name="Dinh Viet Sang" userId="693b233c-29db-4155-a84a-11e088d973ce" providerId="ADAL" clId="{86A35B1F-60DE-4F72-947D-B06680BF7B53}" dt="2019-09-17T17:58:33.020" v="1" actId="478"/>
            <ac:picMkLst>
              <pc:docMk/>
              <pc:sldMasterMk cId="3076885425" sldId="2147483648"/>
              <pc:sldLayoutMk cId="1495279842" sldId="2147483651"/>
              <ac:picMk id="7" creationId="{926F1000-6203-411C-9028-8865CCD61686}"/>
            </ac:picMkLst>
          </pc:picChg>
        </pc:sldLayoutChg>
      </pc:sldMasterChg>
    </pc:docChg>
  </pc:docChgLst>
  <pc:docChgLst>
    <pc:chgData name="Dinh Viet Sang" userId="693b233c-29db-4155-a84a-11e088d973ce" providerId="ADAL" clId="{E863A6B3-CFD9-4B85-91F6-10A4B631DEBF}"/>
    <pc:docChg chg="addSld delSld modSld modSection">
      <pc:chgData name="Dinh Viet Sang" userId="693b233c-29db-4155-a84a-11e088d973ce" providerId="ADAL" clId="{E863A6B3-CFD9-4B85-91F6-10A4B631DEBF}" dt="2019-12-12T18:56:58.123" v="5" actId="47"/>
      <pc:docMkLst>
        <pc:docMk/>
      </pc:docMkLst>
      <pc:sldChg chg="add">
        <pc:chgData name="Dinh Viet Sang" userId="693b233c-29db-4155-a84a-11e088d973ce" providerId="ADAL" clId="{E863A6B3-CFD9-4B85-91F6-10A4B631DEBF}" dt="2019-12-12T18:56:23.409" v="4"/>
        <pc:sldMkLst>
          <pc:docMk/>
          <pc:sldMk cId="259846738" sldId="310"/>
        </pc:sldMkLst>
      </pc:sldChg>
      <pc:sldChg chg="del">
        <pc:chgData name="Dinh Viet Sang" userId="693b233c-29db-4155-a84a-11e088d973ce" providerId="ADAL" clId="{E863A6B3-CFD9-4B85-91F6-10A4B631DEBF}" dt="2019-12-12T18:55:54.552" v="3" actId="47"/>
        <pc:sldMkLst>
          <pc:docMk/>
          <pc:sldMk cId="2377004020" sldId="312"/>
        </pc:sldMkLst>
      </pc:sldChg>
      <pc:sldChg chg="del">
        <pc:chgData name="Dinh Viet Sang" userId="693b233c-29db-4155-a84a-11e088d973ce" providerId="ADAL" clId="{E863A6B3-CFD9-4B85-91F6-10A4B631DEBF}" dt="2019-12-12T18:56:58.123" v="5" actId="47"/>
        <pc:sldMkLst>
          <pc:docMk/>
          <pc:sldMk cId="2384948163" sldId="977"/>
        </pc:sldMkLst>
      </pc:sldChg>
      <pc:sldChg chg="add">
        <pc:chgData name="Dinh Viet Sang" userId="693b233c-29db-4155-a84a-11e088d973ce" providerId="ADAL" clId="{E863A6B3-CFD9-4B85-91F6-10A4B631DEBF}" dt="2019-12-12T18:55:19.311" v="0"/>
        <pc:sldMkLst>
          <pc:docMk/>
          <pc:sldMk cId="1568263641" sldId="985"/>
        </pc:sldMkLst>
      </pc:sldChg>
      <pc:sldChg chg="add">
        <pc:chgData name="Dinh Viet Sang" userId="693b233c-29db-4155-a84a-11e088d973ce" providerId="ADAL" clId="{E863A6B3-CFD9-4B85-91F6-10A4B631DEBF}" dt="2019-12-12T18:55:40.201" v="1"/>
        <pc:sldMkLst>
          <pc:docMk/>
          <pc:sldMk cId="1371114400" sldId="986"/>
        </pc:sldMkLst>
      </pc:sldChg>
      <pc:sldChg chg="add">
        <pc:chgData name="Dinh Viet Sang" userId="693b233c-29db-4155-a84a-11e088d973ce" providerId="ADAL" clId="{E863A6B3-CFD9-4B85-91F6-10A4B631DEBF}" dt="2019-12-12T18:55:52.766" v="2"/>
        <pc:sldMkLst>
          <pc:docMk/>
          <pc:sldMk cId="1214486397" sldId="987"/>
        </pc:sldMkLst>
      </pc:sldChg>
    </pc:docChg>
  </pc:docChgLst>
  <pc:docChgLst>
    <pc:chgData name="Dinh Viet Sang" userId="693b233c-29db-4155-a84a-11e088d973ce" providerId="ADAL" clId="{75A87B72-D3A9-4011-B9A4-6EA195B1CAA0}"/>
    <pc:docChg chg="undo custSel addSld delSld modSld sldOrd modMainMaster modSection">
      <pc:chgData name="Dinh Viet Sang" userId="693b233c-29db-4155-a84a-11e088d973ce" providerId="ADAL" clId="{75A87B72-D3A9-4011-B9A4-6EA195B1CAA0}" dt="2019-08-06T01:35:32.676" v="1598"/>
      <pc:docMkLst>
        <pc:docMk/>
      </pc:docMkLst>
      <pc:sldChg chg="addSp delSp modSp">
        <pc:chgData name="Dinh Viet Sang" userId="693b233c-29db-4155-a84a-11e088d973ce" providerId="ADAL" clId="{75A87B72-D3A9-4011-B9A4-6EA195B1CAA0}" dt="2019-08-05T18:56:01.134" v="14" actId="478"/>
        <pc:sldMkLst>
          <pc:docMk/>
          <pc:sldMk cId="1421310571" sldId="256"/>
        </pc:sldMkLst>
        <pc:spChg chg="mod">
          <ac:chgData name="Dinh Viet Sang" userId="693b233c-29db-4155-a84a-11e088d973ce" providerId="ADAL" clId="{75A87B72-D3A9-4011-B9A4-6EA195B1CAA0}" dt="2019-08-05T18:55:55.678" v="12" actId="20577"/>
          <ac:spMkLst>
            <pc:docMk/>
            <pc:sldMk cId="1421310571" sldId="256"/>
            <ac:spMk id="2" creationId="{B820AEC0-4960-4BF3-9A72-1C30D7848550}"/>
          </ac:spMkLst>
        </pc:spChg>
        <pc:spChg chg="del">
          <ac:chgData name="Dinh Viet Sang" userId="693b233c-29db-4155-a84a-11e088d973ce" providerId="ADAL" clId="{75A87B72-D3A9-4011-B9A4-6EA195B1CAA0}" dt="2019-08-05T18:55:57.885" v="13" actId="478"/>
          <ac:spMkLst>
            <pc:docMk/>
            <pc:sldMk cId="1421310571" sldId="256"/>
            <ac:spMk id="3" creationId="{228857ED-4521-4FE3-959E-034C382BE8AA}"/>
          </ac:spMkLst>
        </pc:spChg>
        <pc:spChg chg="add del mod">
          <ac:chgData name="Dinh Viet Sang" userId="693b233c-29db-4155-a84a-11e088d973ce" providerId="ADAL" clId="{75A87B72-D3A9-4011-B9A4-6EA195B1CAA0}" dt="2019-08-05T18:56:01.134" v="14" actId="478"/>
          <ac:spMkLst>
            <pc:docMk/>
            <pc:sldMk cId="1421310571" sldId="256"/>
            <ac:spMk id="5" creationId="{6D6159AB-FC4C-4EA5-BF23-E2D2553CAF3E}"/>
          </ac:spMkLst>
        </pc:spChg>
      </pc:sldChg>
      <pc:sldChg chg="modSp">
        <pc:chgData name="Dinh Viet Sang" userId="693b233c-29db-4155-a84a-11e088d973ce" providerId="ADAL" clId="{75A87B72-D3A9-4011-B9A4-6EA195B1CAA0}" dt="2019-08-06T01:25:23.423" v="1544" actId="6549"/>
        <pc:sldMkLst>
          <pc:docMk/>
          <pc:sldMk cId="3480357123" sldId="257"/>
        </pc:sldMkLst>
        <pc:spChg chg="mod">
          <ac:chgData name="Dinh Viet Sang" userId="693b233c-29db-4155-a84a-11e088d973ce" providerId="ADAL" clId="{75A87B72-D3A9-4011-B9A4-6EA195B1CAA0}" dt="2019-08-06T01:25:23.423" v="1544" actId="6549"/>
          <ac:spMkLst>
            <pc:docMk/>
            <pc:sldMk cId="3480357123" sldId="257"/>
            <ac:spMk id="3" creationId="{03F0CB43-D177-4D6E-AF18-574ECF170887}"/>
          </ac:spMkLst>
        </pc:spChg>
      </pc:sldChg>
      <pc:sldChg chg="delSp modSp add del modNotes">
        <pc:chgData name="Dinh Viet Sang" userId="693b233c-29db-4155-a84a-11e088d973ce" providerId="ADAL" clId="{75A87B72-D3A9-4011-B9A4-6EA195B1CAA0}" dt="2019-08-06T01:10:17.967" v="1173" actId="2696"/>
        <pc:sldMkLst>
          <pc:docMk/>
          <pc:sldMk cId="2169608044" sldId="268"/>
        </pc:sldMkLst>
        <pc:spChg chg="del">
          <ac:chgData name="Dinh Viet Sang" userId="693b233c-29db-4155-a84a-11e088d973ce" providerId="ADAL" clId="{75A87B72-D3A9-4011-B9A4-6EA195B1CAA0}" dt="2019-08-06T01:09:06.653" v="1158" actId="478"/>
          <ac:spMkLst>
            <pc:docMk/>
            <pc:sldMk cId="2169608044" sldId="268"/>
            <ac:spMk id="3" creationId="{00000000-0000-0000-0000-000000000000}"/>
          </ac:spMkLst>
        </pc:spChg>
        <pc:spChg chg="del">
          <ac:chgData name="Dinh Viet Sang" userId="693b233c-29db-4155-a84a-11e088d973ce" providerId="ADAL" clId="{75A87B72-D3A9-4011-B9A4-6EA195B1CAA0}" dt="2019-08-06T01:09:07.361" v="1159" actId="478"/>
          <ac:spMkLst>
            <pc:docMk/>
            <pc:sldMk cId="2169608044" sldId="268"/>
            <ac:spMk id="5" creationId="{00000000-0000-0000-0000-000000000000}"/>
          </ac:spMkLst>
        </pc:spChg>
        <pc:spChg chg="mod">
          <ac:chgData name="Dinh Viet Sang" userId="693b233c-29db-4155-a84a-11e088d973ce" providerId="ADAL" clId="{75A87B72-D3A9-4011-B9A4-6EA195B1CAA0}" dt="2019-08-06T01:09:14.078" v="1161"/>
          <ac:spMkLst>
            <pc:docMk/>
            <pc:sldMk cId="2169608044" sldId="268"/>
            <ac:spMk id="6" creationId="{00000000-0000-0000-0000-000000000000}"/>
          </ac:spMkLst>
        </pc:spChg>
      </pc:sldChg>
      <pc:sldChg chg="add del modNotes">
        <pc:chgData name="Dinh Viet Sang" userId="693b233c-29db-4155-a84a-11e088d973ce" providerId="ADAL" clId="{75A87B72-D3A9-4011-B9A4-6EA195B1CAA0}" dt="2019-08-06T01:11:37.716" v="1187" actId="2696"/>
        <pc:sldMkLst>
          <pc:docMk/>
          <pc:sldMk cId="2744641626" sldId="269"/>
        </pc:sldMkLst>
      </pc:sldChg>
      <pc:sldChg chg="delSp modSp add del modNotes">
        <pc:chgData name="Dinh Viet Sang" userId="693b233c-29db-4155-a84a-11e088d973ce" providerId="ADAL" clId="{75A87B72-D3A9-4011-B9A4-6EA195B1CAA0}" dt="2019-08-06T01:12:00.838" v="1213" actId="2696"/>
        <pc:sldMkLst>
          <pc:docMk/>
          <pc:sldMk cId="3957452531" sldId="270"/>
        </pc:sldMkLst>
        <pc:spChg chg="del mod">
          <ac:chgData name="Dinh Viet Sang" userId="693b233c-29db-4155-a84a-11e088d973ce" providerId="ADAL" clId="{75A87B72-D3A9-4011-B9A4-6EA195B1CAA0}" dt="2019-08-06T01:10:33.528" v="1179" actId="478"/>
          <ac:spMkLst>
            <pc:docMk/>
            <pc:sldMk cId="3957452531" sldId="270"/>
            <ac:spMk id="6" creationId="{00000000-0000-0000-0000-000000000000}"/>
          </ac:spMkLst>
        </pc:spChg>
        <pc:spChg chg="del mod">
          <ac:chgData name="Dinh Viet Sang" userId="693b233c-29db-4155-a84a-11e088d973ce" providerId="ADAL" clId="{75A87B72-D3A9-4011-B9A4-6EA195B1CAA0}" dt="2019-08-06T01:11:56.514" v="1211"/>
          <ac:spMkLst>
            <pc:docMk/>
            <pc:sldMk cId="3957452531" sldId="270"/>
            <ac:spMk id="7" creationId="{00000000-0000-0000-0000-000000000000}"/>
          </ac:spMkLst>
        </pc:spChg>
      </pc:sldChg>
      <pc:sldChg chg="add del modNotes">
        <pc:chgData name="Dinh Viet Sang" userId="693b233c-29db-4155-a84a-11e088d973ce" providerId="ADAL" clId="{75A87B72-D3A9-4011-B9A4-6EA195B1CAA0}" dt="2019-08-06T01:22:41.554" v="1376" actId="2696"/>
        <pc:sldMkLst>
          <pc:docMk/>
          <pc:sldMk cId="1949350533" sldId="271"/>
        </pc:sldMkLst>
      </pc:sldChg>
      <pc:sldChg chg="add del modNotes">
        <pc:chgData name="Dinh Viet Sang" userId="693b233c-29db-4155-a84a-11e088d973ce" providerId="ADAL" clId="{75A87B72-D3A9-4011-B9A4-6EA195B1CAA0}" dt="2019-08-06T01:22:53.235" v="1377" actId="2696"/>
        <pc:sldMkLst>
          <pc:docMk/>
          <pc:sldMk cId="2169690450" sldId="272"/>
        </pc:sldMkLst>
      </pc:sldChg>
      <pc:sldChg chg="add del modNotes">
        <pc:chgData name="Dinh Viet Sang" userId="693b233c-29db-4155-a84a-11e088d973ce" providerId="ADAL" clId="{75A87B72-D3A9-4011-B9A4-6EA195B1CAA0}" dt="2019-08-06T01:22:57.556" v="1379" actId="2696"/>
        <pc:sldMkLst>
          <pc:docMk/>
          <pc:sldMk cId="2014281699" sldId="274"/>
        </pc:sldMkLst>
      </pc:sldChg>
      <pc:sldChg chg="add">
        <pc:chgData name="Dinh Viet Sang" userId="693b233c-29db-4155-a84a-11e088d973ce" providerId="ADAL" clId="{75A87B72-D3A9-4011-B9A4-6EA195B1CAA0}" dt="2019-08-06T01:24:04.918" v="1413"/>
        <pc:sldMkLst>
          <pc:docMk/>
          <pc:sldMk cId="1701190617" sldId="695"/>
        </pc:sldMkLst>
      </pc:sldChg>
      <pc:sldChg chg="add">
        <pc:chgData name="Dinh Viet Sang" userId="693b233c-29db-4155-a84a-11e088d973ce" providerId="ADAL" clId="{75A87B72-D3A9-4011-B9A4-6EA195B1CAA0}" dt="2019-08-06T01:24:04.918" v="1413"/>
        <pc:sldMkLst>
          <pc:docMk/>
          <pc:sldMk cId="1936013921" sldId="700"/>
        </pc:sldMkLst>
      </pc:sldChg>
      <pc:sldChg chg="addSp delSp modSp add">
        <pc:chgData name="Dinh Viet Sang" userId="693b233c-29db-4155-a84a-11e088d973ce" providerId="ADAL" clId="{75A87B72-D3A9-4011-B9A4-6EA195B1CAA0}" dt="2019-08-06T01:32:50.135" v="1580"/>
        <pc:sldMkLst>
          <pc:docMk/>
          <pc:sldMk cId="1322753275" sldId="702"/>
        </pc:sldMkLst>
        <pc:spChg chg="mod">
          <ac:chgData name="Dinh Viet Sang" userId="693b233c-29db-4155-a84a-11e088d973ce" providerId="ADAL" clId="{75A87B72-D3A9-4011-B9A4-6EA195B1CAA0}" dt="2019-08-06T01:31:10.326" v="1572" actId="20577"/>
          <ac:spMkLst>
            <pc:docMk/>
            <pc:sldMk cId="1322753275" sldId="702"/>
            <ac:spMk id="2" creationId="{00000000-0000-0000-0000-000000000000}"/>
          </ac:spMkLst>
        </pc:spChg>
        <pc:spChg chg="add mod">
          <ac:chgData name="Dinh Viet Sang" userId="693b233c-29db-4155-a84a-11e088d973ce" providerId="ADAL" clId="{75A87B72-D3A9-4011-B9A4-6EA195B1CAA0}" dt="2019-08-06T01:32:50.135" v="1580"/>
          <ac:spMkLst>
            <pc:docMk/>
            <pc:sldMk cId="1322753275" sldId="702"/>
            <ac:spMk id="4" creationId="{732A7CE0-4D4C-45CE-9A8F-787D6BFC3C2D}"/>
          </ac:spMkLst>
        </pc:spChg>
        <pc:picChg chg="del">
          <ac:chgData name="Dinh Viet Sang" userId="693b233c-29db-4155-a84a-11e088d973ce" providerId="ADAL" clId="{75A87B72-D3A9-4011-B9A4-6EA195B1CAA0}" dt="2019-08-06T01:31:06.125" v="1558" actId="478"/>
          <ac:picMkLst>
            <pc:docMk/>
            <pc:sldMk cId="1322753275" sldId="702"/>
            <ac:picMk id="7" creationId="{58506686-EB76-4DA4-9E66-19BDB79345E0}"/>
          </ac:picMkLst>
        </pc:picChg>
      </pc:sldChg>
      <pc:sldMasterChg chg="delSp modSldLayout">
        <pc:chgData name="Dinh Viet Sang" userId="693b233c-29db-4155-a84a-11e088d973ce" providerId="ADAL" clId="{75A87B72-D3A9-4011-B9A4-6EA195B1CAA0}" dt="2019-08-05T19:38:46.041" v="466" actId="478"/>
        <pc:sldMasterMkLst>
          <pc:docMk/>
          <pc:sldMasterMk cId="3076885425" sldId="2147483648"/>
        </pc:sldMasterMkLst>
        <pc:picChg chg="del">
          <ac:chgData name="Dinh Viet Sang" userId="693b233c-29db-4155-a84a-11e088d973ce" providerId="ADAL" clId="{75A87B72-D3A9-4011-B9A4-6EA195B1CAA0}" dt="2019-08-05T19:07:51.362" v="46" actId="478"/>
          <ac:picMkLst>
            <pc:docMk/>
            <pc:sldMasterMk cId="3076885425" sldId="2147483648"/>
            <ac:picMk id="1026" creationId="{00000000-0000-0000-0000-000000000000}"/>
          </ac:picMkLst>
        </pc:picChg>
        <pc:sldLayoutChg chg="delSp">
          <pc:chgData name="Dinh Viet Sang" userId="693b233c-29db-4155-a84a-11e088d973ce" providerId="ADAL" clId="{75A87B72-D3A9-4011-B9A4-6EA195B1CAA0}" dt="2019-08-05T19:38:46.041" v="466" actId="478"/>
          <pc:sldLayoutMkLst>
            <pc:docMk/>
            <pc:sldMasterMk cId="3076885425" sldId="2147483648"/>
            <pc:sldLayoutMk cId="1495279842" sldId="2147483651"/>
          </pc:sldLayoutMkLst>
          <pc:picChg chg="del">
            <ac:chgData name="Dinh Viet Sang" userId="693b233c-29db-4155-a84a-11e088d973ce" providerId="ADAL" clId="{75A87B72-D3A9-4011-B9A4-6EA195B1CAA0}" dt="2019-08-05T19:38:46.041" v="466" actId="478"/>
            <ac:picMkLst>
              <pc:docMk/>
              <pc:sldMasterMk cId="3076885425" sldId="2147483648"/>
              <pc:sldLayoutMk cId="1495279842" sldId="2147483651"/>
              <ac:picMk id="9"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5CBCE-4909-4D53-B738-682D54A78E95}" type="datetimeFigureOut">
              <a:rPr lang="en-US" smtClean="0"/>
              <a:pPr/>
              <a:t>30/03/2021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3466B-7CE8-46C2-9E58-3BC08954854B}" type="slidenum">
              <a:rPr lang="en-US" smtClean="0"/>
              <a:pPr/>
              <a:t>‹#›</a:t>
            </a:fld>
            <a:endParaRPr lang="en-US"/>
          </a:p>
        </p:txBody>
      </p:sp>
    </p:spTree>
    <p:extLst>
      <p:ext uri="{BB962C8B-B14F-4D97-AF65-F5344CB8AC3E}">
        <p14:creationId xmlns="" xmlns:p14="http://schemas.microsoft.com/office/powerpoint/2010/main" val="210940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945"/>
            <a:ext cx="7772400" cy="2387600"/>
          </a:xfrm>
        </p:spPr>
        <p:txBody>
          <a:bodyPr anchor="b"/>
          <a:lstStyle>
            <a:lvl1pPr algn="ctr">
              <a:defRPr sz="6000">
                <a:solidFill>
                  <a:schemeClr val="bg1"/>
                </a:solidFill>
                <a:latin typeface="Linh AvantGarde" panose="02000603030000020004"/>
                <a:cs typeface="Arial" panose="020B0604020202020204" pitchFamily="34" charset="0"/>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143000" y="4308620"/>
            <a:ext cx="6858000" cy="1655762"/>
          </a:xfrm>
        </p:spPr>
        <p:txBody>
          <a:bodyPr/>
          <a:lstStyle>
            <a:lvl1pPr marL="0" indent="0" algn="ctr">
              <a:buNone/>
              <a:defRPr sz="240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en-US" dirty="0"/>
          </a:p>
        </p:txBody>
      </p:sp>
    </p:spTree>
    <p:extLst>
      <p:ext uri="{BB962C8B-B14F-4D97-AF65-F5344CB8AC3E}">
        <p14:creationId xmlns="" xmlns:p14="http://schemas.microsoft.com/office/powerpoint/2010/main" val="3808067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46842"/>
            <a:ext cx="7886700" cy="795267"/>
          </a:xfrm>
        </p:spPr>
        <p:txBody>
          <a:bodyPr/>
          <a:lstStyle>
            <a:lvl1pPr>
              <a:defRPr sz="3600" b="1">
                <a:latin typeface="Linh AvantGarde" panose="02000603030000020004"/>
                <a:cs typeface="Arial" panose="020B0604020202020204" pitchFamily="34" charset="0"/>
              </a:defRPr>
            </a:lvl1pPr>
          </a:lstStyle>
          <a:p>
            <a:r>
              <a:rPr lang="en-US" altLang="zh-CN" dirty="0"/>
              <a:t>Click to edit Master title style</a:t>
            </a:r>
            <a:endParaRPr lang="en-US" dirty="0"/>
          </a:p>
        </p:txBody>
      </p:sp>
      <p:sp>
        <p:nvSpPr>
          <p:cNvPr id="3" name="Content Placeholder 2"/>
          <p:cNvSpPr>
            <a:spLocks noGrp="1"/>
          </p:cNvSpPr>
          <p:nvPr>
            <p:ph idx="1"/>
          </p:nvPr>
        </p:nvSpPr>
        <p:spPr>
          <a:xfrm>
            <a:off x="628650" y="1094509"/>
            <a:ext cx="7886700" cy="4982442"/>
          </a:xfrm>
        </p:spPr>
        <p:txBody>
          <a:bodyPr/>
          <a:lstStyle>
            <a:lvl1pPr>
              <a:defRPr sz="2400" baseline="0">
                <a:latin typeface="Linh AvantGarde" panose="02000603030000020004"/>
              </a:defRPr>
            </a:lvl1pPr>
            <a:lvl2pPr>
              <a:defRPr baseline="0">
                <a:latin typeface="Linh AvantGarde" panose="02000603030000020004"/>
              </a:defRPr>
            </a:lvl2pPr>
            <a:lvl3pPr>
              <a:defRPr baseline="0">
                <a:latin typeface="Linh AvantGarde" panose="02000603030000020004"/>
              </a:defRPr>
            </a:lvl3pPr>
            <a:lvl4pPr>
              <a:defRPr baseline="0">
                <a:latin typeface="Linh AvantGarde" panose="02000603030000020004"/>
              </a:defRPr>
            </a:lvl4pPr>
            <a:lvl5pPr>
              <a:defRPr baseline="0">
                <a:latin typeface="Linh AvantGarde" panose="02000603030000020004"/>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6" name="Slide Number Placeholder 5"/>
          <p:cNvSpPr>
            <a:spLocks noGrp="1"/>
          </p:cNvSpPr>
          <p:nvPr>
            <p:ph type="sldNum" sz="quarter" idx="12"/>
          </p:nvPr>
        </p:nvSpPr>
        <p:spPr>
          <a:xfrm>
            <a:off x="7929995" y="6492875"/>
            <a:ext cx="1143000" cy="365125"/>
          </a:xfrm>
        </p:spPr>
        <p:txBody>
          <a:bodyPr/>
          <a:lstStyle/>
          <a:p>
            <a:fld id="{11F88B7E-86B8-4862-842E-2DB840C1EC76}" type="slidenum">
              <a:rPr lang="zh-CN" altLang="en-US" smtClean="0"/>
              <a:pPr/>
              <a:t>‹#›</a:t>
            </a:fld>
            <a:endParaRPr lang="zh-CN" altLang="en-US"/>
          </a:p>
        </p:txBody>
      </p:sp>
    </p:spTree>
    <p:extLst>
      <p:ext uri="{BB962C8B-B14F-4D97-AF65-F5344CB8AC3E}">
        <p14:creationId xmlns="" xmlns:p14="http://schemas.microsoft.com/office/powerpoint/2010/main" val="4210724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23966"/>
            <a:ext cx="7886700" cy="2852737"/>
          </a:xfrm>
        </p:spPr>
        <p:txBody>
          <a:bodyPr anchor="b"/>
          <a:lstStyle>
            <a:lvl1pPr>
              <a:defRPr sz="6000" b="1">
                <a:latin typeface="Linh AvantGarde" panose="02000603030000020004"/>
                <a:cs typeface="Arial" panose="020B0604020202020204" pitchFamily="34" charset="0"/>
              </a:defRPr>
            </a:lvl1pPr>
          </a:lstStyle>
          <a:p>
            <a:r>
              <a:rPr lang="en-US" altLang="zh-CN" dirty="0"/>
              <a:t>Click to edit Master title style</a:t>
            </a:r>
            <a:endParaRPr lang="en-US" dirty="0"/>
          </a:p>
        </p:txBody>
      </p:sp>
      <p:sp>
        <p:nvSpPr>
          <p:cNvPr id="3" name="Text Placeholder 2"/>
          <p:cNvSpPr>
            <a:spLocks noGrp="1"/>
          </p:cNvSpPr>
          <p:nvPr>
            <p:ph type="body" idx="1"/>
          </p:nvPr>
        </p:nvSpPr>
        <p:spPr>
          <a:xfrm>
            <a:off x="623888" y="43227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6" name="Slide Number Placeholder 5"/>
          <p:cNvSpPr>
            <a:spLocks noGrp="1"/>
          </p:cNvSpPr>
          <p:nvPr>
            <p:ph type="sldNum" sz="quarter" idx="12"/>
          </p:nvPr>
        </p:nvSpPr>
        <p:spPr>
          <a:xfrm>
            <a:off x="8026400" y="6492875"/>
            <a:ext cx="1117600" cy="365125"/>
          </a:xfrm>
        </p:spPr>
        <p:txBody>
          <a:bodyPr/>
          <a:lstStyle/>
          <a:p>
            <a:fld id="{11F88B7E-86B8-4862-842E-2DB840C1EC76}" type="slidenum">
              <a:rPr lang="zh-CN" altLang="en-US" smtClean="0"/>
              <a:pPr/>
              <a:t>‹#›</a:t>
            </a:fld>
            <a:endParaRPr lang="zh-CN" altLang="en-US"/>
          </a:p>
        </p:txBody>
      </p:sp>
    </p:spTree>
    <p:extLst>
      <p:ext uri="{BB962C8B-B14F-4D97-AF65-F5344CB8AC3E}">
        <p14:creationId xmlns="" xmlns:p14="http://schemas.microsoft.com/office/powerpoint/2010/main" val="4122591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en-US" dirty="0"/>
          </a:p>
        </p:txBody>
      </p:sp>
      <p:sp>
        <p:nvSpPr>
          <p:cNvPr id="3" name="Content Placeholder 2"/>
          <p:cNvSpPr>
            <a:spLocks noGrp="1"/>
          </p:cNvSpPr>
          <p:nvPr>
            <p:ph sz="half" idx="1"/>
          </p:nvPr>
        </p:nvSpPr>
        <p:spPr>
          <a:xfrm>
            <a:off x="628650" y="1628775"/>
            <a:ext cx="3886200" cy="4351338"/>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Content Placeholder 3"/>
          <p:cNvSpPr>
            <a:spLocks noGrp="1"/>
          </p:cNvSpPr>
          <p:nvPr>
            <p:ph sz="half" idx="2"/>
          </p:nvPr>
        </p:nvSpPr>
        <p:spPr>
          <a:xfrm>
            <a:off x="4629150" y="162877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Slide Number Placeholder 6"/>
          <p:cNvSpPr>
            <a:spLocks noGrp="1"/>
          </p:cNvSpPr>
          <p:nvPr>
            <p:ph type="sldNum" sz="quarter" idx="12"/>
          </p:nvPr>
        </p:nvSpPr>
        <p:spPr>
          <a:xfrm>
            <a:off x="8026400" y="6492875"/>
            <a:ext cx="1117600" cy="365125"/>
          </a:xfrm>
        </p:spPr>
        <p:txBody>
          <a:bodyPr/>
          <a:lstStyle/>
          <a:p>
            <a:fld id="{11F88B7E-86B8-4862-842E-2DB840C1EC76}" type="slidenum">
              <a:rPr lang="zh-CN" altLang="en-US" smtClean="0"/>
              <a:pPr/>
              <a:t>‹#›</a:t>
            </a:fld>
            <a:endParaRPr lang="zh-CN" altLang="en-US"/>
          </a:p>
        </p:txBody>
      </p:sp>
    </p:spTree>
    <p:extLst>
      <p:ext uri="{BB962C8B-B14F-4D97-AF65-F5344CB8AC3E}">
        <p14:creationId xmlns="" xmlns:p14="http://schemas.microsoft.com/office/powerpoint/2010/main" val="98100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9" name="Slide Number Placeholder 8"/>
          <p:cNvSpPr>
            <a:spLocks noGrp="1"/>
          </p:cNvSpPr>
          <p:nvPr>
            <p:ph type="sldNum" sz="quarter" idx="12"/>
          </p:nvPr>
        </p:nvSpPr>
        <p:spPr>
          <a:xfrm>
            <a:off x="8026400" y="6492874"/>
            <a:ext cx="1117600" cy="365125"/>
          </a:xfrm>
        </p:spPr>
        <p:txBody>
          <a:bodyPr/>
          <a:lstStyle/>
          <a:p>
            <a:fld id="{11F88B7E-86B8-4862-842E-2DB840C1EC76}" type="slidenum">
              <a:rPr lang="zh-CN" altLang="en-US" smtClean="0"/>
              <a:pPr/>
              <a:t>‹#›</a:t>
            </a:fld>
            <a:endParaRPr lang="zh-CN" altLang="en-US"/>
          </a:p>
        </p:txBody>
      </p:sp>
    </p:spTree>
    <p:extLst>
      <p:ext uri="{BB962C8B-B14F-4D97-AF65-F5344CB8AC3E}">
        <p14:creationId xmlns="" xmlns:p14="http://schemas.microsoft.com/office/powerpoint/2010/main" val="67059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en-US" dirty="0"/>
          </a:p>
        </p:txBody>
      </p:sp>
      <p:sp>
        <p:nvSpPr>
          <p:cNvPr id="5" name="Slide Number Placeholder 4"/>
          <p:cNvSpPr>
            <a:spLocks noGrp="1"/>
          </p:cNvSpPr>
          <p:nvPr>
            <p:ph type="sldNum" sz="quarter" idx="12"/>
          </p:nvPr>
        </p:nvSpPr>
        <p:spPr>
          <a:xfrm>
            <a:off x="8026400" y="6492875"/>
            <a:ext cx="1117600" cy="365125"/>
          </a:xfrm>
        </p:spPr>
        <p:txBody>
          <a:bodyPr/>
          <a:lstStyle/>
          <a:p>
            <a:fld id="{11F88B7E-86B8-4862-842E-2DB840C1EC76}" type="slidenum">
              <a:rPr lang="zh-CN" altLang="en-US" smtClean="0"/>
              <a:pPr/>
              <a:t>‹#›</a:t>
            </a:fld>
            <a:endParaRPr lang="zh-CN" altLang="en-US"/>
          </a:p>
        </p:txBody>
      </p:sp>
    </p:spTree>
    <p:extLst>
      <p:ext uri="{BB962C8B-B14F-4D97-AF65-F5344CB8AC3E}">
        <p14:creationId xmlns="" xmlns:p14="http://schemas.microsoft.com/office/powerpoint/2010/main" val="2268046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900" y="1781176"/>
            <a:ext cx="2711450" cy="4244974"/>
          </a:xfrm>
        </p:spPr>
        <p:txBody>
          <a:bodyPr/>
          <a:lstStyle>
            <a:lvl1pPr>
              <a:defRPr>
                <a:solidFill>
                  <a:schemeClr val="bg1">
                    <a:lumMod val="95000"/>
                  </a:schemeClr>
                </a:solidFill>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a:xfrm>
            <a:off x="7397750" y="6121400"/>
            <a:ext cx="1117600" cy="276227"/>
          </a:xfrm>
          <a:prstGeom prst="rect">
            <a:avLst/>
          </a:prstGeom>
        </p:spPr>
        <p:txBody>
          <a:bodyPr/>
          <a:lstStyle/>
          <a:p>
            <a:fld id="{73266DD0-27F7-4B4A-BCF6-DBE51241DC75}" type="datetime1">
              <a:rPr lang="vi-VN" altLang="zh-CN" smtClean="0"/>
              <a:pPr/>
              <a:t>30/03/2021</a:t>
            </a:fld>
            <a:endParaRPr lang="zh-CN" altLang="en-US"/>
          </a:p>
        </p:txBody>
      </p:sp>
      <p:sp>
        <p:nvSpPr>
          <p:cNvPr id="4" name="Footer Placeholder 3"/>
          <p:cNvSpPr>
            <a:spLocks noGrp="1"/>
          </p:cNvSpPr>
          <p:nvPr>
            <p:ph type="ftr" sz="quarter" idx="11"/>
          </p:nvPr>
        </p:nvSpPr>
        <p:spPr>
          <a:xfrm>
            <a:off x="4387850" y="6432550"/>
            <a:ext cx="3009900" cy="365125"/>
          </a:xfrm>
          <a:prstGeom prst="rect">
            <a:avLst/>
          </a:prstGeom>
        </p:spPr>
        <p:txBody>
          <a:bodyPr/>
          <a:lstStyle/>
          <a:p>
            <a:r>
              <a:rPr lang="en-US" altLang="zh-CN"/>
              <a:t>SangDV</a:t>
            </a:r>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pPr/>
              <a:t>‹#›</a:t>
            </a:fld>
            <a:endParaRPr lang="zh-CN" altLang="en-US"/>
          </a:p>
        </p:txBody>
      </p:sp>
    </p:spTree>
    <p:extLst>
      <p:ext uri="{BB962C8B-B14F-4D97-AF65-F5344CB8AC3E}">
        <p14:creationId xmlns="" xmlns:p14="http://schemas.microsoft.com/office/powerpoint/2010/main" val="1307219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ltLang="zh-CN" dirty="0"/>
              <a:t>Click to edit Master title style</a:t>
            </a:r>
            <a:endParaRPr lang="en-US" dirty="0"/>
          </a:p>
        </p:txBody>
      </p:sp>
    </p:spTree>
    <p:extLst>
      <p:ext uri="{BB962C8B-B14F-4D97-AF65-F5344CB8AC3E}">
        <p14:creationId xmlns="" xmlns:p14="http://schemas.microsoft.com/office/powerpoint/2010/main" val="906029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55576"/>
            <a:ext cx="7886700" cy="1325563"/>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628650" y="1625600"/>
            <a:ext cx="7886700" cy="4460876"/>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6" name="Slide Number Placeholder 5"/>
          <p:cNvSpPr>
            <a:spLocks noGrp="1"/>
          </p:cNvSpPr>
          <p:nvPr>
            <p:ph type="sldNum" sz="quarter" idx="4"/>
          </p:nvPr>
        </p:nvSpPr>
        <p:spPr>
          <a:xfrm>
            <a:off x="8026400" y="6492875"/>
            <a:ext cx="1117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1F88B7E-86B8-4862-842E-2DB840C1EC76}" type="slidenum">
              <a:rPr lang="zh-CN" altLang="en-US" smtClean="0"/>
              <a:pPr/>
              <a:t>‹#›</a:t>
            </a:fld>
            <a:endParaRPr lang="zh-CN" altLang="en-US" dirty="0"/>
          </a:p>
        </p:txBody>
      </p:sp>
    </p:spTree>
    <p:extLst>
      <p:ext uri="{BB962C8B-B14F-4D97-AF65-F5344CB8AC3E}">
        <p14:creationId xmlns="" xmlns:p14="http://schemas.microsoft.com/office/powerpoint/2010/main" val="20081365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Linh AvantGarde" panose="02000603030000020004"/>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inh AvantGarde" panose="02000603030000020004"/>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inh AvantGarde" panose="02000603030000020004"/>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inh AvantGarde" panose="02000603030000020004"/>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inh AvantGarde" panose="02000603030000020004"/>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inh AvantGarde" panose="02000603030000020004"/>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docs.microsoft.com/en-us/cpp/cpp/auto-cpp?view=vs-2019" TargetMode="External"/><Relationship Id="rId2" Type="http://schemas.openxmlformats.org/officeDocument/2006/relationships/hyperlink" Target="https://docs.microsoft.com/en-us/cpp/cpp/function-templates?view=vs-2019" TargetMode="External"/><Relationship Id="rId1" Type="http://schemas.openxmlformats.org/officeDocument/2006/relationships/slideLayout" Target="../slideLayouts/slideLayout2.xml"/><Relationship Id="rId4" Type="http://schemas.openxmlformats.org/officeDocument/2006/relationships/hyperlink" Target="https://docs.microsoft.com/en-us/cpp/cpp/lambda-expressions-in-cpp?view=vs-2019"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B22988E-C6B6-4031-90F1-6573C99F0471}"/>
              </a:ext>
            </a:extLst>
          </p:cNvPr>
          <p:cNvSpPr>
            <a:spLocks noGrp="1"/>
          </p:cNvSpPr>
          <p:nvPr>
            <p:ph type="ctrTitle"/>
          </p:nvPr>
        </p:nvSpPr>
        <p:spPr/>
        <p:txBody>
          <a:bodyPr>
            <a:normAutofit/>
          </a:bodyPr>
          <a:lstStyle/>
          <a:p>
            <a:r>
              <a:rPr lang="en-US" sz="4800" b="1" dirty="0" err="1"/>
              <a:t>Chương</a:t>
            </a:r>
            <a:r>
              <a:rPr lang="en-US" sz="4800" b="1" dirty="0"/>
              <a:t> 3: </a:t>
            </a:r>
            <a:r>
              <a:rPr lang="en-US" b="1" dirty="0"/>
              <a:t/>
            </a:r>
            <a:br>
              <a:rPr lang="en-US" b="1" dirty="0"/>
            </a:br>
            <a:r>
              <a:rPr lang="en-US" sz="4800" b="1" dirty="0" err="1"/>
              <a:t>Hàm</a:t>
            </a:r>
            <a:endParaRPr lang="en-US" b="1" dirty="0"/>
          </a:p>
        </p:txBody>
      </p:sp>
      <p:sp>
        <p:nvSpPr>
          <p:cNvPr id="6" name="Subtitle 5">
            <a:extLst>
              <a:ext uri="{FF2B5EF4-FFF2-40B4-BE49-F238E27FC236}">
                <a16:creationId xmlns="" xmlns:a16="http://schemas.microsoft.com/office/drawing/2014/main" id="{EA68C3EF-CF97-4808-A30E-903ADFFBEBB9}"/>
              </a:ext>
            </a:extLst>
          </p:cNvPr>
          <p:cNvSpPr>
            <a:spLocks noGrp="1"/>
          </p:cNvSpPr>
          <p:nvPr>
            <p:ph type="subTitle" idx="1"/>
          </p:nvPr>
        </p:nvSpPr>
        <p:spPr/>
        <p:txBody>
          <a:bodyPr/>
          <a:lstStyle/>
          <a:p>
            <a:endParaRPr lang="en-US" dirty="0"/>
          </a:p>
        </p:txBody>
      </p:sp>
      <p:sp>
        <p:nvSpPr>
          <p:cNvPr id="2" name="Slide Number Placeholder 1">
            <a:extLst>
              <a:ext uri="{FF2B5EF4-FFF2-40B4-BE49-F238E27FC236}">
                <a16:creationId xmlns="" xmlns:a16="http://schemas.microsoft.com/office/drawing/2014/main" id="{15604FE5-E7A3-48B9-8B44-22BBD2D70CC8}"/>
              </a:ext>
            </a:extLst>
          </p:cNvPr>
          <p:cNvSpPr>
            <a:spLocks noGrp="1"/>
          </p:cNvSpPr>
          <p:nvPr>
            <p:ph type="sldNum" sz="quarter" idx="4294967295"/>
          </p:nvPr>
        </p:nvSpPr>
        <p:spPr>
          <a:xfrm>
            <a:off x="8734425" y="6492875"/>
            <a:ext cx="409575" cy="365125"/>
          </a:xfrm>
        </p:spPr>
        <p:txBody>
          <a:bodyPr/>
          <a:lstStyle/>
          <a:p>
            <a:fld id="{00ACC793-D879-4A72-AB4C-25BC676A92D0}" type="slidenum">
              <a:rPr lang="en-US" smtClean="0"/>
              <a:pPr/>
              <a:t>1</a:t>
            </a:fld>
            <a:endParaRPr lang="en-US"/>
          </a:p>
        </p:txBody>
      </p:sp>
    </p:spTree>
    <p:extLst>
      <p:ext uri="{BB962C8B-B14F-4D97-AF65-F5344CB8AC3E}">
        <p14:creationId xmlns="" xmlns:p14="http://schemas.microsoft.com/office/powerpoint/2010/main" val="14213105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DE8232-2019-4A11-B528-132B3A1FCE34}"/>
              </a:ext>
            </a:extLst>
          </p:cNvPr>
          <p:cNvSpPr>
            <a:spLocks noGrp="1"/>
          </p:cNvSpPr>
          <p:nvPr>
            <p:ph type="title"/>
          </p:nvPr>
        </p:nvSpPr>
        <p:spPr/>
        <p:txBody>
          <a:bodyPr>
            <a:normAutofit/>
          </a:bodyPr>
          <a:lstStyle/>
          <a:p>
            <a:r>
              <a:rPr lang="en-US" dirty="0" err="1"/>
              <a:t>Truyền</a:t>
            </a:r>
            <a:r>
              <a:rPr lang="en-US" dirty="0"/>
              <a:t> </a:t>
            </a:r>
            <a:r>
              <a:rPr lang="en-US" dirty="0" err="1"/>
              <a:t>tham</a:t>
            </a:r>
            <a:r>
              <a:rPr lang="en-US" dirty="0"/>
              <a:t> </a:t>
            </a:r>
            <a:r>
              <a:rPr lang="en-US" dirty="0" err="1"/>
              <a:t>chiếu</a:t>
            </a:r>
            <a:endParaRPr lang="en-US" dirty="0"/>
          </a:p>
        </p:txBody>
      </p:sp>
      <p:sp>
        <p:nvSpPr>
          <p:cNvPr id="3" name="Content Placeholder 2">
            <a:extLst>
              <a:ext uri="{FF2B5EF4-FFF2-40B4-BE49-F238E27FC236}">
                <a16:creationId xmlns="" xmlns:a16="http://schemas.microsoft.com/office/drawing/2014/main" id="{14F03AB6-A4E7-4EDC-9491-F44E8C506C74}"/>
              </a:ext>
            </a:extLst>
          </p:cNvPr>
          <p:cNvSpPr>
            <a:spLocks noGrp="1"/>
          </p:cNvSpPr>
          <p:nvPr>
            <p:ph idx="1"/>
          </p:nvPr>
        </p:nvSpPr>
        <p:spPr/>
        <p:txBody>
          <a:bodyPr>
            <a:normAutofit/>
          </a:bodyPr>
          <a:lstStyle/>
          <a:p>
            <a:pPr marL="285750" indent="-285750">
              <a:lnSpc>
                <a:spcPct val="150000"/>
              </a:lnSpc>
              <a:defRPr/>
            </a:pPr>
            <a:r>
              <a:rPr lang="vi-VN" altLang="en-US" dirty="0"/>
              <a:t>Hàm nhận tham số là con trỏ</a:t>
            </a:r>
          </a:p>
          <a:p>
            <a:pPr marL="0" indent="0">
              <a:lnSpc>
                <a:spcPct val="110000"/>
              </a:lnSpc>
              <a:buNone/>
              <a:defRPr/>
            </a:pPr>
            <a:r>
              <a:rPr lang="vi-VN" altLang="en-US" dirty="0">
                <a:latin typeface="Courier New" panose="02070309020205020404" pitchFamily="49" charset="0"/>
                <a:cs typeface="Courier New" panose="02070309020205020404" pitchFamily="49" charset="0"/>
              </a:rPr>
              <a:t>void Swap(int *X, int *Y)</a:t>
            </a:r>
            <a:r>
              <a:rPr lang="en-US" altLang="en-US" dirty="0">
                <a:latin typeface="Courier New" panose="02070309020205020404" pitchFamily="49" charset="0"/>
                <a:cs typeface="Courier New" panose="02070309020205020404" pitchFamily="49" charset="0"/>
              </a:rPr>
              <a:t> </a:t>
            </a:r>
            <a:r>
              <a:rPr lang="vi-VN" altLang="en-US" dirty="0">
                <a:latin typeface="Courier New" panose="02070309020205020404" pitchFamily="49" charset="0"/>
                <a:cs typeface="Courier New" panose="02070309020205020404" pitchFamily="49" charset="0"/>
              </a:rPr>
              <a:t>{</a:t>
            </a:r>
          </a:p>
          <a:p>
            <a:pPr marL="457200" lvl="1" indent="0">
              <a:lnSpc>
                <a:spcPct val="110000"/>
              </a:lnSpc>
              <a:buNone/>
              <a:defRPr/>
            </a:pPr>
            <a:r>
              <a:rPr lang="vi-VN" altLang="en-US" sz="2400" dirty="0">
                <a:latin typeface="Courier New" panose="02070309020205020404" pitchFamily="49" charset="0"/>
                <a:cs typeface="Courier New" panose="02070309020205020404" pitchFamily="49" charset="0"/>
              </a:rPr>
              <a:t>int Temp = *X;</a:t>
            </a:r>
          </a:p>
          <a:p>
            <a:pPr marL="457200" lvl="1" indent="0">
              <a:lnSpc>
                <a:spcPct val="110000"/>
              </a:lnSpc>
              <a:buNone/>
              <a:defRPr/>
            </a:pPr>
            <a:r>
              <a:rPr lang="vi-VN" altLang="en-US" sz="2400" dirty="0">
                <a:latin typeface="Courier New" panose="02070309020205020404" pitchFamily="49" charset="0"/>
                <a:cs typeface="Courier New" panose="02070309020205020404" pitchFamily="49" charset="0"/>
              </a:rPr>
              <a:t>*X = *Y;</a:t>
            </a:r>
          </a:p>
          <a:p>
            <a:pPr marL="457200" lvl="1" indent="0">
              <a:lnSpc>
                <a:spcPct val="110000"/>
              </a:lnSpc>
              <a:buNone/>
              <a:defRPr/>
            </a:pPr>
            <a:r>
              <a:rPr lang="vi-VN" altLang="en-US" sz="2400" dirty="0">
                <a:latin typeface="Courier New" panose="02070309020205020404" pitchFamily="49" charset="0"/>
                <a:cs typeface="Courier New" panose="02070309020205020404" pitchFamily="49" charset="0"/>
              </a:rPr>
              <a:t>*Y = Temp;</a:t>
            </a:r>
          </a:p>
          <a:p>
            <a:pPr marL="0" indent="0">
              <a:lnSpc>
                <a:spcPct val="110000"/>
              </a:lnSpc>
              <a:buNone/>
              <a:defRPr/>
            </a:pPr>
            <a:r>
              <a:rPr lang="vi-VN" altLang="en-US" dirty="0">
                <a:latin typeface="Courier New" panose="02070309020205020404" pitchFamily="49" charset="0"/>
                <a:cs typeface="Courier New" panose="02070309020205020404" pitchFamily="49" charset="0"/>
              </a:rPr>
              <a:t>}  </a:t>
            </a:r>
          </a:p>
          <a:p>
            <a:pPr marL="285750" indent="-285750">
              <a:lnSpc>
                <a:spcPct val="150000"/>
              </a:lnSpc>
              <a:defRPr/>
            </a:pPr>
            <a:r>
              <a:rPr lang="vi-VN" altLang="en-US" dirty="0"/>
              <a:t>Để hoán đổi giá trị hai biến A và B </a:t>
            </a:r>
          </a:p>
          <a:p>
            <a:pPr marL="0" indent="0">
              <a:lnSpc>
                <a:spcPct val="110000"/>
              </a:lnSpc>
              <a:buNone/>
              <a:defRPr/>
            </a:pPr>
            <a:r>
              <a:rPr lang="vi-VN" altLang="en-US" dirty="0">
                <a:latin typeface="Courier New" panose="02070309020205020404" pitchFamily="49" charset="0"/>
                <a:cs typeface="Courier New" panose="02070309020205020404" pitchFamily="49" charset="0"/>
              </a:rPr>
              <a:t>Swap(&amp;A, &amp;B);</a:t>
            </a:r>
            <a:endParaRPr lang="en-US" alt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smtClean="0"/>
              <a:pPr/>
              <a:t>10</a:t>
            </a:fld>
            <a:endParaRPr lang="en-US"/>
          </a:p>
        </p:txBody>
      </p:sp>
    </p:spTree>
    <p:extLst>
      <p:ext uri="{BB962C8B-B14F-4D97-AF65-F5344CB8AC3E}">
        <p14:creationId xmlns="" xmlns:p14="http://schemas.microsoft.com/office/powerpoint/2010/main" val="37536301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DE8232-2019-4A11-B528-132B3A1FCE34}"/>
              </a:ext>
            </a:extLst>
          </p:cNvPr>
          <p:cNvSpPr>
            <a:spLocks noGrp="1"/>
          </p:cNvSpPr>
          <p:nvPr>
            <p:ph type="title"/>
          </p:nvPr>
        </p:nvSpPr>
        <p:spPr/>
        <p:txBody>
          <a:bodyPr>
            <a:normAutofit/>
          </a:bodyPr>
          <a:lstStyle/>
          <a:p>
            <a:r>
              <a:rPr lang="en-US" dirty="0" err="1"/>
              <a:t>Truyền</a:t>
            </a:r>
            <a:r>
              <a:rPr lang="en-US" dirty="0"/>
              <a:t> </a:t>
            </a:r>
            <a:r>
              <a:rPr lang="en-US" dirty="0" err="1"/>
              <a:t>tham</a:t>
            </a:r>
            <a:r>
              <a:rPr lang="en-US" dirty="0"/>
              <a:t> </a:t>
            </a:r>
            <a:r>
              <a:rPr lang="en-US" dirty="0" err="1"/>
              <a:t>chiếu</a:t>
            </a:r>
            <a:endParaRPr lang="en-US" dirty="0"/>
          </a:p>
        </p:txBody>
      </p:sp>
      <p:sp>
        <p:nvSpPr>
          <p:cNvPr id="3" name="Content Placeholder 2">
            <a:extLst>
              <a:ext uri="{FF2B5EF4-FFF2-40B4-BE49-F238E27FC236}">
                <a16:creationId xmlns="" xmlns:a16="http://schemas.microsoft.com/office/drawing/2014/main" id="{14F03AB6-A4E7-4EDC-9491-F44E8C506C74}"/>
              </a:ext>
            </a:extLst>
          </p:cNvPr>
          <p:cNvSpPr>
            <a:spLocks noGrp="1"/>
          </p:cNvSpPr>
          <p:nvPr>
            <p:ph idx="1"/>
          </p:nvPr>
        </p:nvSpPr>
        <p:spPr/>
        <p:txBody>
          <a:bodyPr>
            <a:normAutofit/>
          </a:bodyPr>
          <a:lstStyle/>
          <a:p>
            <a:pPr marL="285750" indent="-285750">
              <a:lnSpc>
                <a:spcPct val="150000"/>
              </a:lnSpc>
              <a:defRPr/>
            </a:pPr>
            <a:r>
              <a:rPr lang="vi-VN" altLang="en-US" dirty="0"/>
              <a:t>Hàm nhận tham số là tham chiếu</a:t>
            </a:r>
          </a:p>
          <a:p>
            <a:pPr marL="0" indent="0">
              <a:lnSpc>
                <a:spcPct val="100000"/>
              </a:lnSpc>
              <a:buNone/>
              <a:defRPr/>
            </a:pPr>
            <a:r>
              <a:rPr lang="vi-VN" altLang="en-US" dirty="0">
                <a:latin typeface="Courier New" panose="02070309020205020404" pitchFamily="49" charset="0"/>
                <a:cs typeface="Courier New" panose="02070309020205020404" pitchFamily="49" charset="0"/>
              </a:rPr>
              <a:t>void Swap(int &amp;X, int &amp;Y){</a:t>
            </a:r>
          </a:p>
          <a:p>
            <a:pPr marL="457200" lvl="1" indent="0">
              <a:lnSpc>
                <a:spcPct val="100000"/>
              </a:lnSpc>
              <a:buNone/>
              <a:defRPr/>
            </a:pPr>
            <a:r>
              <a:rPr lang="vi-VN" altLang="en-US" sz="2400" dirty="0">
                <a:latin typeface="Courier New" panose="02070309020205020404" pitchFamily="49" charset="0"/>
                <a:cs typeface="Courier New" panose="02070309020205020404" pitchFamily="49" charset="0"/>
              </a:rPr>
              <a:t>int Temp = X;</a:t>
            </a:r>
          </a:p>
          <a:p>
            <a:pPr marL="457200" lvl="1" indent="0">
              <a:lnSpc>
                <a:spcPct val="100000"/>
              </a:lnSpc>
              <a:buNone/>
              <a:defRPr/>
            </a:pPr>
            <a:r>
              <a:rPr lang="vi-VN" altLang="en-US" sz="2400" dirty="0">
                <a:latin typeface="Courier New" panose="02070309020205020404" pitchFamily="49" charset="0"/>
                <a:cs typeface="Courier New" panose="02070309020205020404" pitchFamily="49" charset="0"/>
              </a:rPr>
              <a:t>X = Y;</a:t>
            </a:r>
          </a:p>
          <a:p>
            <a:pPr marL="457200" lvl="1" indent="0">
              <a:lnSpc>
                <a:spcPct val="100000"/>
              </a:lnSpc>
              <a:buNone/>
              <a:defRPr/>
            </a:pPr>
            <a:r>
              <a:rPr lang="vi-VN" altLang="en-US" sz="2400" dirty="0">
                <a:latin typeface="Courier New" panose="02070309020205020404" pitchFamily="49" charset="0"/>
                <a:cs typeface="Courier New" panose="02070309020205020404" pitchFamily="49" charset="0"/>
              </a:rPr>
              <a:t>Y = Temp;</a:t>
            </a:r>
          </a:p>
          <a:p>
            <a:pPr marL="0" indent="0">
              <a:lnSpc>
                <a:spcPct val="100000"/>
              </a:lnSpc>
              <a:buNone/>
              <a:defRPr/>
            </a:pPr>
            <a:r>
              <a:rPr lang="vi-VN" altLang="en-US" dirty="0">
                <a:latin typeface="Courier New" panose="02070309020205020404" pitchFamily="49" charset="0"/>
                <a:cs typeface="Courier New" panose="02070309020205020404" pitchFamily="49" charset="0"/>
              </a:rPr>
              <a:t>}</a:t>
            </a:r>
          </a:p>
          <a:p>
            <a:pPr marL="285750" indent="-285750">
              <a:lnSpc>
                <a:spcPct val="150000"/>
              </a:lnSpc>
              <a:defRPr/>
            </a:pPr>
            <a:r>
              <a:rPr lang="vi-VN" altLang="en-US" dirty="0"/>
              <a:t>Để hoán đổi giá trị hai biến A và B </a:t>
            </a:r>
          </a:p>
          <a:p>
            <a:pPr marL="0" indent="0">
              <a:lnSpc>
                <a:spcPct val="120000"/>
              </a:lnSpc>
              <a:buNone/>
              <a:defRPr/>
            </a:pPr>
            <a:r>
              <a:rPr lang="vi-VN" altLang="en-US" dirty="0">
                <a:latin typeface="Courier New" panose="02070309020205020404" pitchFamily="49" charset="0"/>
                <a:cs typeface="Courier New" panose="02070309020205020404" pitchFamily="49" charset="0"/>
              </a:rPr>
              <a:t>Swap(A, B);</a:t>
            </a:r>
            <a:endParaRPr lang="en-US" alt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smtClean="0"/>
              <a:pPr/>
              <a:t>11</a:t>
            </a:fld>
            <a:endParaRPr lang="en-US"/>
          </a:p>
        </p:txBody>
      </p:sp>
    </p:spTree>
    <p:extLst>
      <p:ext uri="{BB962C8B-B14F-4D97-AF65-F5344CB8AC3E}">
        <p14:creationId xmlns="" xmlns:p14="http://schemas.microsoft.com/office/powerpoint/2010/main" val="2095267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void </a:t>
            </a:r>
            <a:r>
              <a:rPr lang="en-US" dirty="0" err="1" smtClean="0"/>
              <a:t>vidu</a:t>
            </a:r>
            <a:r>
              <a:rPr lang="en-US" dirty="0" smtClean="0"/>
              <a:t>( </a:t>
            </a:r>
            <a:r>
              <a:rPr lang="en-US" dirty="0" err="1" smtClean="0"/>
              <a:t>int</a:t>
            </a:r>
            <a:r>
              <a:rPr lang="en-US" dirty="0" smtClean="0"/>
              <a:t> </a:t>
            </a:r>
            <a:r>
              <a:rPr lang="en-US" dirty="0" err="1" smtClean="0"/>
              <a:t>x,int</a:t>
            </a:r>
            <a:r>
              <a:rPr lang="en-US" dirty="0" smtClean="0"/>
              <a:t> &amp;y, </a:t>
            </a:r>
            <a:r>
              <a:rPr lang="en-US" dirty="0" err="1" smtClean="0"/>
              <a:t>int</a:t>
            </a:r>
            <a:r>
              <a:rPr lang="en-US" dirty="0" smtClean="0"/>
              <a:t> *z)</a:t>
            </a:r>
          </a:p>
          <a:p>
            <a:pPr>
              <a:buNone/>
            </a:pPr>
            <a:r>
              <a:rPr lang="en-US" dirty="0" smtClean="0"/>
              <a:t>  {   x+=10;</a:t>
            </a:r>
          </a:p>
          <a:p>
            <a:pPr>
              <a:buNone/>
            </a:pPr>
            <a:r>
              <a:rPr lang="en-US" dirty="0" smtClean="0"/>
              <a:t>      y+=15;</a:t>
            </a:r>
          </a:p>
          <a:p>
            <a:pPr>
              <a:buNone/>
            </a:pPr>
            <a:r>
              <a:rPr lang="en-US" dirty="0" smtClean="0"/>
              <a:t>      z +=2;</a:t>
            </a:r>
          </a:p>
          <a:p>
            <a:pPr>
              <a:buNone/>
            </a:pPr>
            <a:r>
              <a:rPr lang="en-US" dirty="0" smtClean="0"/>
              <a:t>}</a:t>
            </a:r>
          </a:p>
          <a:p>
            <a:pPr>
              <a:buNone/>
            </a:pPr>
            <a:r>
              <a:rPr lang="en-US" dirty="0" smtClean="0"/>
              <a:t>Void main() {</a:t>
            </a:r>
          </a:p>
          <a:p>
            <a:pPr>
              <a:buNone/>
            </a:pPr>
            <a:r>
              <a:rPr lang="en-US" dirty="0" smtClean="0"/>
              <a:t>   </a:t>
            </a:r>
            <a:r>
              <a:rPr lang="en-US" dirty="0" err="1" smtClean="0"/>
              <a:t>int</a:t>
            </a:r>
            <a:r>
              <a:rPr lang="en-US" dirty="0" smtClean="0"/>
              <a:t> x=2,y=3,z=4;</a:t>
            </a:r>
          </a:p>
          <a:p>
            <a:pPr>
              <a:buNone/>
            </a:pPr>
            <a:r>
              <a:rPr lang="en-US" dirty="0" smtClean="0"/>
              <a:t>   </a:t>
            </a:r>
            <a:r>
              <a:rPr lang="en-US" dirty="0" err="1" smtClean="0"/>
              <a:t>vidu</a:t>
            </a:r>
            <a:r>
              <a:rPr lang="en-US" dirty="0" smtClean="0"/>
              <a:t>(</a:t>
            </a:r>
            <a:r>
              <a:rPr lang="en-US" dirty="0" err="1" smtClean="0"/>
              <a:t>y,z,&amp;x</a:t>
            </a:r>
            <a:r>
              <a:rPr lang="en-US" dirty="0" smtClean="0"/>
              <a:t>);</a:t>
            </a:r>
          </a:p>
          <a:p>
            <a:pPr>
              <a:buNone/>
            </a:pPr>
            <a:r>
              <a:rPr lang="en-US" dirty="0" smtClean="0"/>
              <a:t>//    </a:t>
            </a:r>
            <a:r>
              <a:rPr lang="en-US" dirty="0" err="1" smtClean="0"/>
              <a:t>inra</a:t>
            </a:r>
            <a:r>
              <a:rPr lang="en-US" dirty="0" smtClean="0"/>
              <a:t> </a:t>
            </a:r>
            <a:r>
              <a:rPr lang="en-US" dirty="0" err="1" smtClean="0"/>
              <a:t>x,y,z</a:t>
            </a:r>
            <a:endParaRPr lang="en-US" dirty="0" smtClean="0"/>
          </a:p>
          <a:p>
            <a:pPr>
              <a:buNone/>
            </a:pPr>
            <a:r>
              <a:rPr lang="en-US" dirty="0" smtClean="0"/>
              <a:t>}</a:t>
            </a:r>
            <a:endParaRPr lang="en-US" dirty="0"/>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pPr/>
              <a:t>12</a:t>
            </a:fld>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DE8232-2019-4A11-B528-132B3A1FCE34}"/>
              </a:ext>
            </a:extLst>
          </p:cNvPr>
          <p:cNvSpPr>
            <a:spLocks noGrp="1"/>
          </p:cNvSpPr>
          <p:nvPr>
            <p:ph type="title"/>
          </p:nvPr>
        </p:nvSpPr>
        <p:spPr/>
        <p:txBody>
          <a:bodyPr>
            <a:normAutofit/>
          </a:bodyPr>
          <a:lstStyle/>
          <a:p>
            <a:r>
              <a:rPr lang="en-US" dirty="0" err="1"/>
              <a:t>Truyền</a:t>
            </a:r>
            <a:r>
              <a:rPr lang="en-US" dirty="0"/>
              <a:t> </a:t>
            </a:r>
            <a:r>
              <a:rPr lang="en-US" dirty="0" err="1"/>
              <a:t>tham</a:t>
            </a:r>
            <a:r>
              <a:rPr lang="en-US" dirty="0"/>
              <a:t> </a:t>
            </a:r>
            <a:r>
              <a:rPr lang="en-US" dirty="0" err="1"/>
              <a:t>chiếu</a:t>
            </a:r>
            <a:endParaRPr lang="en-US" dirty="0"/>
          </a:p>
        </p:txBody>
      </p:sp>
      <p:sp>
        <p:nvSpPr>
          <p:cNvPr id="3" name="Content Placeholder 2">
            <a:extLst>
              <a:ext uri="{FF2B5EF4-FFF2-40B4-BE49-F238E27FC236}">
                <a16:creationId xmlns="" xmlns:a16="http://schemas.microsoft.com/office/drawing/2014/main" id="{14F03AB6-A4E7-4EDC-9491-F44E8C506C74}"/>
              </a:ext>
            </a:extLst>
          </p:cNvPr>
          <p:cNvSpPr>
            <a:spLocks noGrp="1"/>
          </p:cNvSpPr>
          <p:nvPr>
            <p:ph sz="half" idx="1"/>
          </p:nvPr>
        </p:nvSpPr>
        <p:spPr>
          <a:xfrm>
            <a:off x="628649" y="1190771"/>
            <a:ext cx="2414353" cy="4986192"/>
          </a:xfrm>
        </p:spPr>
        <p:txBody>
          <a:bodyPr>
            <a:normAutofit lnSpcReduction="10000"/>
          </a:bodyPr>
          <a:lstStyle/>
          <a:p>
            <a:pPr marL="0" indent="0">
              <a:lnSpc>
                <a:spcPct val="150000"/>
              </a:lnSpc>
              <a:buNone/>
              <a:defRPr/>
            </a:pPr>
            <a:r>
              <a:rPr lang="vi-VN" altLang="en-US" dirty="0"/>
              <a:t>Khi một hàm trả về một tham chiếu, chúng ta có thể gọi hàm ở phía bên</a:t>
            </a:r>
            <a:r>
              <a:rPr lang="en-US" altLang="en-US" dirty="0"/>
              <a:t> </a:t>
            </a:r>
            <a:r>
              <a:rPr lang="vi-VN" altLang="en-US" dirty="0"/>
              <a:t>trái của một phép gán.</a:t>
            </a:r>
            <a:endParaRPr lang="en-US" altLang="en-US" dirty="0">
              <a:latin typeface="Courier New" panose="02070309020205020404" pitchFamily="49" charset="0"/>
              <a:cs typeface="Courier New" panose="02070309020205020404" pitchFamily="49" charset="0"/>
            </a:endParaRPr>
          </a:p>
        </p:txBody>
      </p:sp>
      <p:sp>
        <p:nvSpPr>
          <p:cNvPr id="5" name="Content Placeholder 4">
            <a:extLst>
              <a:ext uri="{FF2B5EF4-FFF2-40B4-BE49-F238E27FC236}">
                <a16:creationId xmlns="" xmlns:a16="http://schemas.microsoft.com/office/drawing/2014/main" id="{C168720B-D511-4D70-819C-9AEC78B5C7BB}"/>
              </a:ext>
            </a:extLst>
          </p:cNvPr>
          <p:cNvSpPr>
            <a:spLocks noGrp="1"/>
          </p:cNvSpPr>
          <p:nvPr>
            <p:ph sz="half" idx="2"/>
          </p:nvPr>
        </p:nvSpPr>
        <p:spPr>
          <a:xfrm>
            <a:off x="3282847" y="1190771"/>
            <a:ext cx="5726242" cy="4986192"/>
          </a:xfrm>
        </p:spPr>
        <p:txBody>
          <a:bodyPr>
            <a:normAutofit lnSpcReduction="10000"/>
          </a:bodyPr>
          <a:lstStyle/>
          <a:p>
            <a:pPr marL="0" indent="0">
              <a:buNone/>
            </a:pPr>
            <a:r>
              <a:rPr lang="en-US" sz="1900" dirty="0">
                <a:solidFill>
                  <a:srgbClr val="BC7A00"/>
                </a:solidFill>
                <a:latin typeface="Courier New" panose="02070309020205020404" pitchFamily="49" charset="0"/>
                <a:cs typeface="Courier New" panose="02070309020205020404" pitchFamily="49" charset="0"/>
              </a:rPr>
              <a:t>#include &lt;iostream&gt;</a:t>
            </a:r>
          </a:p>
          <a:p>
            <a:pPr marL="0" indent="0">
              <a:buNone/>
            </a:pPr>
            <a:r>
              <a:rPr lang="en-US" sz="1900" b="1" dirty="0">
                <a:solidFill>
                  <a:srgbClr val="008000"/>
                </a:solidFill>
                <a:latin typeface="Courier New" panose="02070309020205020404" pitchFamily="49" charset="0"/>
                <a:cs typeface="Courier New" panose="02070309020205020404" pitchFamily="49" charset="0"/>
              </a:rPr>
              <a:t>using namespace std;</a:t>
            </a:r>
          </a:p>
          <a:p>
            <a:pPr marL="0" indent="0">
              <a:buNone/>
            </a:pPr>
            <a:r>
              <a:rPr lang="en-US" sz="1900" dirty="0">
                <a:solidFill>
                  <a:srgbClr val="B00040"/>
                </a:solidFill>
                <a:latin typeface="Courier New" panose="02070309020205020404" pitchFamily="49" charset="0"/>
                <a:cs typeface="Courier New" panose="02070309020205020404" pitchFamily="49" charset="0"/>
              </a:rPr>
              <a:t>int X </a:t>
            </a:r>
            <a:r>
              <a:rPr lang="en-US" sz="1900" dirty="0">
                <a:solidFill>
                  <a:srgbClr val="666666"/>
                </a:solidFill>
                <a:latin typeface="Courier New" panose="02070309020205020404" pitchFamily="49" charset="0"/>
                <a:cs typeface="Courier New" panose="02070309020205020404" pitchFamily="49" charset="0"/>
              </a:rPr>
              <a:t>= 4;</a:t>
            </a:r>
          </a:p>
          <a:p>
            <a:pPr marL="0" indent="0">
              <a:buNone/>
            </a:pPr>
            <a:r>
              <a:rPr lang="en-US" sz="1900" dirty="0">
                <a:solidFill>
                  <a:srgbClr val="B00040"/>
                </a:solidFill>
                <a:latin typeface="Courier New" panose="02070309020205020404" pitchFamily="49" charset="0"/>
                <a:cs typeface="Courier New" panose="02070309020205020404" pitchFamily="49" charset="0"/>
              </a:rPr>
              <a:t>int </a:t>
            </a:r>
            <a:r>
              <a:rPr lang="en-US" sz="1900" dirty="0">
                <a:solidFill>
                  <a:srgbClr val="666666"/>
                </a:solidFill>
                <a:latin typeface="Courier New" panose="02070309020205020404" pitchFamily="49" charset="0"/>
                <a:cs typeface="Courier New" panose="02070309020205020404" pitchFamily="49" charset="0"/>
              </a:rPr>
              <a:t>&amp; </a:t>
            </a:r>
            <a:r>
              <a:rPr lang="en-US" sz="1900" dirty="0" err="1">
                <a:solidFill>
                  <a:srgbClr val="666666"/>
                </a:solidFill>
                <a:latin typeface="Courier New" panose="02070309020205020404" pitchFamily="49" charset="0"/>
                <a:cs typeface="Courier New" panose="02070309020205020404" pitchFamily="49" charset="0"/>
              </a:rPr>
              <a:t>MyFunc</a:t>
            </a:r>
            <a:r>
              <a:rPr lang="en-US" sz="1900" dirty="0">
                <a:solidFill>
                  <a:srgbClr val="666666"/>
                </a:solidFill>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r>
              <a:rPr lang="en-US" sz="1900" b="1" dirty="0">
                <a:solidFill>
                  <a:srgbClr val="008000"/>
                </a:solidFill>
                <a:latin typeface="Courier New" panose="02070309020205020404" pitchFamily="49" charset="0"/>
                <a:cs typeface="Courier New" panose="02070309020205020404" pitchFamily="49" charset="0"/>
              </a:rPr>
              <a:t>return X;</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a:solidFill>
                  <a:srgbClr val="B00040"/>
                </a:solidFill>
                <a:latin typeface="Courier New" panose="02070309020205020404" pitchFamily="49" charset="0"/>
                <a:cs typeface="Courier New" panose="02070309020205020404" pitchFamily="49" charset="0"/>
              </a:rPr>
              <a:t>int main(){</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cout</a:t>
            </a:r>
            <a:r>
              <a:rPr lang="en-US" sz="1900" dirty="0">
                <a:latin typeface="Courier New" panose="02070309020205020404" pitchFamily="49" charset="0"/>
                <a:cs typeface="Courier New" panose="02070309020205020404" pitchFamily="49" charset="0"/>
              </a:rPr>
              <a:t> </a:t>
            </a:r>
            <a:r>
              <a:rPr lang="en-US" sz="1900" dirty="0">
                <a:solidFill>
                  <a:srgbClr val="666666"/>
                </a:solidFill>
                <a:latin typeface="Courier New" panose="02070309020205020404" pitchFamily="49" charset="0"/>
                <a:cs typeface="Courier New" panose="02070309020205020404" pitchFamily="49" charset="0"/>
              </a:rPr>
              <a:t>&lt;&lt; </a:t>
            </a:r>
            <a:r>
              <a:rPr lang="en-US" sz="1900" dirty="0">
                <a:solidFill>
                  <a:srgbClr val="BA2121"/>
                </a:solidFill>
                <a:latin typeface="Courier New" panose="02070309020205020404" pitchFamily="49" charset="0"/>
                <a:cs typeface="Courier New" panose="02070309020205020404" pitchFamily="49" charset="0"/>
              </a:rPr>
              <a:t>"X=" </a:t>
            </a:r>
            <a:r>
              <a:rPr lang="en-US" sz="1900" dirty="0">
                <a:solidFill>
                  <a:srgbClr val="666666"/>
                </a:solidFill>
                <a:latin typeface="Courier New" panose="02070309020205020404" pitchFamily="49" charset="0"/>
                <a:cs typeface="Courier New" panose="02070309020205020404" pitchFamily="49" charset="0"/>
              </a:rPr>
              <a:t>&lt;&lt; X &lt;&lt; </a:t>
            </a:r>
            <a:r>
              <a:rPr lang="en-US" sz="1900" dirty="0" err="1">
                <a:solidFill>
                  <a:srgbClr val="666666"/>
                </a:solidFill>
                <a:latin typeface="Courier New" panose="02070309020205020404" pitchFamily="49" charset="0"/>
                <a:cs typeface="Courier New" panose="02070309020205020404" pitchFamily="49" charset="0"/>
              </a:rPr>
              <a:t>endl</a:t>
            </a:r>
            <a:r>
              <a:rPr lang="en-US" sz="1900" dirty="0">
                <a:solidFill>
                  <a:srgbClr val="666666"/>
                </a:solidFill>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cout</a:t>
            </a:r>
            <a:r>
              <a:rPr lang="en-US" sz="1900" dirty="0">
                <a:latin typeface="Courier New" panose="02070309020205020404" pitchFamily="49" charset="0"/>
                <a:cs typeface="Courier New" panose="02070309020205020404" pitchFamily="49" charset="0"/>
              </a:rPr>
              <a:t> </a:t>
            </a:r>
            <a:r>
              <a:rPr lang="en-US" sz="1900" dirty="0">
                <a:solidFill>
                  <a:srgbClr val="666666"/>
                </a:solidFill>
                <a:latin typeface="Courier New" panose="02070309020205020404" pitchFamily="49" charset="0"/>
                <a:cs typeface="Courier New" panose="02070309020205020404" pitchFamily="49" charset="0"/>
              </a:rPr>
              <a:t>&lt;&lt; </a:t>
            </a:r>
            <a:r>
              <a:rPr lang="en-US" sz="1900" dirty="0">
                <a:solidFill>
                  <a:srgbClr val="BA2121"/>
                </a:solidFill>
                <a:latin typeface="Courier New" panose="02070309020205020404" pitchFamily="49" charset="0"/>
                <a:cs typeface="Courier New" panose="02070309020205020404" pitchFamily="49" charset="0"/>
              </a:rPr>
              <a:t>"X=" </a:t>
            </a:r>
            <a:r>
              <a:rPr lang="en-US" sz="1900" dirty="0">
                <a:solidFill>
                  <a:srgbClr val="666666"/>
                </a:solidFill>
                <a:latin typeface="Courier New" panose="02070309020205020404" pitchFamily="49" charset="0"/>
                <a:cs typeface="Courier New" panose="02070309020205020404" pitchFamily="49" charset="0"/>
              </a:rPr>
              <a:t>&lt;&lt; </a:t>
            </a:r>
            <a:r>
              <a:rPr lang="en-US" sz="1900" dirty="0" err="1">
                <a:solidFill>
                  <a:srgbClr val="666666"/>
                </a:solidFill>
                <a:latin typeface="Courier New" panose="02070309020205020404" pitchFamily="49" charset="0"/>
                <a:cs typeface="Courier New" panose="02070309020205020404" pitchFamily="49" charset="0"/>
              </a:rPr>
              <a:t>MyFunc</a:t>
            </a:r>
            <a:r>
              <a:rPr lang="en-US" sz="1900" dirty="0">
                <a:solidFill>
                  <a:srgbClr val="666666"/>
                </a:solidFill>
                <a:latin typeface="Courier New" panose="02070309020205020404" pitchFamily="49" charset="0"/>
                <a:cs typeface="Courier New" panose="02070309020205020404" pitchFamily="49" charset="0"/>
              </a:rPr>
              <a:t>() &lt;&lt; </a:t>
            </a:r>
            <a:r>
              <a:rPr lang="en-US" sz="1900" dirty="0" err="1">
                <a:solidFill>
                  <a:srgbClr val="666666"/>
                </a:solidFill>
                <a:latin typeface="Courier New" panose="02070309020205020404" pitchFamily="49" charset="0"/>
                <a:cs typeface="Courier New" panose="02070309020205020404" pitchFamily="49" charset="0"/>
              </a:rPr>
              <a:t>endl</a:t>
            </a:r>
            <a:r>
              <a:rPr lang="en-US" sz="1900" dirty="0">
                <a:solidFill>
                  <a:srgbClr val="666666"/>
                </a:solidFill>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MyFunc</a:t>
            </a:r>
            <a:r>
              <a:rPr lang="en-US" sz="1900" dirty="0">
                <a:latin typeface="Courier New" panose="02070309020205020404" pitchFamily="49" charset="0"/>
                <a:cs typeface="Courier New" panose="02070309020205020404" pitchFamily="49" charset="0"/>
              </a:rPr>
              <a:t>() </a:t>
            </a:r>
            <a:r>
              <a:rPr lang="en-US" sz="1900" dirty="0">
                <a:solidFill>
                  <a:srgbClr val="666666"/>
                </a:solidFill>
                <a:latin typeface="Courier New" panose="02070309020205020404" pitchFamily="49" charset="0"/>
                <a:cs typeface="Courier New" panose="02070309020205020404" pitchFamily="49" charset="0"/>
              </a:rPr>
              <a:t>= 20; </a:t>
            </a:r>
            <a:r>
              <a:rPr lang="en-US" sz="1900" i="1" dirty="0">
                <a:solidFill>
                  <a:srgbClr val="408080"/>
                </a:solidFill>
                <a:latin typeface="Courier New" panose="02070309020205020404" pitchFamily="49" charset="0"/>
                <a:cs typeface="Courier New" panose="02070309020205020404" pitchFamily="49" charset="0"/>
              </a:rPr>
              <a:t>// ~X=20</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cout</a:t>
            </a:r>
            <a:r>
              <a:rPr lang="en-US" sz="1900" dirty="0">
                <a:latin typeface="Courier New" panose="02070309020205020404" pitchFamily="49" charset="0"/>
                <a:cs typeface="Courier New" panose="02070309020205020404" pitchFamily="49" charset="0"/>
              </a:rPr>
              <a:t> </a:t>
            </a:r>
            <a:r>
              <a:rPr lang="en-US" sz="1900" dirty="0">
                <a:solidFill>
                  <a:srgbClr val="666666"/>
                </a:solidFill>
                <a:latin typeface="Courier New" panose="02070309020205020404" pitchFamily="49" charset="0"/>
                <a:cs typeface="Courier New" panose="02070309020205020404" pitchFamily="49" charset="0"/>
              </a:rPr>
              <a:t>&lt;&lt; </a:t>
            </a:r>
            <a:r>
              <a:rPr lang="en-US" sz="1900" dirty="0">
                <a:solidFill>
                  <a:srgbClr val="BA2121"/>
                </a:solidFill>
                <a:latin typeface="Courier New" panose="02070309020205020404" pitchFamily="49" charset="0"/>
                <a:cs typeface="Courier New" panose="02070309020205020404" pitchFamily="49" charset="0"/>
              </a:rPr>
              <a:t>"X=" </a:t>
            </a:r>
            <a:r>
              <a:rPr lang="en-US" sz="1900" dirty="0">
                <a:solidFill>
                  <a:srgbClr val="666666"/>
                </a:solidFill>
                <a:latin typeface="Courier New" panose="02070309020205020404" pitchFamily="49" charset="0"/>
                <a:cs typeface="Courier New" panose="02070309020205020404" pitchFamily="49" charset="0"/>
              </a:rPr>
              <a:t>&lt;&lt; X &lt;&lt; </a:t>
            </a:r>
            <a:r>
              <a:rPr lang="en-US" sz="1900" dirty="0" err="1">
                <a:solidFill>
                  <a:srgbClr val="666666"/>
                </a:solidFill>
                <a:latin typeface="Courier New" panose="02070309020205020404" pitchFamily="49" charset="0"/>
                <a:cs typeface="Courier New" panose="02070309020205020404" pitchFamily="49" charset="0"/>
              </a:rPr>
              <a:t>endl</a:t>
            </a:r>
            <a:r>
              <a:rPr lang="en-US" sz="1900" dirty="0">
                <a:solidFill>
                  <a:srgbClr val="666666"/>
                </a:solidFill>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r>
              <a:rPr lang="en-US" sz="1900" b="1" dirty="0">
                <a:solidFill>
                  <a:srgbClr val="008000"/>
                </a:solidFill>
                <a:latin typeface="Courier New" panose="02070309020205020404" pitchFamily="49" charset="0"/>
                <a:cs typeface="Courier New" panose="02070309020205020404" pitchFamily="49" charset="0"/>
              </a:rPr>
              <a:t>return </a:t>
            </a:r>
            <a:r>
              <a:rPr lang="en-US" sz="1900" b="1" dirty="0">
                <a:solidFill>
                  <a:srgbClr val="666666"/>
                </a:solidFill>
                <a:latin typeface="Courier New" panose="02070309020205020404" pitchFamily="49" charset="0"/>
                <a:cs typeface="Courier New" panose="02070309020205020404" pitchFamily="49" charset="0"/>
              </a:rPr>
              <a:t>0;</a:t>
            </a:r>
          </a:p>
          <a:p>
            <a:pPr marL="0" indent="0">
              <a:buNone/>
            </a:pPr>
            <a:r>
              <a:rPr lang="en-US" sz="1900"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smtClean="0"/>
              <a:pPr/>
              <a:t>13</a:t>
            </a:fld>
            <a:endParaRPr lang="en-US"/>
          </a:p>
        </p:txBody>
      </p:sp>
    </p:spTree>
    <p:extLst>
      <p:ext uri="{BB962C8B-B14F-4D97-AF65-F5344CB8AC3E}">
        <p14:creationId xmlns="" xmlns:p14="http://schemas.microsoft.com/office/powerpoint/2010/main" val="14946613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Tham</a:t>
            </a:r>
            <a:r>
              <a:rPr lang="en-US" dirty="0"/>
              <a:t> </a:t>
            </a:r>
            <a:r>
              <a:rPr lang="en-US" dirty="0" err="1"/>
              <a:t>số</a:t>
            </a:r>
            <a:r>
              <a:rPr lang="en-US" dirty="0"/>
              <a:t> </a:t>
            </a:r>
            <a:r>
              <a:rPr lang="en-US" dirty="0" err="1"/>
              <a:t>ngầm</a:t>
            </a:r>
            <a:r>
              <a:rPr lang="en-US" dirty="0"/>
              <a:t> </a:t>
            </a:r>
            <a:r>
              <a:rPr lang="en-US" dirty="0" err="1"/>
              <a:t>định</a:t>
            </a:r>
            <a:endParaRPr lang="en-CA" dirty="0"/>
          </a:p>
        </p:txBody>
      </p:sp>
      <p:sp>
        <p:nvSpPr>
          <p:cNvPr id="3" name="Content Placeholder 2"/>
          <p:cNvSpPr>
            <a:spLocks noGrp="1"/>
          </p:cNvSpPr>
          <p:nvPr>
            <p:ph idx="1"/>
          </p:nvPr>
        </p:nvSpPr>
        <p:spPr/>
        <p:txBody>
          <a:bodyPr>
            <a:normAutofit/>
          </a:bodyPr>
          <a:lstStyle/>
          <a:p>
            <a:pPr marL="285750" indent="-285750">
              <a:lnSpc>
                <a:spcPct val="130000"/>
              </a:lnSpc>
              <a:defRPr/>
            </a:pPr>
            <a:r>
              <a:rPr lang="en-US" altLang="en-US" dirty="0" err="1"/>
              <a:t>Định</a:t>
            </a:r>
            <a:r>
              <a:rPr lang="en-US" altLang="en-US" dirty="0"/>
              <a:t> </a:t>
            </a:r>
            <a:r>
              <a:rPr lang="en-US" altLang="en-US" dirty="0" err="1"/>
              <a:t>nghĩa</a:t>
            </a:r>
            <a:r>
              <a:rPr lang="en-US" altLang="en-US" dirty="0"/>
              <a:t> </a:t>
            </a:r>
            <a:r>
              <a:rPr lang="en-US" altLang="en-US" dirty="0" err="1"/>
              <a:t>các</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tham</a:t>
            </a:r>
            <a:r>
              <a:rPr lang="en-US" altLang="en-US" dirty="0"/>
              <a:t> </a:t>
            </a:r>
            <a:r>
              <a:rPr lang="en-US" altLang="en-US" dirty="0" err="1"/>
              <a:t>số</a:t>
            </a:r>
            <a:r>
              <a:rPr lang="en-US" altLang="en-US" dirty="0"/>
              <a:t> </a:t>
            </a:r>
            <a:r>
              <a:rPr lang="en-US" altLang="en-US" dirty="0" err="1"/>
              <a:t>mặc</a:t>
            </a:r>
            <a:r>
              <a:rPr lang="en-US" altLang="en-US" dirty="0"/>
              <a:t> </a:t>
            </a:r>
            <a:r>
              <a:rPr lang="en-US" altLang="en-US" dirty="0" err="1"/>
              <a:t>định</a:t>
            </a:r>
            <a:r>
              <a:rPr lang="en-US" altLang="en-US" dirty="0"/>
              <a:t> </a:t>
            </a:r>
            <a:r>
              <a:rPr lang="en-US" altLang="en-US" dirty="0" err="1"/>
              <a:t>cho</a:t>
            </a:r>
            <a:r>
              <a:rPr lang="en-US" altLang="en-US" dirty="0"/>
              <a:t> </a:t>
            </a:r>
            <a:r>
              <a:rPr lang="en-US" altLang="en-US" dirty="0" err="1"/>
              <a:t>các</a:t>
            </a:r>
            <a:r>
              <a:rPr lang="en-US" altLang="en-US" dirty="0"/>
              <a:t> </a:t>
            </a:r>
            <a:r>
              <a:rPr lang="en-US" altLang="en-US" dirty="0" err="1"/>
              <a:t>hàm</a:t>
            </a:r>
            <a:endParaRPr lang="en-US" altLang="en-US" dirty="0"/>
          </a:p>
          <a:p>
            <a:pPr marL="285750" indent="-285750">
              <a:lnSpc>
                <a:spcPct val="130000"/>
              </a:lnSpc>
              <a:defRPr/>
            </a:pPr>
            <a:r>
              <a:rPr lang="en-US" altLang="en-US" dirty="0" err="1"/>
              <a:t>Ví</a:t>
            </a:r>
            <a:r>
              <a:rPr lang="en-US" altLang="en-US" dirty="0"/>
              <a:t> </a:t>
            </a:r>
            <a:r>
              <a:rPr lang="en-US" altLang="en-US" dirty="0" err="1"/>
              <a:t>dụ</a:t>
            </a:r>
            <a:endParaRPr lang="en-US" altLang="en-US" dirty="0"/>
          </a:p>
          <a:p>
            <a:pPr marL="0" indent="0">
              <a:lnSpc>
                <a:spcPct val="130000"/>
              </a:lnSpc>
              <a:buNone/>
              <a:defRPr/>
            </a:pPr>
            <a:r>
              <a:rPr lang="en-US" altLang="en-US" sz="2000" dirty="0">
                <a:latin typeface="Courier New" panose="02070309020205020404" pitchFamily="49" charset="0"/>
                <a:cs typeface="Courier New" panose="02070309020205020404" pitchFamily="49" charset="0"/>
              </a:rPr>
              <a:t>void </a:t>
            </a:r>
            <a:r>
              <a:rPr lang="en-US" altLang="en-US" sz="2000" dirty="0" err="1">
                <a:latin typeface="Courier New" panose="02070309020205020404" pitchFamily="49" charset="0"/>
                <a:cs typeface="Courier New" panose="02070309020205020404" pitchFamily="49" charset="0"/>
              </a:rPr>
              <a:t>MyDelay</a:t>
            </a:r>
            <a:r>
              <a:rPr lang="en-US" altLang="en-US" sz="2000" dirty="0">
                <a:latin typeface="Courier New" panose="02070309020205020404" pitchFamily="49" charset="0"/>
                <a:cs typeface="Courier New" panose="02070309020205020404" pitchFamily="49" charset="0"/>
              </a:rPr>
              <a:t>(long Loops = 1000){</a:t>
            </a:r>
          </a:p>
          <a:p>
            <a:pPr marL="0" indent="0">
              <a:lnSpc>
                <a:spcPct val="130000"/>
              </a:lnSpc>
              <a:buNone/>
              <a:defRPr/>
            </a:pPr>
            <a:r>
              <a:rPr lang="en-US" altLang="en-US" sz="2000" dirty="0">
                <a:latin typeface="Courier New" panose="02070309020205020404" pitchFamily="49" charset="0"/>
                <a:cs typeface="Courier New" panose="02070309020205020404" pitchFamily="49" charset="0"/>
              </a:rPr>
              <a:t>   for(int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 = 0;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 &lt; Loops; ++</a:t>
            </a:r>
            <a:r>
              <a:rPr lang="en-US" altLang="en-US" sz="2000" dirty="0" err="1">
                <a:latin typeface="Courier New" panose="02070309020205020404" pitchFamily="49" charset="0"/>
                <a:cs typeface="Courier New" panose="02070309020205020404" pitchFamily="49" charset="0"/>
              </a:rPr>
              <a:t>i</a:t>
            </a:r>
            <a:r>
              <a:rPr lang="en-US" altLang="en-US" sz="2000" dirty="0">
                <a:latin typeface="Courier New" panose="02070309020205020404" pitchFamily="49" charset="0"/>
                <a:cs typeface="Courier New" panose="02070309020205020404" pitchFamily="49" charset="0"/>
              </a:rPr>
              <a:t>) ;</a:t>
            </a:r>
          </a:p>
          <a:p>
            <a:pPr marL="0" indent="0">
              <a:lnSpc>
                <a:spcPct val="130000"/>
              </a:lnSpc>
              <a:buNone/>
              <a:defRPr/>
            </a:pPr>
            <a:r>
              <a:rPr lang="en-US" altLang="en-US" sz="2000" dirty="0">
                <a:latin typeface="Courier New" panose="02070309020205020404" pitchFamily="49" charset="0"/>
                <a:cs typeface="Courier New" panose="02070309020205020404" pitchFamily="49" charset="0"/>
              </a:rPr>
              <a:t>}</a:t>
            </a:r>
          </a:p>
          <a:p>
            <a:pPr marL="285750" indent="-285750">
              <a:lnSpc>
                <a:spcPct val="130000"/>
              </a:lnSpc>
              <a:defRPr/>
            </a:pPr>
            <a:r>
              <a:rPr lang="en-US" altLang="en-US" dirty="0" err="1">
                <a:latin typeface="Courier New" panose="02070309020205020404" pitchFamily="49" charset="0"/>
                <a:cs typeface="Courier New" panose="02070309020205020404" pitchFamily="49" charset="0"/>
              </a:rPr>
              <a:t>MyDelay</a:t>
            </a:r>
            <a:r>
              <a:rPr lang="en-US" altLang="en-US" dirty="0">
                <a:latin typeface="Courier New" panose="02070309020205020404" pitchFamily="49" charset="0"/>
                <a:cs typeface="Courier New" panose="02070309020205020404" pitchFamily="49" charset="0"/>
              </a:rPr>
              <a:t>();  </a:t>
            </a:r>
            <a:r>
              <a:rPr lang="en-US" altLang="en-US" dirty="0"/>
              <a:t>// Loops </a:t>
            </a:r>
            <a:r>
              <a:rPr lang="en-US" altLang="en-US" dirty="0" err="1"/>
              <a:t>có</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là</a:t>
            </a:r>
            <a:r>
              <a:rPr lang="en-US" altLang="en-US" dirty="0"/>
              <a:t> 1000</a:t>
            </a:r>
          </a:p>
          <a:p>
            <a:pPr marL="285750" indent="-285750">
              <a:lnSpc>
                <a:spcPct val="130000"/>
              </a:lnSpc>
              <a:defRPr/>
            </a:pPr>
            <a:r>
              <a:rPr lang="en-US" altLang="en-US" dirty="0" err="1">
                <a:latin typeface="Courier New" panose="02070309020205020404" pitchFamily="49" charset="0"/>
                <a:cs typeface="Courier New" panose="02070309020205020404" pitchFamily="49" charset="0"/>
              </a:rPr>
              <a:t>MyDelay</a:t>
            </a:r>
            <a:r>
              <a:rPr lang="en-US" altLang="en-US" dirty="0">
                <a:latin typeface="Courier New" panose="02070309020205020404" pitchFamily="49" charset="0"/>
                <a:cs typeface="Courier New" panose="02070309020205020404" pitchFamily="49" charset="0"/>
              </a:rPr>
              <a:t>(5000);  </a:t>
            </a:r>
            <a:r>
              <a:rPr lang="en-US" altLang="en-US" dirty="0"/>
              <a:t>// Loops </a:t>
            </a:r>
            <a:r>
              <a:rPr lang="en-US" altLang="en-US" dirty="0" err="1"/>
              <a:t>có</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là</a:t>
            </a:r>
            <a:r>
              <a:rPr lang="en-US" altLang="en-US" dirty="0"/>
              <a:t> 5000</a:t>
            </a:r>
          </a:p>
        </p:txBody>
      </p:sp>
      <p:sp>
        <p:nvSpPr>
          <p:cNvPr id="7" name="Slide Number Placeholder 3">
            <a:extLst>
              <a:ext uri="{FF2B5EF4-FFF2-40B4-BE49-F238E27FC236}">
                <a16:creationId xmlns="" xmlns:a16="http://schemas.microsoft.com/office/drawing/2014/main" id="{A32BAE0F-B7D5-4185-BF13-2258DAE9E316}"/>
              </a:ext>
            </a:extLst>
          </p:cNvPr>
          <p:cNvSpPr>
            <a:spLocks noGrp="1"/>
          </p:cNvSpPr>
          <p:nvPr>
            <p:ph type="sldNum" sz="quarter" idx="12"/>
          </p:nvPr>
        </p:nvSpPr>
        <p:spPr/>
        <p:txBody>
          <a:bodyPr/>
          <a:lstStyle/>
          <a:p>
            <a:fld id="{8C13379D-D487-4446-85FC-E9ED5B8B80F6}" type="slidenum">
              <a:rPr lang="en-US" smtClean="0"/>
              <a:pPr/>
              <a:t>14</a:t>
            </a:fld>
            <a:endParaRPr lang="en-US"/>
          </a:p>
        </p:txBody>
      </p:sp>
    </p:spTree>
    <p:extLst>
      <p:ext uri="{BB962C8B-B14F-4D97-AF65-F5344CB8AC3E}">
        <p14:creationId xmlns="" xmlns:p14="http://schemas.microsoft.com/office/powerpoint/2010/main" val="39700270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Tham</a:t>
            </a:r>
            <a:r>
              <a:rPr lang="en-US" dirty="0"/>
              <a:t> </a:t>
            </a:r>
            <a:r>
              <a:rPr lang="en-US" dirty="0" err="1"/>
              <a:t>số</a:t>
            </a:r>
            <a:r>
              <a:rPr lang="en-US" dirty="0"/>
              <a:t> </a:t>
            </a:r>
            <a:r>
              <a:rPr lang="en-US" dirty="0" err="1"/>
              <a:t>ngầm</a:t>
            </a:r>
            <a:r>
              <a:rPr lang="en-US" dirty="0"/>
              <a:t> </a:t>
            </a:r>
            <a:r>
              <a:rPr lang="en-US" dirty="0" err="1"/>
              <a:t>định</a:t>
            </a:r>
            <a:endParaRPr lang="en-CA" dirty="0"/>
          </a:p>
        </p:txBody>
      </p:sp>
      <p:sp>
        <p:nvSpPr>
          <p:cNvPr id="3" name="Content Placeholder 2"/>
          <p:cNvSpPr>
            <a:spLocks noGrp="1"/>
          </p:cNvSpPr>
          <p:nvPr>
            <p:ph idx="1"/>
          </p:nvPr>
        </p:nvSpPr>
        <p:spPr/>
        <p:txBody>
          <a:bodyPr>
            <a:normAutofit fontScale="85000" lnSpcReduction="20000"/>
          </a:bodyPr>
          <a:lstStyle/>
          <a:p>
            <a:pPr marL="285750" indent="-285750">
              <a:lnSpc>
                <a:spcPct val="130000"/>
              </a:lnSpc>
              <a:defRPr/>
            </a:pPr>
            <a:r>
              <a:rPr lang="vi-VN" altLang="en-US" sz="2600" dirty="0"/>
              <a:t>Nếu có prototype, các tham số có giá trị mặc định chỉ được cho</a:t>
            </a:r>
            <a:r>
              <a:rPr lang="en-US" altLang="en-US" sz="2600" dirty="0"/>
              <a:t> </a:t>
            </a:r>
            <a:r>
              <a:rPr lang="vi-VN" altLang="en-US" sz="2600" dirty="0"/>
              <a:t>trong prototype của hàm và không được lặp lại trong định nghĩa</a:t>
            </a:r>
            <a:r>
              <a:rPr lang="en-US" altLang="en-US" sz="2600" dirty="0"/>
              <a:t> </a:t>
            </a:r>
            <a:r>
              <a:rPr lang="vi-VN" altLang="en-US" sz="2600" dirty="0"/>
              <a:t>hàm.</a:t>
            </a:r>
          </a:p>
          <a:p>
            <a:pPr marL="285750" indent="-285750">
              <a:lnSpc>
                <a:spcPct val="130000"/>
              </a:lnSpc>
              <a:defRPr/>
            </a:pPr>
            <a:r>
              <a:rPr lang="vi-VN" altLang="en-US" sz="2600" dirty="0"/>
              <a:t>Một hàm có thể có nhiều tham số có giá trị mặc định. Các tham số</a:t>
            </a:r>
            <a:r>
              <a:rPr lang="en-US" altLang="en-US" sz="2600" dirty="0"/>
              <a:t> </a:t>
            </a:r>
            <a:r>
              <a:rPr lang="vi-VN" altLang="en-US" sz="2600" dirty="0"/>
              <a:t>có giá trị mặc định cần phải được nhóm lại vào các tham số cuối</a:t>
            </a:r>
            <a:r>
              <a:rPr lang="en-US" altLang="en-US" sz="2600" dirty="0"/>
              <a:t> </a:t>
            </a:r>
            <a:r>
              <a:rPr lang="vi-VN" altLang="en-US" sz="2600" dirty="0"/>
              <a:t>cùng (hoặc duy nhất) của một hàm. Khi gọi hàm có nhiều tham số</a:t>
            </a:r>
            <a:r>
              <a:rPr lang="en-US" altLang="en-US" sz="2600" dirty="0"/>
              <a:t> </a:t>
            </a:r>
            <a:r>
              <a:rPr lang="vi-VN" altLang="en-US" sz="2600" dirty="0"/>
              <a:t>có giá trị mặc định, chúng ta chỉ có thể bỏ bớt các tham số theo thứ</a:t>
            </a:r>
            <a:r>
              <a:rPr lang="en-US" altLang="en-US" sz="2600" dirty="0"/>
              <a:t> </a:t>
            </a:r>
            <a:r>
              <a:rPr lang="vi-VN" altLang="en-US" sz="2600" dirty="0"/>
              <a:t>tự từ phải sang trái và phải bỏ liên tiếp nhau</a:t>
            </a:r>
            <a:endParaRPr lang="en-US" altLang="en-US" sz="2600" dirty="0"/>
          </a:p>
          <a:p>
            <a:pPr marL="285750" indent="-285750">
              <a:lnSpc>
                <a:spcPct val="130000"/>
              </a:lnSpc>
              <a:defRPr/>
            </a:pPr>
            <a:r>
              <a:rPr lang="en-US" altLang="en-US" sz="2600" dirty="0" err="1"/>
              <a:t>Ví</a:t>
            </a:r>
            <a:r>
              <a:rPr lang="en-US" altLang="en-US" sz="2600" dirty="0"/>
              <a:t> </a:t>
            </a:r>
            <a:r>
              <a:rPr lang="en-US" altLang="en-US" sz="2600" dirty="0" err="1"/>
              <a:t>dụ</a:t>
            </a:r>
            <a:r>
              <a:rPr lang="en-US" altLang="en-US" sz="2600" dirty="0"/>
              <a:t>:</a:t>
            </a:r>
          </a:p>
          <a:p>
            <a:pPr marL="0" indent="0">
              <a:lnSpc>
                <a:spcPct val="130000"/>
              </a:lnSpc>
              <a:buNone/>
              <a:defRPr/>
            </a:pPr>
            <a:r>
              <a:rPr lang="en-US" altLang="en-US" sz="1700" dirty="0">
                <a:latin typeface="Courier New" panose="02070309020205020404" pitchFamily="49" charset="0"/>
                <a:cs typeface="Courier New" panose="02070309020205020404" pitchFamily="49" charset="0"/>
              </a:rPr>
              <a:t>int </a:t>
            </a:r>
            <a:r>
              <a:rPr lang="en-US" altLang="en-US" sz="1700" dirty="0" err="1">
                <a:latin typeface="Courier New" panose="02070309020205020404" pitchFamily="49" charset="0"/>
                <a:cs typeface="Courier New" panose="02070309020205020404" pitchFamily="49" charset="0"/>
              </a:rPr>
              <a:t>MyFunc</a:t>
            </a:r>
            <a:r>
              <a:rPr lang="en-US" altLang="en-US" sz="1700" dirty="0">
                <a:latin typeface="Courier New" panose="02070309020205020404" pitchFamily="49" charset="0"/>
                <a:cs typeface="Courier New" panose="02070309020205020404" pitchFamily="49" charset="0"/>
              </a:rPr>
              <a:t>(int a = 1, int b, int c = 3, int d = 4);  // </a:t>
            </a:r>
            <a:r>
              <a:rPr lang="en-US" altLang="en-US" sz="1700" dirty="0">
                <a:solidFill>
                  <a:srgbClr val="FF0000"/>
                </a:solidFill>
                <a:latin typeface="Courier New" panose="02070309020205020404" pitchFamily="49" charset="0"/>
                <a:cs typeface="Courier New" panose="02070309020205020404" pitchFamily="49" charset="0"/>
              </a:rPr>
              <a:t>✖</a:t>
            </a:r>
          </a:p>
          <a:p>
            <a:pPr marL="0" indent="0">
              <a:lnSpc>
                <a:spcPct val="130000"/>
              </a:lnSpc>
              <a:buNone/>
              <a:defRPr/>
            </a:pPr>
            <a:r>
              <a:rPr lang="en-US" altLang="en-US" sz="1700" dirty="0">
                <a:latin typeface="Courier New" panose="02070309020205020404" pitchFamily="49" charset="0"/>
                <a:cs typeface="Courier New" panose="02070309020205020404" pitchFamily="49" charset="0"/>
              </a:rPr>
              <a:t>int </a:t>
            </a:r>
            <a:r>
              <a:rPr lang="en-US" altLang="en-US" sz="1700" dirty="0" err="1">
                <a:latin typeface="Courier New" panose="02070309020205020404" pitchFamily="49" charset="0"/>
                <a:cs typeface="Courier New" panose="02070309020205020404" pitchFamily="49" charset="0"/>
              </a:rPr>
              <a:t>MyFunc</a:t>
            </a:r>
            <a:r>
              <a:rPr lang="en-US" altLang="en-US" sz="1700" dirty="0">
                <a:latin typeface="Courier New" panose="02070309020205020404" pitchFamily="49" charset="0"/>
                <a:cs typeface="Courier New" panose="02070309020205020404" pitchFamily="49" charset="0"/>
              </a:rPr>
              <a:t>(int a, int b = 2, int c = 3, int d = 4);  // </a:t>
            </a:r>
            <a:r>
              <a:rPr lang="en-US" altLang="en-US" sz="1700" dirty="0">
                <a:solidFill>
                  <a:schemeClr val="accent6"/>
                </a:solidFill>
                <a:latin typeface="Courier New" panose="02070309020205020404" pitchFamily="49" charset="0"/>
                <a:cs typeface="Courier New" panose="02070309020205020404" pitchFamily="49" charset="0"/>
              </a:rPr>
              <a:t>✔</a:t>
            </a:r>
          </a:p>
          <a:p>
            <a:pPr marL="285750" indent="-285750">
              <a:lnSpc>
                <a:spcPct val="130000"/>
              </a:lnSpc>
              <a:defRPr/>
            </a:pPr>
            <a:endParaRPr lang="en-US" altLang="en-US" dirty="0"/>
          </a:p>
        </p:txBody>
      </p:sp>
      <p:sp>
        <p:nvSpPr>
          <p:cNvPr id="7" name="Slide Number Placeholder 3">
            <a:extLst>
              <a:ext uri="{FF2B5EF4-FFF2-40B4-BE49-F238E27FC236}">
                <a16:creationId xmlns="" xmlns:a16="http://schemas.microsoft.com/office/drawing/2014/main" id="{A32BAE0F-B7D5-4185-BF13-2258DAE9E316}"/>
              </a:ext>
            </a:extLst>
          </p:cNvPr>
          <p:cNvSpPr>
            <a:spLocks noGrp="1"/>
          </p:cNvSpPr>
          <p:nvPr>
            <p:ph type="sldNum" sz="quarter" idx="12"/>
          </p:nvPr>
        </p:nvSpPr>
        <p:spPr/>
        <p:txBody>
          <a:bodyPr/>
          <a:lstStyle/>
          <a:p>
            <a:fld id="{8C13379D-D487-4446-85FC-E9ED5B8B80F6}" type="slidenum">
              <a:rPr lang="en-US" smtClean="0"/>
              <a:pPr/>
              <a:t>15</a:t>
            </a:fld>
            <a:endParaRPr lang="en-US"/>
          </a:p>
        </p:txBody>
      </p:sp>
    </p:spTree>
    <p:extLst>
      <p:ext uri="{BB962C8B-B14F-4D97-AF65-F5344CB8AC3E}">
        <p14:creationId xmlns="" xmlns:p14="http://schemas.microsoft.com/office/powerpoint/2010/main" val="41418444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Đa</a:t>
            </a:r>
            <a:r>
              <a:rPr lang="en-US" dirty="0"/>
              <a:t> </a:t>
            </a:r>
            <a:r>
              <a:rPr lang="en-US" dirty="0" err="1"/>
              <a:t>năng</a:t>
            </a:r>
            <a:r>
              <a:rPr lang="en-US" dirty="0"/>
              <a:t> </a:t>
            </a:r>
            <a:r>
              <a:rPr lang="en-US" dirty="0" err="1"/>
              <a:t>hóa</a:t>
            </a:r>
            <a:r>
              <a:rPr lang="en-US" dirty="0"/>
              <a:t> </a:t>
            </a:r>
            <a:r>
              <a:rPr lang="en-US" dirty="0" err="1"/>
              <a:t>hàm</a:t>
            </a:r>
            <a:r>
              <a:rPr lang="en-US" dirty="0"/>
              <a:t> (Overloading)</a:t>
            </a:r>
            <a:endParaRPr lang="en-CA" dirty="0"/>
          </a:p>
        </p:txBody>
      </p:sp>
      <p:sp>
        <p:nvSpPr>
          <p:cNvPr id="3" name="Content Placeholder 2"/>
          <p:cNvSpPr>
            <a:spLocks noGrp="1"/>
          </p:cNvSpPr>
          <p:nvPr>
            <p:ph idx="1"/>
          </p:nvPr>
        </p:nvSpPr>
        <p:spPr/>
        <p:txBody>
          <a:bodyPr>
            <a:normAutofit/>
          </a:bodyPr>
          <a:lstStyle/>
          <a:p>
            <a:pPr>
              <a:lnSpc>
                <a:spcPct val="130000"/>
              </a:lnSpc>
              <a:defRPr/>
            </a:pPr>
            <a:r>
              <a:rPr lang="vi-VN" altLang="en-US" dirty="0"/>
              <a:t>Cung cấp nhiều hơn một định nghĩa cho tên hàm đã cho</a:t>
            </a:r>
            <a:r>
              <a:rPr lang="en-US" altLang="en-US" dirty="0"/>
              <a:t> </a:t>
            </a:r>
            <a:r>
              <a:rPr lang="vi-VN" altLang="en-US" dirty="0"/>
              <a:t>trong cùng một phạm vi.</a:t>
            </a:r>
          </a:p>
          <a:p>
            <a:pPr>
              <a:lnSpc>
                <a:spcPct val="130000"/>
              </a:lnSpc>
              <a:defRPr/>
            </a:pPr>
            <a:r>
              <a:rPr lang="vi-VN" altLang="en-US" dirty="0"/>
              <a:t>Trình biên dịch sẽ lựa chọn phiên bản thích hợp của hàm</a:t>
            </a:r>
            <a:r>
              <a:rPr lang="en-US" altLang="en-US" dirty="0"/>
              <a:t> </a:t>
            </a:r>
            <a:r>
              <a:rPr lang="vi-VN" altLang="en-US" dirty="0"/>
              <a:t>hay toán tử dựa trên các tham số mà nó được gọi.</a:t>
            </a:r>
            <a:endParaRPr lang="en-US" altLang="en-US" dirty="0"/>
          </a:p>
          <a:p>
            <a:pPr>
              <a:lnSpc>
                <a:spcPct val="130000"/>
              </a:lnSpc>
              <a:defRPr/>
            </a:pPr>
            <a:endParaRPr lang="en-US" altLang="en-US" dirty="0"/>
          </a:p>
        </p:txBody>
      </p:sp>
      <p:sp>
        <p:nvSpPr>
          <p:cNvPr id="7" name="Slide Number Placeholder 3">
            <a:extLst>
              <a:ext uri="{FF2B5EF4-FFF2-40B4-BE49-F238E27FC236}">
                <a16:creationId xmlns="" xmlns:a16="http://schemas.microsoft.com/office/drawing/2014/main" id="{A32BAE0F-B7D5-4185-BF13-2258DAE9E316}"/>
              </a:ext>
            </a:extLst>
          </p:cNvPr>
          <p:cNvSpPr>
            <a:spLocks noGrp="1"/>
          </p:cNvSpPr>
          <p:nvPr>
            <p:ph type="sldNum" sz="quarter" idx="12"/>
          </p:nvPr>
        </p:nvSpPr>
        <p:spPr/>
        <p:txBody>
          <a:bodyPr/>
          <a:lstStyle/>
          <a:p>
            <a:fld id="{8C13379D-D487-4446-85FC-E9ED5B8B80F6}" type="slidenum">
              <a:rPr lang="en-US" smtClean="0"/>
              <a:pPr/>
              <a:t>16</a:t>
            </a:fld>
            <a:endParaRPr lang="en-US"/>
          </a:p>
        </p:txBody>
      </p:sp>
      <p:pic>
        <p:nvPicPr>
          <p:cNvPr id="5" name="Picture 4">
            <a:extLst>
              <a:ext uri="{FF2B5EF4-FFF2-40B4-BE49-F238E27FC236}">
                <a16:creationId xmlns="" xmlns:a16="http://schemas.microsoft.com/office/drawing/2014/main" id="{05216F52-69F1-4902-ADAF-BBEA5A9ACF49}"/>
              </a:ext>
            </a:extLst>
          </p:cNvPr>
          <p:cNvPicPr>
            <a:picLocks noChangeAspect="1"/>
          </p:cNvPicPr>
          <p:nvPr/>
        </p:nvPicPr>
        <p:blipFill>
          <a:blip r:embed="rId2"/>
          <a:stretch>
            <a:fillRect/>
          </a:stretch>
        </p:blipFill>
        <p:spPr>
          <a:xfrm>
            <a:off x="857445" y="3702331"/>
            <a:ext cx="7429110" cy="2237399"/>
          </a:xfrm>
          <a:prstGeom prst="rect">
            <a:avLst/>
          </a:prstGeom>
        </p:spPr>
      </p:pic>
    </p:spTree>
    <p:extLst>
      <p:ext uri="{BB962C8B-B14F-4D97-AF65-F5344CB8AC3E}">
        <p14:creationId xmlns="" xmlns:p14="http://schemas.microsoft.com/office/powerpoint/2010/main" val="1876428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 xmlns:a16="http://schemas.microsoft.com/office/drawing/2014/main" id="{DAD2985C-B567-4F9E-A492-7FB7F09A2C50}"/>
              </a:ext>
            </a:extLst>
          </p:cNvPr>
          <p:cNvSpPr>
            <a:spLocks noGrp="1" noChangeArrowheads="1"/>
          </p:cNvSpPr>
          <p:nvPr>
            <p:ph idx="1"/>
          </p:nvPr>
        </p:nvSpPr>
        <p:spPr>
          <a:xfrm>
            <a:off x="313151" y="300625"/>
            <a:ext cx="8630434" cy="6192249"/>
          </a:xfrm>
        </p:spPr>
        <p:txBody>
          <a:bodyPr>
            <a:noAutofit/>
          </a:bodyPr>
          <a:lstStyle/>
          <a:p>
            <a:pPr marL="0" marR="0" indent="0">
              <a:lnSpc>
                <a:spcPct val="107000"/>
              </a:lnSpc>
              <a:spcBef>
                <a:spcPts val="0"/>
              </a:spcBef>
              <a:spcAft>
                <a:spcPts val="400"/>
              </a:spcAft>
              <a:buNone/>
            </a:pPr>
            <a:r>
              <a:rPr lang="en-US" sz="1400" dirty="0">
                <a:solidFill>
                  <a:srgbClr val="BC7A00"/>
                </a:solidFill>
                <a:effectLst/>
                <a:latin typeface="Courier New" panose="02070309020205020404" pitchFamily="49" charset="0"/>
                <a:ea typeface="Calibri" panose="020F0502020204030204" pitchFamily="34" charset="0"/>
                <a:cs typeface="Courier New" panose="02070309020205020404" pitchFamily="49" charset="0"/>
              </a:rPr>
              <a:t>#include &lt;iostream&gt;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400"/>
              </a:spcAft>
              <a:buNone/>
            </a:pPr>
            <a:r>
              <a:rPr lang="en-US" sz="1400" dirty="0">
                <a:solidFill>
                  <a:srgbClr val="BC7A00"/>
                </a:solidFill>
                <a:effectLst/>
                <a:latin typeface="Courier New" panose="02070309020205020404" pitchFamily="49" charset="0"/>
                <a:ea typeface="Calibri" panose="020F0502020204030204" pitchFamily="34" charset="0"/>
                <a:cs typeface="Courier New" panose="02070309020205020404" pitchFamily="49" charset="0"/>
              </a:rPr>
              <a:t>#include &lt;</a:t>
            </a:r>
            <a:r>
              <a:rPr lang="en-US" sz="1400" dirty="0" err="1">
                <a:solidFill>
                  <a:srgbClr val="BC7A00"/>
                </a:solidFill>
                <a:effectLst/>
                <a:latin typeface="Courier New" panose="02070309020205020404" pitchFamily="49" charset="0"/>
                <a:ea typeface="Calibri" panose="020F0502020204030204" pitchFamily="34" charset="0"/>
                <a:cs typeface="Courier New" panose="02070309020205020404" pitchFamily="49" charset="0"/>
              </a:rPr>
              <a:t>math.h</a:t>
            </a:r>
            <a:r>
              <a:rPr lang="en-US" sz="1400" dirty="0">
                <a:solidFill>
                  <a:srgbClr val="BC7A00"/>
                </a:solidFill>
                <a:effectLst/>
                <a:latin typeface="Courier New" panose="02070309020205020404" pitchFamily="49" charset="0"/>
                <a:ea typeface="Calibri" panose="020F0502020204030204" pitchFamily="34" charset="0"/>
                <a:cs typeface="Courier New" panose="02070309020205020404" pitchFamily="49" charset="0"/>
              </a:rPr>
              <a:t>&gt;</a:t>
            </a:r>
            <a:endParaRPr lang="en-US" sz="14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40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Using </a:t>
            </a:r>
            <a:r>
              <a:rPr lang="en-US" sz="1400"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namespace</a:t>
            </a:r>
            <a:r>
              <a:rPr lang="en-US" sz="1400" dirty="0">
                <a:effectLst/>
                <a:latin typeface="Courier New" panose="02070309020205020404" pitchFamily="49" charset="0"/>
                <a:ea typeface="Calibri" panose="020F0502020204030204" pitchFamily="34" charset="0"/>
                <a:cs typeface="Courier New" panose="02070309020205020404" pitchFamily="49" charset="0"/>
              </a:rPr>
              <a:t> std;</a:t>
            </a:r>
          </a:p>
          <a:p>
            <a:pPr marL="0" marR="0" indent="0">
              <a:lnSpc>
                <a:spcPct val="107000"/>
              </a:lnSpc>
              <a:spcBef>
                <a:spcPts val="0"/>
              </a:spcBef>
              <a:spcAft>
                <a:spcPts val="400"/>
              </a:spcAft>
              <a:buNone/>
            </a:pPr>
            <a:r>
              <a:rPr lang="en-US" sz="14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err="1">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MyAbs</a:t>
            </a:r>
            <a:r>
              <a:rPr lang="en-US" sz="1400" dirty="0">
                <a:effectLst/>
                <a:latin typeface="Courier New" panose="02070309020205020404" pitchFamily="49" charset="0"/>
                <a:ea typeface="Calibri" panose="020F0502020204030204" pitchFamily="34" charset="0"/>
                <a:cs typeface="Courier New" panose="02070309020205020404" pitchFamily="49" charset="0"/>
              </a:rPr>
              <a:t>(</a:t>
            </a:r>
            <a:r>
              <a:rPr lang="en-US" sz="14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1400" dirty="0">
                <a:effectLst/>
                <a:latin typeface="Courier New" panose="02070309020205020404" pitchFamily="49" charset="0"/>
                <a:ea typeface="Calibri" panose="020F0502020204030204" pitchFamily="34" charset="0"/>
                <a:cs typeface="Courier New" panose="02070309020205020404" pitchFamily="49" charset="0"/>
              </a:rPr>
              <a:t> X){</a:t>
            </a:r>
          </a:p>
          <a:p>
            <a:pPr marL="0" marR="0" indent="0">
              <a:lnSpc>
                <a:spcPct val="107000"/>
              </a:lnSpc>
              <a:spcBef>
                <a:spcPts val="0"/>
              </a:spcBef>
              <a:spcAft>
                <a:spcPts val="40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return</a:t>
            </a:r>
            <a:r>
              <a:rPr lang="en-US" sz="1400" dirty="0">
                <a:effectLst/>
                <a:latin typeface="Courier New" panose="02070309020205020404" pitchFamily="49" charset="0"/>
                <a:ea typeface="Calibri" panose="020F0502020204030204" pitchFamily="34" charset="0"/>
                <a:cs typeface="Courier New" panose="02070309020205020404" pitchFamily="49" charset="0"/>
              </a:rPr>
              <a:t> abs(X);</a:t>
            </a:r>
          </a:p>
          <a:p>
            <a:pPr marL="0" marR="0" indent="0">
              <a:lnSpc>
                <a:spcPct val="107000"/>
              </a:lnSpc>
              <a:spcBef>
                <a:spcPts val="0"/>
              </a:spcBef>
              <a:spcAft>
                <a:spcPts val="40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400"/>
              </a:spcAft>
              <a:buNone/>
            </a:pPr>
            <a:r>
              <a:rPr lang="en-US" sz="14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long</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err="1">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MyAbs</a:t>
            </a:r>
            <a:r>
              <a:rPr lang="en-US" sz="1400" dirty="0">
                <a:effectLst/>
                <a:latin typeface="Courier New" panose="02070309020205020404" pitchFamily="49" charset="0"/>
                <a:ea typeface="Calibri" panose="020F0502020204030204" pitchFamily="34" charset="0"/>
                <a:cs typeface="Courier New" panose="02070309020205020404" pitchFamily="49" charset="0"/>
              </a:rPr>
              <a:t>(</a:t>
            </a:r>
            <a:r>
              <a:rPr lang="en-US" sz="14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long</a:t>
            </a:r>
            <a:r>
              <a:rPr lang="en-US" sz="1400" dirty="0">
                <a:effectLst/>
                <a:latin typeface="Courier New" panose="02070309020205020404" pitchFamily="49" charset="0"/>
                <a:ea typeface="Calibri" panose="020F0502020204030204" pitchFamily="34" charset="0"/>
                <a:cs typeface="Courier New" panose="02070309020205020404" pitchFamily="49" charset="0"/>
              </a:rPr>
              <a:t> X){</a:t>
            </a:r>
          </a:p>
          <a:p>
            <a:pPr marL="0" marR="0" indent="0">
              <a:lnSpc>
                <a:spcPct val="107000"/>
              </a:lnSpc>
              <a:spcBef>
                <a:spcPts val="0"/>
              </a:spcBef>
              <a:spcAft>
                <a:spcPts val="40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return</a:t>
            </a:r>
            <a:r>
              <a:rPr lang="en-US" sz="1400" dirty="0">
                <a:effectLst/>
                <a:latin typeface="Courier New" panose="02070309020205020404" pitchFamily="49" charset="0"/>
                <a:ea typeface="Calibri" panose="020F0502020204030204" pitchFamily="34" charset="0"/>
                <a:cs typeface="Courier New" panose="02070309020205020404" pitchFamily="49" charset="0"/>
              </a:rPr>
              <a:t> labs(X);</a:t>
            </a:r>
          </a:p>
          <a:p>
            <a:pPr marL="0" marR="0" indent="0">
              <a:lnSpc>
                <a:spcPct val="107000"/>
              </a:lnSpc>
              <a:spcBef>
                <a:spcPts val="0"/>
              </a:spcBef>
              <a:spcAft>
                <a:spcPts val="40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400"/>
              </a:spcAft>
              <a:buNone/>
            </a:pPr>
            <a:r>
              <a:rPr lang="en-US" sz="14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double</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err="1">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MyAbs</a:t>
            </a:r>
            <a:r>
              <a:rPr lang="en-US" sz="1400" dirty="0">
                <a:effectLst/>
                <a:latin typeface="Courier New" panose="02070309020205020404" pitchFamily="49" charset="0"/>
                <a:ea typeface="Calibri" panose="020F0502020204030204" pitchFamily="34" charset="0"/>
                <a:cs typeface="Courier New" panose="02070309020205020404" pitchFamily="49" charset="0"/>
              </a:rPr>
              <a:t>(</a:t>
            </a:r>
            <a:r>
              <a:rPr lang="en-US" sz="14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double</a:t>
            </a:r>
            <a:r>
              <a:rPr lang="en-US" sz="1400" dirty="0">
                <a:effectLst/>
                <a:latin typeface="Courier New" panose="02070309020205020404" pitchFamily="49" charset="0"/>
                <a:ea typeface="Calibri" panose="020F0502020204030204" pitchFamily="34" charset="0"/>
                <a:cs typeface="Courier New" panose="02070309020205020404" pitchFamily="49" charset="0"/>
              </a:rPr>
              <a:t> X){</a:t>
            </a:r>
          </a:p>
          <a:p>
            <a:pPr marL="0" marR="0" indent="0">
              <a:lnSpc>
                <a:spcPct val="107000"/>
              </a:lnSpc>
              <a:spcBef>
                <a:spcPts val="0"/>
              </a:spcBef>
              <a:spcAft>
                <a:spcPts val="40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return</a:t>
            </a:r>
            <a:r>
              <a:rPr lang="en-US" sz="1400" dirty="0">
                <a:effectLst/>
                <a:latin typeface="Courier New" panose="02070309020205020404" pitchFamily="49" charset="0"/>
                <a:ea typeface="Calibri" panose="020F0502020204030204" pitchFamily="34" charset="0"/>
                <a:cs typeface="Courier New" panose="02070309020205020404" pitchFamily="49" charset="0"/>
              </a:rPr>
              <a:t> fabs(X);</a:t>
            </a:r>
          </a:p>
          <a:p>
            <a:pPr marL="0" marR="0" indent="0">
              <a:lnSpc>
                <a:spcPct val="107000"/>
              </a:lnSpc>
              <a:spcBef>
                <a:spcPts val="0"/>
              </a:spcBef>
              <a:spcAft>
                <a:spcPts val="40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400"/>
              </a:spcAft>
              <a:buNone/>
            </a:pPr>
            <a:r>
              <a:rPr lang="en-US" sz="14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main</a:t>
            </a:r>
            <a:r>
              <a:rPr lang="en-US" sz="14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40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1400" dirty="0">
                <a:effectLst/>
                <a:latin typeface="Courier New" panose="02070309020205020404" pitchFamily="49" charset="0"/>
                <a:ea typeface="Calibri" panose="020F0502020204030204" pitchFamily="34" charset="0"/>
                <a:cs typeface="Courier New" panose="02070309020205020404" pitchFamily="49" charset="0"/>
              </a:rPr>
              <a:t> X </a:t>
            </a:r>
            <a:r>
              <a:rPr lang="en-US" sz="14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-7</a:t>
            </a:r>
            <a:r>
              <a:rPr lang="en-US" sz="14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40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long</a:t>
            </a:r>
            <a:r>
              <a:rPr lang="en-US" sz="1400" dirty="0">
                <a:effectLst/>
                <a:latin typeface="Courier New" panose="02070309020205020404" pitchFamily="49" charset="0"/>
                <a:ea typeface="Calibri" panose="020F0502020204030204" pitchFamily="34" charset="0"/>
                <a:cs typeface="Courier New" panose="02070309020205020404" pitchFamily="49" charset="0"/>
              </a:rPr>
              <a:t> Y </a:t>
            </a:r>
            <a:r>
              <a:rPr lang="en-US" sz="14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200000l</a:t>
            </a:r>
            <a:r>
              <a:rPr lang="en-US" sz="14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40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double</a:t>
            </a:r>
            <a:r>
              <a:rPr lang="en-US" sz="1400" dirty="0">
                <a:effectLst/>
                <a:latin typeface="Courier New" panose="02070309020205020404" pitchFamily="49" charset="0"/>
                <a:ea typeface="Calibri" panose="020F0502020204030204" pitchFamily="34" charset="0"/>
                <a:cs typeface="Courier New" panose="02070309020205020404" pitchFamily="49" charset="0"/>
              </a:rPr>
              <a:t> Z </a:t>
            </a:r>
            <a:r>
              <a:rPr lang="en-US" sz="14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-35.678</a:t>
            </a:r>
            <a:r>
              <a:rPr lang="en-US" sz="14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40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err="1">
                <a:effectLst/>
                <a:latin typeface="Courier New" panose="02070309020205020404" pitchFamily="49" charset="0"/>
                <a:ea typeface="Calibri" panose="020F0502020204030204" pitchFamily="34" charset="0"/>
                <a:cs typeface="Courier New" panose="02070309020205020404" pitchFamily="49" charset="0"/>
              </a:rPr>
              <a:t>cout</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"Tri </a:t>
            </a:r>
            <a:r>
              <a:rPr lang="en-US" sz="1400" dirty="0" err="1">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tuyet</a:t>
            </a:r>
            <a:r>
              <a:rPr lang="en-US" sz="1400" dirty="0">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 </a:t>
            </a:r>
            <a:r>
              <a:rPr lang="en-US" sz="1400" dirty="0" err="1">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doi</a:t>
            </a:r>
            <a:r>
              <a:rPr lang="en-US" sz="1400" dirty="0">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 </a:t>
            </a:r>
            <a:r>
              <a:rPr lang="en-US" sz="1400" dirty="0" err="1">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cua</a:t>
            </a:r>
            <a:r>
              <a:rPr lang="en-US" sz="1400" dirty="0">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 so </a:t>
            </a:r>
            <a:r>
              <a:rPr lang="en-US" sz="1400" dirty="0" err="1">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nguyen</a:t>
            </a:r>
            <a:r>
              <a:rPr lang="en-US" sz="1400" dirty="0">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 "</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1400" dirty="0">
                <a:effectLst/>
                <a:latin typeface="Courier New" panose="02070309020205020404" pitchFamily="49" charset="0"/>
                <a:ea typeface="Calibri" panose="020F0502020204030204" pitchFamily="34" charset="0"/>
                <a:cs typeface="Courier New" panose="02070309020205020404" pitchFamily="49" charset="0"/>
              </a:rPr>
              <a:t> X </a:t>
            </a:r>
            <a:r>
              <a:rPr lang="en-US" sz="14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1400" dirty="0">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 la "</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err="1">
                <a:effectLst/>
                <a:latin typeface="Courier New" panose="02070309020205020404" pitchFamily="49" charset="0"/>
                <a:ea typeface="Calibri" panose="020F0502020204030204" pitchFamily="34" charset="0"/>
                <a:cs typeface="Courier New" panose="02070309020205020404" pitchFamily="49" charset="0"/>
              </a:rPr>
              <a:t>MyAbs</a:t>
            </a:r>
            <a:r>
              <a:rPr lang="en-US" sz="1400" dirty="0">
                <a:effectLst/>
                <a:latin typeface="Courier New" panose="02070309020205020404" pitchFamily="49" charset="0"/>
                <a:ea typeface="Calibri" panose="020F0502020204030204" pitchFamily="34" charset="0"/>
                <a:cs typeface="Courier New" panose="02070309020205020404" pitchFamily="49" charset="0"/>
              </a:rPr>
              <a:t>(X) </a:t>
            </a:r>
            <a:r>
              <a:rPr lang="en-US" sz="14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err="1">
                <a:effectLst/>
                <a:latin typeface="Courier New" panose="02070309020205020404" pitchFamily="49" charset="0"/>
                <a:ea typeface="Calibri" panose="020F0502020204030204" pitchFamily="34" charset="0"/>
                <a:cs typeface="Courier New" panose="02070309020205020404" pitchFamily="49" charset="0"/>
              </a:rPr>
              <a:t>endl</a:t>
            </a:r>
            <a:r>
              <a:rPr lang="en-US" sz="14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40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err="1">
                <a:effectLst/>
                <a:latin typeface="Courier New" panose="02070309020205020404" pitchFamily="49" charset="0"/>
                <a:ea typeface="Calibri" panose="020F0502020204030204" pitchFamily="34" charset="0"/>
                <a:cs typeface="Courier New" panose="02070309020205020404" pitchFamily="49" charset="0"/>
              </a:rPr>
              <a:t>cout</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"Tri </a:t>
            </a:r>
            <a:r>
              <a:rPr lang="en-US" sz="1400" dirty="0" err="1">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tuyet</a:t>
            </a:r>
            <a:r>
              <a:rPr lang="en-US" sz="1400" dirty="0">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 </a:t>
            </a:r>
            <a:r>
              <a:rPr lang="en-US" sz="1400" dirty="0" err="1">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doi</a:t>
            </a:r>
            <a:r>
              <a:rPr lang="en-US" sz="1400" dirty="0">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 </a:t>
            </a:r>
            <a:r>
              <a:rPr lang="en-US" sz="1400" dirty="0" err="1">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cua</a:t>
            </a:r>
            <a:r>
              <a:rPr lang="en-US" sz="1400" dirty="0">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 so </a:t>
            </a:r>
            <a:r>
              <a:rPr lang="en-US" sz="1400" dirty="0" err="1">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nguyen</a:t>
            </a:r>
            <a:r>
              <a:rPr lang="en-US" sz="1400" dirty="0">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 "</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1400" dirty="0">
                <a:effectLst/>
                <a:latin typeface="Courier New" panose="02070309020205020404" pitchFamily="49" charset="0"/>
                <a:ea typeface="Calibri" panose="020F0502020204030204" pitchFamily="34" charset="0"/>
                <a:cs typeface="Courier New" panose="02070309020205020404" pitchFamily="49" charset="0"/>
              </a:rPr>
              <a:t> Y </a:t>
            </a:r>
            <a:r>
              <a:rPr lang="en-US" sz="14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1400" dirty="0">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 la "</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err="1">
                <a:effectLst/>
                <a:latin typeface="Courier New" panose="02070309020205020404" pitchFamily="49" charset="0"/>
                <a:ea typeface="Calibri" panose="020F0502020204030204" pitchFamily="34" charset="0"/>
                <a:cs typeface="Courier New" panose="02070309020205020404" pitchFamily="49" charset="0"/>
              </a:rPr>
              <a:t>MyAbs</a:t>
            </a:r>
            <a:r>
              <a:rPr lang="en-US" sz="1400" dirty="0">
                <a:effectLst/>
                <a:latin typeface="Courier New" panose="02070309020205020404" pitchFamily="49" charset="0"/>
                <a:ea typeface="Calibri" panose="020F0502020204030204" pitchFamily="34" charset="0"/>
                <a:cs typeface="Courier New" panose="02070309020205020404" pitchFamily="49" charset="0"/>
              </a:rPr>
              <a:t>(Y) </a:t>
            </a:r>
            <a:r>
              <a:rPr lang="en-US" sz="14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err="1">
                <a:effectLst/>
                <a:latin typeface="Courier New" panose="02070309020205020404" pitchFamily="49" charset="0"/>
                <a:ea typeface="Calibri" panose="020F0502020204030204" pitchFamily="34" charset="0"/>
                <a:cs typeface="Courier New" panose="02070309020205020404" pitchFamily="49" charset="0"/>
              </a:rPr>
              <a:t>endl</a:t>
            </a:r>
            <a:r>
              <a:rPr lang="en-US" sz="14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40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err="1">
                <a:effectLst/>
                <a:latin typeface="Courier New" panose="02070309020205020404" pitchFamily="49" charset="0"/>
                <a:ea typeface="Calibri" panose="020F0502020204030204" pitchFamily="34" charset="0"/>
                <a:cs typeface="Courier New" panose="02070309020205020404" pitchFamily="49" charset="0"/>
              </a:rPr>
              <a:t>cout</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"Tri </a:t>
            </a:r>
            <a:r>
              <a:rPr lang="en-US" sz="1400" dirty="0" err="1">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tuyet</a:t>
            </a:r>
            <a:r>
              <a:rPr lang="en-US" sz="1400" dirty="0">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 </a:t>
            </a:r>
            <a:r>
              <a:rPr lang="en-US" sz="1400" dirty="0" err="1">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doi</a:t>
            </a:r>
            <a:r>
              <a:rPr lang="en-US" sz="1400" dirty="0">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 </a:t>
            </a:r>
            <a:r>
              <a:rPr lang="en-US" sz="1400" dirty="0" err="1">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cua</a:t>
            </a:r>
            <a:r>
              <a:rPr lang="en-US" sz="1400" dirty="0">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 so </a:t>
            </a:r>
            <a:r>
              <a:rPr lang="en-US" sz="1400" dirty="0" err="1">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thuc</a:t>
            </a:r>
            <a:r>
              <a:rPr lang="en-US" sz="1400" dirty="0">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 "</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1400" dirty="0">
                <a:effectLst/>
                <a:latin typeface="Courier New" panose="02070309020205020404" pitchFamily="49" charset="0"/>
                <a:ea typeface="Calibri" panose="020F0502020204030204" pitchFamily="34" charset="0"/>
                <a:cs typeface="Courier New" panose="02070309020205020404" pitchFamily="49" charset="0"/>
              </a:rPr>
              <a:t> Z </a:t>
            </a:r>
            <a:r>
              <a:rPr lang="en-US" sz="14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1400" dirty="0">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 la "</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err="1">
                <a:effectLst/>
                <a:latin typeface="Courier New" panose="02070309020205020404" pitchFamily="49" charset="0"/>
                <a:ea typeface="Calibri" panose="020F0502020204030204" pitchFamily="34" charset="0"/>
                <a:cs typeface="Courier New" panose="02070309020205020404" pitchFamily="49" charset="0"/>
              </a:rPr>
              <a:t>MyAbs</a:t>
            </a:r>
            <a:r>
              <a:rPr lang="en-US" sz="1400" dirty="0">
                <a:effectLst/>
                <a:latin typeface="Courier New" panose="02070309020205020404" pitchFamily="49" charset="0"/>
                <a:ea typeface="Calibri" panose="020F0502020204030204" pitchFamily="34" charset="0"/>
                <a:cs typeface="Courier New" panose="02070309020205020404" pitchFamily="49" charset="0"/>
              </a:rPr>
              <a:t>(Z) </a:t>
            </a:r>
            <a:r>
              <a:rPr lang="en-US" sz="14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err="1">
                <a:effectLst/>
                <a:latin typeface="Courier New" panose="02070309020205020404" pitchFamily="49" charset="0"/>
                <a:ea typeface="Calibri" panose="020F0502020204030204" pitchFamily="34" charset="0"/>
                <a:cs typeface="Courier New" panose="02070309020205020404" pitchFamily="49" charset="0"/>
              </a:rPr>
              <a:t>endl</a:t>
            </a:r>
            <a:r>
              <a:rPr lang="en-US" sz="14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40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return</a:t>
            </a: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r>
              <a:rPr lang="en-US" sz="14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0</a:t>
            </a:r>
            <a:r>
              <a:rPr lang="en-US" sz="14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40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400"/>
              </a:spcAft>
              <a:buNone/>
            </a:pPr>
            <a:r>
              <a:rPr lang="en-US" sz="1400" dirty="0">
                <a:effectLst/>
                <a:latin typeface="Courier New" panose="02070309020205020404" pitchFamily="49" charset="0"/>
                <a:ea typeface="Calibri" panose="020F0502020204030204" pitchFamily="34" charset="0"/>
                <a:cs typeface="Courier New" panose="02070309020205020404" pitchFamily="49" charset="0"/>
              </a:rPr>
              <a:t> </a:t>
            </a:r>
          </a:p>
        </p:txBody>
      </p:sp>
      <p:sp>
        <p:nvSpPr>
          <p:cNvPr id="3" name="Slide Number Placeholder 3">
            <a:extLst>
              <a:ext uri="{FF2B5EF4-FFF2-40B4-BE49-F238E27FC236}">
                <a16:creationId xmlns="" xmlns:a16="http://schemas.microsoft.com/office/drawing/2014/main" id="{84EA586E-24B3-4880-B9C0-0C30080C5AEF}"/>
              </a:ext>
            </a:extLst>
          </p:cNvPr>
          <p:cNvSpPr>
            <a:spLocks noGrp="1"/>
          </p:cNvSpPr>
          <p:nvPr>
            <p:ph type="sldNum" sz="quarter" idx="12"/>
          </p:nvPr>
        </p:nvSpPr>
        <p:spPr/>
        <p:txBody>
          <a:bodyPr/>
          <a:lstStyle/>
          <a:p>
            <a:fld id="{8C13379D-D487-4446-85FC-E9ED5B8B80F6}"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 xmlns:a16="http://schemas.microsoft.com/office/drawing/2014/main" id="{4BA5337B-0233-4ED0-BE4E-5B3C12CEEFD1}"/>
              </a:ext>
            </a:extLst>
          </p:cNvPr>
          <p:cNvSpPr>
            <a:spLocks noGrp="1" noChangeArrowheads="1"/>
          </p:cNvSpPr>
          <p:nvPr>
            <p:ph type="title"/>
          </p:nvPr>
        </p:nvSpPr>
        <p:spPr/>
        <p:txBody>
          <a:bodyPr/>
          <a:lstStyle/>
          <a:p>
            <a:pPr eaLnBrk="1" hangingPunct="1"/>
            <a:r>
              <a:rPr lang="vi-VN" altLang="en-US"/>
              <a:t>Đ</a:t>
            </a:r>
            <a:r>
              <a:rPr lang="fr-FR" altLang="en-US"/>
              <a:t>a n</a:t>
            </a:r>
            <a:r>
              <a:rPr lang="vi-VN" altLang="en-US"/>
              <a:t>ă</a:t>
            </a:r>
            <a:r>
              <a:rPr lang="fr-FR" altLang="en-US"/>
              <a:t>ng ho</a:t>
            </a:r>
            <a:r>
              <a:rPr lang="vi-VN" altLang="en-US"/>
              <a:t>á</a:t>
            </a:r>
            <a:r>
              <a:rPr lang="fr-FR" altLang="en-US"/>
              <a:t> to</a:t>
            </a:r>
            <a:r>
              <a:rPr lang="vi-VN" altLang="en-US"/>
              <a:t>án</a:t>
            </a:r>
            <a:r>
              <a:rPr lang="fr-FR" altLang="en-US"/>
              <a:t> t</a:t>
            </a:r>
            <a:r>
              <a:rPr lang="vi-VN" altLang="en-US"/>
              <a:t>ử</a:t>
            </a:r>
            <a:endParaRPr lang="en-US" altLang="en-US"/>
          </a:p>
        </p:txBody>
      </p:sp>
      <p:sp>
        <p:nvSpPr>
          <p:cNvPr id="47107" name="Rectangle 3">
            <a:extLst>
              <a:ext uri="{FF2B5EF4-FFF2-40B4-BE49-F238E27FC236}">
                <a16:creationId xmlns="" xmlns:a16="http://schemas.microsoft.com/office/drawing/2014/main" id="{42412DC2-8DB4-4A1A-A21E-E79B74F09497}"/>
              </a:ext>
            </a:extLst>
          </p:cNvPr>
          <p:cNvSpPr>
            <a:spLocks noGrp="1" noChangeArrowheads="1"/>
          </p:cNvSpPr>
          <p:nvPr>
            <p:ph idx="1"/>
          </p:nvPr>
        </p:nvSpPr>
        <p:spPr/>
        <p:txBody>
          <a:bodyPr>
            <a:normAutofit/>
          </a:bodyPr>
          <a:lstStyle/>
          <a:p>
            <a:r>
              <a:rPr lang="vi-VN" altLang="en-US" sz="3200" dirty="0"/>
              <a:t>Định nghĩa lại chức năng của các toán tử đã có sẵn</a:t>
            </a:r>
          </a:p>
          <a:p>
            <a:pPr lvl="1">
              <a:buFont typeface="Wingdings" panose="05000000000000000000" pitchFamily="2" charset="2"/>
              <a:buChar char="§"/>
            </a:pPr>
            <a:r>
              <a:rPr lang="vi-VN" altLang="en-US" sz="2800" dirty="0"/>
              <a:t>Thể hiện các phép toán một cách tự nhiên hơn</a:t>
            </a:r>
          </a:p>
          <a:p>
            <a:r>
              <a:rPr lang="vi-VN" altLang="en-US" sz="3200" dirty="0"/>
              <a:t>Ví dụ: thực hiện các phép cộng, trừ số phức </a:t>
            </a:r>
          </a:p>
          <a:p>
            <a:pPr lvl="1">
              <a:buFont typeface="Wingdings" panose="05000000000000000000" pitchFamily="2" charset="2"/>
              <a:buChar char="§"/>
            </a:pPr>
            <a:r>
              <a:rPr lang="vi-VN" altLang="en-US" sz="2800" dirty="0"/>
              <a:t>Trong C: Cần phải xây dựng các </a:t>
            </a:r>
            <a:r>
              <a:rPr lang="vi-VN" altLang="en-US" sz="2800"/>
              <a:t>hàm </a:t>
            </a:r>
            <a:r>
              <a:rPr lang="vi-VN" altLang="en-US" sz="2800">
                <a:latin typeface="Courier New" panose="02070309020205020404" pitchFamily="49" charset="0"/>
                <a:cs typeface="Courier New" panose="02070309020205020404" pitchFamily="49" charset="0"/>
              </a:rPr>
              <a:t>AddSP(), TruSP()</a:t>
            </a:r>
            <a:endParaRPr lang="vi-VN" altLang="en-US" sz="2800" dirty="0">
              <a:latin typeface="Courier New" panose="02070309020205020404" pitchFamily="49" charset="0"/>
              <a:cs typeface="Courier New" panose="02070309020205020404" pitchFamily="49" charset="0"/>
            </a:endParaRPr>
          </a:p>
          <a:p>
            <a:pPr lvl="1">
              <a:buFont typeface="Wingdings" panose="05000000000000000000" pitchFamily="2" charset="2"/>
              <a:buChar char="§"/>
            </a:pPr>
            <a:r>
              <a:rPr lang="vi-VN" altLang="en-US" sz="2800" dirty="0"/>
              <a:t>Không thể hiện được phép cộng và trừ cho các biểu thức như</a:t>
            </a:r>
            <a:r>
              <a:rPr lang="en-US" altLang="en-US" sz="2800" dirty="0"/>
              <a:t>: </a:t>
            </a:r>
            <a:r>
              <a:rPr lang="vi-VN" altLang="en-US" sz="2800" dirty="0">
                <a:latin typeface="Courier New" panose="02070309020205020404" pitchFamily="49" charset="0"/>
                <a:cs typeface="Courier New" panose="02070309020205020404" pitchFamily="49" charset="0"/>
              </a:rPr>
              <a:t>a=b+c-d+e+f-h-k</a:t>
            </a:r>
          </a:p>
          <a:p>
            <a:pPr eaLnBrk="1" hangingPunct="1">
              <a:buFontTx/>
              <a:buNone/>
            </a:pPr>
            <a:endParaRPr lang="en-US" altLang="en-US" sz="3200" dirty="0"/>
          </a:p>
        </p:txBody>
      </p:sp>
      <p:sp>
        <p:nvSpPr>
          <p:cNvPr id="4" name="Slide Number Placeholder 3">
            <a:extLst>
              <a:ext uri="{FF2B5EF4-FFF2-40B4-BE49-F238E27FC236}">
                <a16:creationId xmlns="" xmlns:a16="http://schemas.microsoft.com/office/drawing/2014/main" id="{3DC2BD2A-F1EF-430E-909F-C2F1EEE538A5}"/>
              </a:ext>
            </a:extLst>
          </p:cNvPr>
          <p:cNvSpPr>
            <a:spLocks noGrp="1"/>
          </p:cNvSpPr>
          <p:nvPr>
            <p:ph type="sldNum" sz="quarter" idx="12"/>
          </p:nvPr>
        </p:nvSpPr>
        <p:spPr/>
        <p:txBody>
          <a:bodyPr/>
          <a:lstStyle/>
          <a:p>
            <a:fld id="{8C13379D-D487-4446-85FC-E9ED5B8B80F6}"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 xmlns:a16="http://schemas.microsoft.com/office/drawing/2014/main" id="{15E35C30-F998-4E65-8E60-673898DFF1BC}"/>
              </a:ext>
            </a:extLst>
          </p:cNvPr>
          <p:cNvSpPr>
            <a:spLocks noGrp="1" noChangeArrowheads="1"/>
          </p:cNvSpPr>
          <p:nvPr>
            <p:ph idx="1"/>
          </p:nvPr>
        </p:nvSpPr>
        <p:spPr>
          <a:xfrm>
            <a:off x="628650" y="313152"/>
            <a:ext cx="7886700" cy="6179722"/>
          </a:xfrm>
        </p:spPr>
        <p:txBody>
          <a:bodyPr>
            <a:noAutofit/>
          </a:bodyPr>
          <a:lstStyle/>
          <a:p>
            <a:pPr marL="0" marR="0" indent="0">
              <a:lnSpc>
                <a:spcPct val="107000"/>
              </a:lnSpc>
              <a:spcBef>
                <a:spcPts val="0"/>
              </a:spcBef>
              <a:spcAft>
                <a:spcPts val="0"/>
              </a:spcAft>
              <a:buNone/>
            </a:pPr>
            <a:r>
              <a:rPr lang="en-US" sz="1800" dirty="0">
                <a:solidFill>
                  <a:srgbClr val="BC7A00"/>
                </a:solidFill>
                <a:effectLst/>
                <a:latin typeface="Courier New" panose="02070309020205020404" pitchFamily="49" charset="0"/>
                <a:ea typeface="Calibri" panose="020F0502020204030204" pitchFamily="34" charset="0"/>
                <a:cs typeface="Times New Roman" panose="02020603050405020304" pitchFamily="18" charset="0"/>
              </a:rPr>
              <a:t>#include &lt;</a:t>
            </a:r>
            <a:r>
              <a:rPr lang="en-US" sz="1800" dirty="0" err="1">
                <a:solidFill>
                  <a:srgbClr val="BC7A00"/>
                </a:solidFill>
                <a:effectLst/>
                <a:latin typeface="Courier New" panose="02070309020205020404" pitchFamily="49" charset="0"/>
                <a:ea typeface="Calibri" panose="020F0502020204030204" pitchFamily="34" charset="0"/>
                <a:cs typeface="Times New Roman" panose="02020603050405020304" pitchFamily="18" charset="0"/>
              </a:rPr>
              <a:t>stdio.h</a:t>
            </a:r>
            <a:r>
              <a:rPr lang="en-US" sz="1800" dirty="0">
                <a:solidFill>
                  <a:srgbClr val="BC7A00"/>
                </a:solidFill>
                <a:effectLst/>
                <a:latin typeface="Courier New" panose="02070309020205020404" pitchFamily="49" charset="0"/>
                <a:ea typeface="Calibri" panose="020F0502020204030204" pitchFamily="34" charset="0"/>
                <a:cs typeface="Times New Roman" panose="02020603050405020304" pitchFamily="18" charset="0"/>
              </a:rPr>
              <a:t>&gt;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struct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SP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double</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real;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double</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img</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SP </a:t>
            </a:r>
            <a:r>
              <a:rPr lang="en-US" sz="1800" dirty="0" err="1">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SetSP</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double</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real, </a:t>
            </a:r>
            <a:r>
              <a:rPr lang="en-US" sz="18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double</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img</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SP </a:t>
            </a:r>
            <a:r>
              <a:rPr lang="en-US" sz="1800" dirty="0" err="1">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AddSP</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(SP C1,SP C2);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SP </a:t>
            </a:r>
            <a:r>
              <a:rPr lang="en-US" sz="1800" dirty="0" err="1">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SubSP</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(SP C1,SP C2);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void</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DisplaySP</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(SP C);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main</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void</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SP C1,C2,C3,C4;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C1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SetSP</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1.0</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2.0</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C2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SetSP</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-3.0</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4.0</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cout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b="1" dirty="0">
                <a:solidFill>
                  <a:srgbClr val="BB6622"/>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b="1" dirty="0" err="1">
                <a:solidFill>
                  <a:srgbClr val="BB6622"/>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z="18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So</a:t>
            </a:r>
            <a:r>
              <a:rPr lang="en-US" sz="18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phuc</a:t>
            </a:r>
            <a:r>
              <a:rPr lang="en-US" sz="18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thu</a:t>
            </a:r>
            <a:r>
              <a:rPr lang="en-US" sz="18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nhat</a:t>
            </a:r>
            <a:r>
              <a:rPr lang="en-US" sz="18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DisplaySP</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(C1);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cout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b="1" dirty="0">
                <a:solidFill>
                  <a:srgbClr val="BB6622"/>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b="1" dirty="0" err="1">
                <a:solidFill>
                  <a:srgbClr val="BB6622"/>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z="18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So</a:t>
            </a:r>
            <a:r>
              <a:rPr lang="en-US" sz="18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phuc</a:t>
            </a:r>
            <a:r>
              <a:rPr lang="en-US" sz="18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thu</a:t>
            </a:r>
            <a:r>
              <a:rPr lang="en-US" sz="18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hai</a:t>
            </a:r>
            <a:r>
              <a:rPr lang="en-US" sz="18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DisplaySP</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(C2);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C3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AddSP</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(C1,C2);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C4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SubSP</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(C1,C2);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cout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b="1" dirty="0">
                <a:solidFill>
                  <a:srgbClr val="BB6622"/>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b="1" dirty="0" err="1">
                <a:solidFill>
                  <a:srgbClr val="BB6622"/>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z="18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Tong</a:t>
            </a:r>
            <a:r>
              <a:rPr lang="en-US" sz="18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hai</a:t>
            </a:r>
            <a:r>
              <a:rPr lang="en-US" sz="18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so </a:t>
            </a:r>
            <a:r>
              <a:rPr lang="en-US" sz="18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phuc</a:t>
            </a:r>
            <a:r>
              <a:rPr lang="en-US" sz="18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nay:"</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DisplaySP</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(C3);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cout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b="1" dirty="0">
                <a:solidFill>
                  <a:srgbClr val="BB6622"/>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b="1" dirty="0" err="1">
                <a:solidFill>
                  <a:srgbClr val="BB6622"/>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z="18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Hieu</a:t>
            </a:r>
            <a:r>
              <a:rPr lang="en-US" sz="18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hai</a:t>
            </a:r>
            <a:r>
              <a:rPr lang="en-US" sz="18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so </a:t>
            </a:r>
            <a:r>
              <a:rPr lang="en-US" sz="18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phuc</a:t>
            </a:r>
            <a:r>
              <a:rPr lang="en-US" sz="18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nay:"</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DisplaySP</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(C4);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return</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3">
            <a:extLst>
              <a:ext uri="{FF2B5EF4-FFF2-40B4-BE49-F238E27FC236}">
                <a16:creationId xmlns="" xmlns:a16="http://schemas.microsoft.com/office/drawing/2014/main" id="{1F1ED61A-F25E-405B-9101-1BDB6240AB31}"/>
              </a:ext>
            </a:extLst>
          </p:cNvPr>
          <p:cNvSpPr>
            <a:spLocks noGrp="1"/>
          </p:cNvSpPr>
          <p:nvPr>
            <p:ph type="sldNum" sz="quarter" idx="12"/>
          </p:nvPr>
        </p:nvSpPr>
        <p:spPr/>
        <p:txBody>
          <a:bodyPr/>
          <a:lstStyle/>
          <a:p>
            <a:fld id="{8C13379D-D487-4446-85FC-E9ED5B8B80F6}"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 </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Giai</a:t>
            </a:r>
            <a:r>
              <a:rPr lang="en-US" dirty="0" smtClean="0"/>
              <a:t> </a:t>
            </a:r>
            <a:r>
              <a:rPr lang="en-US" dirty="0" err="1" smtClean="0"/>
              <a:t>phong</a:t>
            </a:r>
            <a:r>
              <a:rPr lang="en-US" dirty="0" smtClean="0"/>
              <a:t> </a:t>
            </a:r>
            <a:r>
              <a:rPr lang="en-US" dirty="0" err="1" smtClean="0"/>
              <a:t>xong</a:t>
            </a:r>
            <a:r>
              <a:rPr lang="en-US" dirty="0" smtClean="0"/>
              <a:t>, van </a:t>
            </a:r>
            <a:r>
              <a:rPr lang="en-US" dirty="0" err="1" smtClean="0"/>
              <a:t>truy</a:t>
            </a:r>
            <a:r>
              <a:rPr lang="en-US" dirty="0" smtClean="0"/>
              <a:t> cap </a:t>
            </a:r>
            <a:r>
              <a:rPr lang="en-US" dirty="0" err="1" smtClean="0"/>
              <a:t>duoc</a:t>
            </a:r>
            <a:r>
              <a:rPr lang="en-US" dirty="0" smtClean="0"/>
              <a:t> ?</a:t>
            </a:r>
          </a:p>
          <a:p>
            <a:r>
              <a:rPr lang="en-US" dirty="0" smtClean="0"/>
              <a:t>Tai cap </a:t>
            </a:r>
            <a:r>
              <a:rPr lang="en-US" dirty="0" err="1" smtClean="0"/>
              <a:t>phat</a:t>
            </a:r>
            <a:r>
              <a:rPr lang="en-US" dirty="0" smtClean="0"/>
              <a:t> </a:t>
            </a:r>
            <a:r>
              <a:rPr lang="en-US" dirty="0" err="1" smtClean="0"/>
              <a:t>bo</a:t>
            </a:r>
            <a:r>
              <a:rPr lang="en-US" dirty="0" smtClean="0"/>
              <a:t> </a:t>
            </a:r>
            <a:r>
              <a:rPr lang="en-US" dirty="0" err="1" smtClean="0"/>
              <a:t>nho</a:t>
            </a:r>
            <a:r>
              <a:rPr lang="en-US" dirty="0" smtClean="0"/>
              <a:t> ( C++)</a:t>
            </a:r>
          </a:p>
          <a:p>
            <a:pPr>
              <a:buNone/>
            </a:pPr>
            <a:r>
              <a:rPr lang="en-US" dirty="0" smtClean="0"/>
              <a:t>    float *m; </a:t>
            </a:r>
            <a:r>
              <a:rPr lang="en-US" dirty="0" err="1" smtClean="0"/>
              <a:t>int</a:t>
            </a:r>
            <a:r>
              <a:rPr lang="en-US" dirty="0" smtClean="0"/>
              <a:t> n; // </a:t>
            </a:r>
            <a:r>
              <a:rPr lang="en-US" dirty="0" err="1" smtClean="0"/>
              <a:t>nhap</a:t>
            </a:r>
            <a:r>
              <a:rPr lang="en-US" dirty="0" smtClean="0"/>
              <a:t> n</a:t>
            </a:r>
          </a:p>
          <a:p>
            <a:pPr>
              <a:buNone/>
            </a:pPr>
            <a:r>
              <a:rPr lang="en-US" dirty="0" smtClean="0"/>
              <a:t>    m= new </a:t>
            </a:r>
            <a:r>
              <a:rPr lang="en-US" dirty="0" err="1" smtClean="0"/>
              <a:t>int</a:t>
            </a:r>
            <a:r>
              <a:rPr lang="en-US" dirty="0" smtClean="0"/>
              <a:t> [n];</a:t>
            </a:r>
          </a:p>
          <a:p>
            <a:pPr>
              <a:buNone/>
            </a:pPr>
            <a:r>
              <a:rPr lang="en-US" dirty="0" smtClean="0"/>
              <a:t>    float *p;</a:t>
            </a:r>
          </a:p>
          <a:p>
            <a:pPr>
              <a:buNone/>
            </a:pPr>
            <a:r>
              <a:rPr lang="en-US" dirty="0" smtClean="0"/>
              <a:t>    // </a:t>
            </a:r>
            <a:r>
              <a:rPr lang="en-US" dirty="0" err="1" smtClean="0"/>
              <a:t>nhap</a:t>
            </a:r>
            <a:r>
              <a:rPr lang="en-US" dirty="0" smtClean="0"/>
              <a:t> </a:t>
            </a:r>
            <a:r>
              <a:rPr lang="en-US" dirty="0" err="1" smtClean="0"/>
              <a:t>lai</a:t>
            </a:r>
            <a:r>
              <a:rPr lang="en-US" dirty="0" smtClean="0"/>
              <a:t> </a:t>
            </a:r>
            <a:r>
              <a:rPr lang="en-US" dirty="0" err="1" smtClean="0"/>
              <a:t>ky</a:t>
            </a:r>
            <a:r>
              <a:rPr lang="en-US" dirty="0" smtClean="0"/>
              <a:t> </a:t>
            </a:r>
            <a:r>
              <a:rPr lang="en-US" dirty="0" err="1" smtClean="0"/>
              <a:t>moi</a:t>
            </a:r>
            <a:r>
              <a:rPr lang="en-US" dirty="0" smtClean="0"/>
              <a:t> k</a:t>
            </a:r>
          </a:p>
          <a:p>
            <a:pPr>
              <a:buNone/>
            </a:pPr>
            <a:r>
              <a:rPr lang="en-US" dirty="0" smtClean="0"/>
              <a:t>    p=new </a:t>
            </a:r>
            <a:r>
              <a:rPr lang="en-US" dirty="0" err="1" smtClean="0"/>
              <a:t>int</a:t>
            </a:r>
            <a:r>
              <a:rPr lang="en-US" dirty="0" smtClean="0"/>
              <a:t> [k];</a:t>
            </a:r>
          </a:p>
          <a:p>
            <a:pPr>
              <a:buNone/>
            </a:pPr>
            <a:r>
              <a:rPr lang="en-US" dirty="0" smtClean="0"/>
              <a:t>    if (n&gt;k)   n=k;</a:t>
            </a:r>
          </a:p>
          <a:p>
            <a:pPr>
              <a:buNone/>
            </a:pPr>
            <a:r>
              <a:rPr lang="en-US" dirty="0" smtClean="0"/>
              <a:t>    for(</a:t>
            </a:r>
            <a:r>
              <a:rPr lang="en-US" dirty="0" err="1" smtClean="0"/>
              <a:t>int</a:t>
            </a:r>
            <a:r>
              <a:rPr lang="en-US" dirty="0" smtClean="0"/>
              <a:t> </a:t>
            </a:r>
            <a:r>
              <a:rPr lang="en-US" dirty="0" err="1" smtClean="0"/>
              <a:t>i</a:t>
            </a:r>
            <a:r>
              <a:rPr lang="en-US" dirty="0" smtClean="0"/>
              <a:t>=0; </a:t>
            </a:r>
            <a:r>
              <a:rPr lang="en-US" dirty="0" err="1" smtClean="0"/>
              <a:t>i</a:t>
            </a:r>
            <a:r>
              <a:rPr lang="en-US" dirty="0" smtClean="0"/>
              <a:t>&lt;</a:t>
            </a:r>
            <a:r>
              <a:rPr lang="en-US" dirty="0" err="1" smtClean="0"/>
              <a:t>n;i</a:t>
            </a:r>
            <a:r>
              <a:rPr lang="en-US" dirty="0" smtClean="0"/>
              <a:t>++) p[</a:t>
            </a:r>
            <a:r>
              <a:rPr lang="en-US" dirty="0" err="1" smtClean="0"/>
              <a:t>i</a:t>
            </a:r>
            <a:r>
              <a:rPr lang="en-US" dirty="0" smtClean="0"/>
              <a:t>] =m[</a:t>
            </a:r>
            <a:r>
              <a:rPr lang="en-US" dirty="0" err="1" smtClean="0"/>
              <a:t>i</a:t>
            </a:r>
            <a:r>
              <a:rPr lang="en-US" dirty="0" smtClean="0"/>
              <a:t>];</a:t>
            </a:r>
          </a:p>
          <a:p>
            <a:pPr>
              <a:buNone/>
            </a:pPr>
            <a:r>
              <a:rPr lang="en-US" dirty="0" smtClean="0"/>
              <a:t>    delete *m;</a:t>
            </a:r>
          </a:p>
          <a:p>
            <a:pPr>
              <a:buNone/>
            </a:pPr>
            <a:r>
              <a:rPr lang="en-US" dirty="0" smtClean="0"/>
              <a:t>    m=p;</a:t>
            </a:r>
          </a:p>
          <a:p>
            <a:pPr>
              <a:buNone/>
            </a:pPr>
            <a:r>
              <a:rPr lang="en-US" dirty="0" smtClean="0"/>
              <a:t>    if (k&gt;n) n=k;</a:t>
            </a:r>
          </a:p>
          <a:p>
            <a:pPr>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 xmlns:a16="http://schemas.microsoft.com/office/drawing/2014/main" id="{64047F99-4314-4A81-B4E1-36F719BEAA4F}"/>
              </a:ext>
            </a:extLst>
          </p:cNvPr>
          <p:cNvSpPr>
            <a:spLocks noGrp="1" noChangeArrowheads="1"/>
          </p:cNvSpPr>
          <p:nvPr>
            <p:ph idx="1"/>
          </p:nvPr>
        </p:nvSpPr>
        <p:spPr>
          <a:xfrm>
            <a:off x="685800" y="260350"/>
            <a:ext cx="8134350" cy="6232524"/>
          </a:xfrm>
        </p:spPr>
        <p:txBody>
          <a:bodyPr>
            <a:normAutofit fontScale="92500" lnSpcReduction="10000"/>
          </a:bodyPr>
          <a:lstStyle/>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SP </a:t>
            </a:r>
            <a:r>
              <a:rPr lang="en-US" sz="2000" dirty="0" err="1">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SetSP</a:t>
            </a:r>
            <a:r>
              <a:rPr lang="en-US" sz="2000" dirty="0">
                <a:effectLst/>
                <a:latin typeface="Courier New" panose="02070309020205020404" pitchFamily="49" charset="0"/>
                <a:ea typeface="Calibri" panose="020F0502020204030204" pitchFamily="34" charset="0"/>
                <a:cs typeface="Courier New" panose="02070309020205020404" pitchFamily="49" charset="0"/>
              </a:rPr>
              <a:t>(</a:t>
            </a:r>
            <a:r>
              <a:rPr lang="en-US" sz="20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double</a:t>
            </a:r>
            <a:r>
              <a:rPr lang="en-US" sz="2000" dirty="0">
                <a:effectLst/>
                <a:latin typeface="Courier New" panose="02070309020205020404" pitchFamily="49" charset="0"/>
                <a:ea typeface="Calibri" panose="020F0502020204030204" pitchFamily="34" charset="0"/>
                <a:cs typeface="Courier New" panose="02070309020205020404" pitchFamily="49" charset="0"/>
              </a:rPr>
              <a:t> real, </a:t>
            </a:r>
            <a:r>
              <a:rPr lang="en-US" sz="20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double</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img</a:t>
            </a:r>
            <a:r>
              <a:rPr lang="en-US" sz="2000" dirty="0">
                <a:effectLst/>
                <a:latin typeface="Courier New" panose="02070309020205020404" pitchFamily="49" charset="0"/>
                <a:ea typeface="Calibri" panose="020F0502020204030204" pitchFamily="34" charset="0"/>
                <a:cs typeface="Courier New" panose="02070309020205020404" pitchFamily="49" charset="0"/>
              </a:rPr>
              <a:t>) { </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SP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tmp</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tmp.real</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a:effectLst/>
                <a:latin typeface="Courier New" panose="02070309020205020404" pitchFamily="49" charset="0"/>
                <a:ea typeface="Calibri" panose="020F0502020204030204" pitchFamily="34" charset="0"/>
                <a:cs typeface="Courier New" panose="02070309020205020404" pitchFamily="49" charset="0"/>
              </a:rPr>
              <a:t> real;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tmp.img</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img</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return</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tmp</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SP </a:t>
            </a:r>
            <a:r>
              <a:rPr lang="en-US" sz="2000" dirty="0" err="1">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AddSP</a:t>
            </a:r>
            <a:r>
              <a:rPr lang="en-US" sz="2000" dirty="0">
                <a:effectLst/>
                <a:latin typeface="Courier New" panose="02070309020205020404" pitchFamily="49" charset="0"/>
                <a:ea typeface="Calibri" panose="020F0502020204030204" pitchFamily="34" charset="0"/>
                <a:cs typeface="Courier New" panose="02070309020205020404" pitchFamily="49" charset="0"/>
              </a:rPr>
              <a:t>(SP C1,SP C2) { </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SP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tmp</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tmp.real</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a:effectLst/>
                <a:latin typeface="Courier New" panose="02070309020205020404" pitchFamily="49" charset="0"/>
                <a:ea typeface="Calibri" panose="020F0502020204030204" pitchFamily="34" charset="0"/>
                <a:cs typeface="Courier New" panose="02070309020205020404" pitchFamily="49" charset="0"/>
              </a:rPr>
              <a:t> C1.real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a:effectLst/>
                <a:latin typeface="Courier New" panose="02070309020205020404" pitchFamily="49" charset="0"/>
                <a:ea typeface="Calibri" panose="020F0502020204030204" pitchFamily="34" charset="0"/>
                <a:cs typeface="Courier New" panose="02070309020205020404" pitchFamily="49" charset="0"/>
              </a:rPr>
              <a:t> C2.real; </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tmp.img</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a:effectLst/>
                <a:latin typeface="Courier New" panose="02070309020205020404" pitchFamily="49" charset="0"/>
                <a:ea typeface="Calibri" panose="020F0502020204030204" pitchFamily="34" charset="0"/>
                <a:cs typeface="Courier New" panose="02070309020205020404" pitchFamily="49" charset="0"/>
              </a:rPr>
              <a:t> C1.img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a:effectLst/>
                <a:latin typeface="Courier New" panose="02070309020205020404" pitchFamily="49" charset="0"/>
                <a:ea typeface="Calibri" panose="020F0502020204030204" pitchFamily="34" charset="0"/>
                <a:cs typeface="Courier New" panose="02070309020205020404" pitchFamily="49" charset="0"/>
              </a:rPr>
              <a:t> C2.img; </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return</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tmp</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SP </a:t>
            </a:r>
            <a:r>
              <a:rPr lang="en-US" sz="2000" dirty="0" err="1">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SubSP</a:t>
            </a:r>
            <a:r>
              <a:rPr lang="en-US" sz="2000" dirty="0">
                <a:effectLst/>
                <a:latin typeface="Courier New" panose="02070309020205020404" pitchFamily="49" charset="0"/>
                <a:ea typeface="Calibri" panose="020F0502020204030204" pitchFamily="34" charset="0"/>
                <a:cs typeface="Courier New" panose="02070309020205020404" pitchFamily="49" charset="0"/>
              </a:rPr>
              <a:t>(SP C1,SP C2) { </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SP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tmp</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tmp.real</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a:effectLst/>
                <a:latin typeface="Courier New" panose="02070309020205020404" pitchFamily="49" charset="0"/>
                <a:ea typeface="Calibri" panose="020F0502020204030204" pitchFamily="34" charset="0"/>
                <a:cs typeface="Courier New" panose="02070309020205020404" pitchFamily="49" charset="0"/>
              </a:rPr>
              <a:t> C1.real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a:effectLst/>
                <a:latin typeface="Courier New" panose="02070309020205020404" pitchFamily="49" charset="0"/>
                <a:ea typeface="Calibri" panose="020F0502020204030204" pitchFamily="34" charset="0"/>
                <a:cs typeface="Courier New" panose="02070309020205020404" pitchFamily="49" charset="0"/>
              </a:rPr>
              <a:t> C2.real; </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tmp.img</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a:effectLst/>
                <a:latin typeface="Courier New" panose="02070309020205020404" pitchFamily="49" charset="0"/>
                <a:ea typeface="Calibri" panose="020F0502020204030204" pitchFamily="34" charset="0"/>
                <a:cs typeface="Courier New" panose="02070309020205020404" pitchFamily="49" charset="0"/>
              </a:rPr>
              <a:t> C1.img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a:effectLst/>
                <a:latin typeface="Courier New" panose="02070309020205020404" pitchFamily="49" charset="0"/>
                <a:ea typeface="Calibri" panose="020F0502020204030204" pitchFamily="34" charset="0"/>
                <a:cs typeface="Courier New" panose="02070309020205020404" pitchFamily="49" charset="0"/>
              </a:rPr>
              <a:t> C2.img; </a:t>
            </a:r>
          </a:p>
          <a:p>
            <a:pPr marL="0" marR="0" indent="0">
              <a:lnSpc>
                <a:spcPct val="107000"/>
              </a:lnSpc>
              <a:spcBef>
                <a:spcPts val="0"/>
              </a:spcBef>
              <a:spcAft>
                <a:spcPts val="0"/>
              </a:spcAft>
              <a:buNone/>
            </a:pPr>
            <a:r>
              <a:rPr lang="en-US" sz="2000"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return</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tmp</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p>
          <a:p>
            <a:pPr marL="0" marR="0" indent="0">
              <a:lnSpc>
                <a:spcPct val="107000"/>
              </a:lnSpc>
              <a:spcBef>
                <a:spcPts val="0"/>
              </a:spcBef>
              <a:spcAft>
                <a:spcPts val="0"/>
              </a:spcAft>
              <a:buNone/>
            </a:pPr>
            <a:r>
              <a:rPr lang="en-US" sz="20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void</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DisplaySP</a:t>
            </a:r>
            <a:r>
              <a:rPr lang="en-US" sz="2000" dirty="0">
                <a:effectLst/>
                <a:latin typeface="Courier New" panose="02070309020205020404" pitchFamily="49" charset="0"/>
                <a:ea typeface="Calibri" panose="020F0502020204030204" pitchFamily="34" charset="0"/>
                <a:cs typeface="Courier New" panose="02070309020205020404" pitchFamily="49" charset="0"/>
              </a:rPr>
              <a:t>(SP C) { </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cout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C.real</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i</a:t>
            </a:r>
            <a:r>
              <a:rPr lang="en-US" sz="2000" dirty="0">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 "</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C.img</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p>
          <a:p>
            <a:pPr marL="0" indent="0">
              <a:buNone/>
            </a:pPr>
            <a:endParaRPr lang="en-US" sz="2800" dirty="0">
              <a:latin typeface="Menlo"/>
            </a:endParaRPr>
          </a:p>
        </p:txBody>
      </p:sp>
      <p:sp>
        <p:nvSpPr>
          <p:cNvPr id="3" name="Slide Number Placeholder 2">
            <a:extLst>
              <a:ext uri="{FF2B5EF4-FFF2-40B4-BE49-F238E27FC236}">
                <a16:creationId xmlns="" xmlns:a16="http://schemas.microsoft.com/office/drawing/2014/main" id="{0D340B38-1368-42D8-9574-159C474B4A5F}"/>
              </a:ext>
            </a:extLst>
          </p:cNvPr>
          <p:cNvSpPr>
            <a:spLocks noGrp="1"/>
          </p:cNvSpPr>
          <p:nvPr>
            <p:ph type="sldNum" sz="quarter" idx="12"/>
          </p:nvPr>
        </p:nvSpPr>
        <p:spPr/>
        <p:txBody>
          <a:bodyPr/>
          <a:lstStyle/>
          <a:p>
            <a:fld id="{00ACC793-D879-4A72-AB4C-25BC676A92D0}"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 xmlns:a16="http://schemas.microsoft.com/office/drawing/2014/main" id="{2891DB8C-AB2A-4573-B277-EEFAA080605F}"/>
              </a:ext>
            </a:extLst>
          </p:cNvPr>
          <p:cNvSpPr>
            <a:spLocks noGrp="1" noChangeArrowheads="1"/>
          </p:cNvSpPr>
          <p:nvPr>
            <p:ph type="title"/>
          </p:nvPr>
        </p:nvSpPr>
        <p:spPr>
          <a:xfrm>
            <a:off x="684213" y="0"/>
            <a:ext cx="7772400" cy="1143000"/>
          </a:xfrm>
        </p:spPr>
        <p:txBody>
          <a:bodyPr/>
          <a:lstStyle/>
          <a:p>
            <a:pPr eaLnBrk="1" hangingPunct="1"/>
            <a:r>
              <a:rPr lang="fr-FR" altLang="en-US"/>
              <a:t>C++</a:t>
            </a:r>
            <a:endParaRPr lang="vi-VN" altLang="en-US"/>
          </a:p>
        </p:txBody>
      </p:sp>
      <p:sp>
        <p:nvSpPr>
          <p:cNvPr id="55299" name="Rectangle 3">
            <a:extLst>
              <a:ext uri="{FF2B5EF4-FFF2-40B4-BE49-F238E27FC236}">
                <a16:creationId xmlns="" xmlns:a16="http://schemas.microsoft.com/office/drawing/2014/main" id="{A46739DA-B448-490A-956E-7386E74BC9BE}"/>
              </a:ext>
            </a:extLst>
          </p:cNvPr>
          <p:cNvSpPr>
            <a:spLocks noGrp="1" noChangeArrowheads="1"/>
          </p:cNvSpPr>
          <p:nvPr>
            <p:ph idx="1"/>
          </p:nvPr>
        </p:nvSpPr>
        <p:spPr>
          <a:xfrm>
            <a:off x="685800" y="981075"/>
            <a:ext cx="8207375" cy="5543550"/>
          </a:xfrm>
        </p:spPr>
        <p:txBody>
          <a:bodyPr>
            <a:normAutofit/>
          </a:bodyPr>
          <a:lstStyle/>
          <a:p>
            <a:pPr eaLnBrk="1" hangingPunct="1">
              <a:lnSpc>
                <a:spcPct val="80000"/>
              </a:lnSpc>
            </a:pPr>
            <a:r>
              <a:rPr lang="vi-VN" altLang="en-US" sz="2400" dirty="0"/>
              <a:t>C++ cho phép chúng ta có thể định nghĩa lại chức năng của các toán tử đã có sẵn một cách tiện lợi và tự nhiên. Điều này gọi là đa năng hóa toán tử</a:t>
            </a:r>
            <a:r>
              <a:rPr lang="fr-FR" altLang="en-US" sz="2400" dirty="0"/>
              <a:t>.</a:t>
            </a:r>
          </a:p>
          <a:p>
            <a:pPr eaLnBrk="1" hangingPunct="1">
              <a:lnSpc>
                <a:spcPct val="80000"/>
              </a:lnSpc>
            </a:pPr>
            <a:r>
              <a:rPr lang="vi-VN" altLang="en-US" sz="2400" dirty="0"/>
              <a:t>Một hàm định nghĩa một toán tử có cú pháp sau:</a:t>
            </a:r>
            <a:endParaRPr lang="vi-VN" altLang="en-US" sz="2400" i="1" dirty="0"/>
          </a:p>
          <a:p>
            <a:pPr eaLnBrk="1" hangingPunct="1">
              <a:lnSpc>
                <a:spcPct val="80000"/>
              </a:lnSpc>
              <a:buFontTx/>
              <a:buNone/>
            </a:pPr>
            <a:r>
              <a:rPr lang="vi-VN" altLang="en-US" sz="2000" i="1" dirty="0">
                <a:latin typeface="Courier New" panose="02070309020205020404" pitchFamily="49" charset="0"/>
                <a:cs typeface="Courier New" panose="02070309020205020404" pitchFamily="49" charset="0"/>
              </a:rPr>
              <a:t>data_type</a:t>
            </a:r>
            <a:r>
              <a:rPr lang="vi-VN" altLang="en-US" sz="2000" b="1" i="1" dirty="0">
                <a:latin typeface="Courier New" panose="02070309020205020404" pitchFamily="49" charset="0"/>
                <a:cs typeface="Courier New" panose="02070309020205020404" pitchFamily="49" charset="0"/>
              </a:rPr>
              <a:t> operator </a:t>
            </a:r>
            <a:r>
              <a:rPr lang="vi-VN" altLang="en-US" sz="2000" i="1" dirty="0">
                <a:latin typeface="Courier New" panose="02070309020205020404" pitchFamily="49" charset="0"/>
                <a:cs typeface="Courier New" panose="02070309020205020404" pitchFamily="49" charset="0"/>
              </a:rPr>
              <a:t>operator_symbol</a:t>
            </a:r>
            <a:r>
              <a:rPr lang="vi-VN" altLang="en-US" sz="2000" b="1" i="1" dirty="0">
                <a:latin typeface="Courier New" panose="02070309020205020404" pitchFamily="49" charset="0"/>
                <a:cs typeface="Courier New" panose="02070309020205020404" pitchFamily="49" charset="0"/>
              </a:rPr>
              <a:t> ( </a:t>
            </a:r>
            <a:r>
              <a:rPr lang="vi-VN" altLang="en-US" sz="2000" i="1" dirty="0">
                <a:latin typeface="Courier New" panose="02070309020205020404" pitchFamily="49" charset="0"/>
                <a:cs typeface="Courier New" panose="02070309020205020404" pitchFamily="49" charset="0"/>
              </a:rPr>
              <a:t>parameters </a:t>
            </a:r>
            <a:r>
              <a:rPr lang="vi-VN" altLang="en-US" sz="2000" b="1" i="1" dirty="0">
                <a:latin typeface="Courier New" panose="02070309020205020404" pitchFamily="49" charset="0"/>
                <a:cs typeface="Courier New" panose="02070309020205020404" pitchFamily="49" charset="0"/>
              </a:rPr>
              <a:t>)</a:t>
            </a:r>
            <a:r>
              <a:rPr lang="vi-VN" altLang="en-US" sz="2400" b="1" i="1" dirty="0">
                <a:latin typeface="Courier New" panose="02070309020205020404" pitchFamily="49" charset="0"/>
                <a:cs typeface="Courier New" panose="02070309020205020404" pitchFamily="49" charset="0"/>
              </a:rPr>
              <a:t>{ </a:t>
            </a:r>
            <a:r>
              <a:rPr lang="vi-VN" altLang="en-US" sz="2400" i="1" dirty="0">
                <a:latin typeface="Courier New" panose="02070309020205020404" pitchFamily="49" charset="0"/>
                <a:cs typeface="Courier New" panose="02070309020205020404" pitchFamily="49" charset="0"/>
              </a:rPr>
              <a:t>………………………………</a:t>
            </a:r>
          </a:p>
          <a:p>
            <a:pPr eaLnBrk="1" hangingPunct="1">
              <a:lnSpc>
                <a:spcPct val="80000"/>
              </a:lnSpc>
              <a:buFontTx/>
              <a:buNone/>
            </a:pPr>
            <a:r>
              <a:rPr lang="vi-VN" altLang="en-US" sz="2400" b="1" i="1" dirty="0">
                <a:latin typeface="Courier New" panose="02070309020205020404" pitchFamily="49" charset="0"/>
                <a:cs typeface="Courier New" panose="02070309020205020404" pitchFamily="49" charset="0"/>
              </a:rPr>
              <a:t>}</a:t>
            </a:r>
            <a:endParaRPr lang="vi-VN" altLang="en-US" sz="2400" i="1" dirty="0">
              <a:latin typeface="Courier New" panose="02070309020205020404" pitchFamily="49" charset="0"/>
              <a:cs typeface="Courier New" panose="02070309020205020404" pitchFamily="49" charset="0"/>
            </a:endParaRPr>
          </a:p>
          <a:p>
            <a:pPr eaLnBrk="1" hangingPunct="1">
              <a:lnSpc>
                <a:spcPct val="80000"/>
              </a:lnSpc>
              <a:buFontTx/>
              <a:buNone/>
            </a:pPr>
            <a:r>
              <a:rPr lang="vi-VN" altLang="en-US" sz="2400" i="1" dirty="0"/>
              <a:t>Trong đó:</a:t>
            </a:r>
          </a:p>
          <a:p>
            <a:pPr eaLnBrk="1" hangingPunct="1">
              <a:lnSpc>
                <a:spcPct val="80000"/>
              </a:lnSpc>
            </a:pPr>
            <a:r>
              <a:rPr lang="vi-VN" altLang="en-US" sz="2400" i="1" dirty="0">
                <a:latin typeface="Courier New" panose="02070309020205020404" pitchFamily="49" charset="0"/>
                <a:cs typeface="Courier New" panose="02070309020205020404" pitchFamily="49" charset="0"/>
              </a:rPr>
              <a:t>data_type</a:t>
            </a:r>
            <a:r>
              <a:rPr lang="vi-VN" altLang="en-US" sz="2400" i="1" dirty="0"/>
              <a:t>: Kiểu trả về.</a:t>
            </a:r>
          </a:p>
          <a:p>
            <a:pPr eaLnBrk="1" hangingPunct="1">
              <a:lnSpc>
                <a:spcPct val="80000"/>
              </a:lnSpc>
            </a:pPr>
            <a:r>
              <a:rPr lang="vi-VN" altLang="en-US" i="1" dirty="0">
                <a:latin typeface="Courier New" panose="02070309020205020404" pitchFamily="49" charset="0"/>
                <a:cs typeface="Courier New" panose="02070309020205020404" pitchFamily="49" charset="0"/>
              </a:rPr>
              <a:t>operator_symbol</a:t>
            </a:r>
            <a:r>
              <a:rPr lang="vi-VN" altLang="en-US" sz="2400" i="1" dirty="0"/>
              <a:t>: Ký hiệu của toán tử.</a:t>
            </a:r>
          </a:p>
          <a:p>
            <a:pPr eaLnBrk="1" hangingPunct="1">
              <a:lnSpc>
                <a:spcPct val="80000"/>
              </a:lnSpc>
            </a:pPr>
            <a:r>
              <a:rPr lang="vi-VN" altLang="en-US" i="1" dirty="0">
                <a:latin typeface="Courier New" panose="02070309020205020404" pitchFamily="49" charset="0"/>
                <a:cs typeface="Courier New" panose="02070309020205020404" pitchFamily="49" charset="0"/>
              </a:rPr>
              <a:t>parameters</a:t>
            </a:r>
            <a:r>
              <a:rPr lang="vi-VN" altLang="en-US" sz="2400" i="1" dirty="0"/>
              <a:t>: Các tham số (nếu có).</a:t>
            </a:r>
          </a:p>
        </p:txBody>
      </p:sp>
      <p:sp>
        <p:nvSpPr>
          <p:cNvPr id="2" name="Slide Number Placeholder 1">
            <a:extLst>
              <a:ext uri="{FF2B5EF4-FFF2-40B4-BE49-F238E27FC236}">
                <a16:creationId xmlns="" xmlns:a16="http://schemas.microsoft.com/office/drawing/2014/main" id="{71F97FFA-671C-428B-8269-1C9FEB2F0694}"/>
              </a:ext>
            </a:extLst>
          </p:cNvPr>
          <p:cNvSpPr>
            <a:spLocks noGrp="1"/>
          </p:cNvSpPr>
          <p:nvPr>
            <p:ph type="sldNum" sz="quarter" idx="12"/>
          </p:nvPr>
        </p:nvSpPr>
        <p:spPr/>
        <p:txBody>
          <a:bodyPr/>
          <a:lstStyle/>
          <a:p>
            <a:fld id="{00ACC793-D879-4A72-AB4C-25BC676A92D0}" type="slidenum">
              <a:rPr lang="en-US" smtClean="0"/>
              <a:pPr/>
              <a:t>21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to="" calcmode="lin" valueType="num">
                                      <p:cBhvr>
                                        <p:cTn id="7" dur="1" fill="hold"/>
                                        <p:tgtEl>
                                          <p:spTgt spid="55299">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55299">
                                            <p:txEl>
                                              <p:pRg st="1" end="1"/>
                                            </p:txEl>
                                          </p:spTgt>
                                        </p:tgtEl>
                                        <p:attrNameLst>
                                          <p:attrName>style.visibility</p:attrName>
                                        </p:attrNameLst>
                                      </p:cBhvr>
                                      <p:to>
                                        <p:strVal val="visible"/>
                                      </p:to>
                                    </p:set>
                                    <p:anim to="" calcmode="lin" valueType="num">
                                      <p:cBhvr>
                                        <p:cTn id="12" dur="1" fill="hold"/>
                                        <p:tgtEl>
                                          <p:spTgt spid="55299">
                                            <p:txEl>
                                              <p:pRg st="1" end="1"/>
                                            </p:txEl>
                                          </p:spTgt>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anim to="" calcmode="lin" valueType="num">
                                      <p:cBhvr>
                                        <p:cTn id="15" dur="1" fill="hold"/>
                                        <p:tgtEl>
                                          <p:spTgt spid="55299">
                                            <p:txEl>
                                              <p:pRg st="2" end="2"/>
                                            </p:txEl>
                                          </p:spTgt>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55299">
                                            <p:txEl>
                                              <p:pRg st="3" end="3"/>
                                            </p:txEl>
                                          </p:spTgt>
                                        </p:tgtEl>
                                        <p:attrNameLst>
                                          <p:attrName>style.visibility</p:attrName>
                                        </p:attrNameLst>
                                      </p:cBhvr>
                                      <p:to>
                                        <p:strVal val="visible"/>
                                      </p:to>
                                    </p:set>
                                    <p:anim to="" calcmode="lin" valueType="num">
                                      <p:cBhvr>
                                        <p:cTn id="18" dur="1" fill="hold"/>
                                        <p:tgtEl>
                                          <p:spTgt spid="55299">
                                            <p:txEl>
                                              <p:pRg st="3" end="3"/>
                                            </p:txEl>
                                          </p:spTgt>
                                        </p:tgtEl>
                                        <p:attrNameLst>
                                          <p:attrName/>
                                        </p:attrNameLst>
                                      </p:cBhvr>
                                    </p:anim>
                                  </p:childTnLst>
                                </p:cTn>
                              </p:par>
                              <p:par>
                                <p:cTn id="19" presetID="24" presetClass="entr" presetSubtype="0" fill="hold" nodeType="withEffect">
                                  <p:stCondLst>
                                    <p:cond delay="0"/>
                                  </p:stCondLst>
                                  <p:childTnLst>
                                    <p:set>
                                      <p:cBhvr>
                                        <p:cTn id="20" dur="1" fill="hold">
                                          <p:stCondLst>
                                            <p:cond delay="0"/>
                                          </p:stCondLst>
                                        </p:cTn>
                                        <p:tgtEl>
                                          <p:spTgt spid="55299">
                                            <p:txEl>
                                              <p:pRg st="4" end="4"/>
                                            </p:txEl>
                                          </p:spTgt>
                                        </p:tgtEl>
                                        <p:attrNameLst>
                                          <p:attrName>style.visibility</p:attrName>
                                        </p:attrNameLst>
                                      </p:cBhvr>
                                      <p:to>
                                        <p:strVal val="visible"/>
                                      </p:to>
                                    </p:set>
                                    <p:anim to="" calcmode="lin" valueType="num">
                                      <p:cBhvr>
                                        <p:cTn id="21" dur="1" fill="hold"/>
                                        <p:tgtEl>
                                          <p:spTgt spid="55299">
                                            <p:txEl>
                                              <p:pRg st="4" end="4"/>
                                            </p:txEl>
                                          </p:spTgt>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55299">
                                            <p:txEl>
                                              <p:pRg st="5" end="5"/>
                                            </p:txEl>
                                          </p:spTgt>
                                        </p:tgtEl>
                                        <p:attrNameLst>
                                          <p:attrName>style.visibility</p:attrName>
                                        </p:attrNameLst>
                                      </p:cBhvr>
                                      <p:to>
                                        <p:strVal val="visible"/>
                                      </p:to>
                                    </p:set>
                                    <p:anim to="" calcmode="lin" valueType="num">
                                      <p:cBhvr>
                                        <p:cTn id="24" dur="1" fill="hold"/>
                                        <p:tgtEl>
                                          <p:spTgt spid="55299">
                                            <p:txEl>
                                              <p:pRg st="5" end="5"/>
                                            </p:txEl>
                                          </p:spTgt>
                                        </p:tgtEl>
                                        <p:attrNameLst>
                                          <p:attrName/>
                                        </p:attrNameLst>
                                      </p:cBhvr>
                                    </p:anim>
                                  </p:childTnLst>
                                </p:cTn>
                              </p:par>
                              <p:par>
                                <p:cTn id="25" presetID="24" presetClass="entr" presetSubtype="0" fill="hold" nodeType="withEffect">
                                  <p:stCondLst>
                                    <p:cond delay="0"/>
                                  </p:stCondLst>
                                  <p:childTnLst>
                                    <p:set>
                                      <p:cBhvr>
                                        <p:cTn id="26" dur="1" fill="hold">
                                          <p:stCondLst>
                                            <p:cond delay="0"/>
                                          </p:stCondLst>
                                        </p:cTn>
                                        <p:tgtEl>
                                          <p:spTgt spid="55299">
                                            <p:txEl>
                                              <p:pRg st="6" end="6"/>
                                            </p:txEl>
                                          </p:spTgt>
                                        </p:tgtEl>
                                        <p:attrNameLst>
                                          <p:attrName>style.visibility</p:attrName>
                                        </p:attrNameLst>
                                      </p:cBhvr>
                                      <p:to>
                                        <p:strVal val="visible"/>
                                      </p:to>
                                    </p:set>
                                    <p:anim to="" calcmode="lin" valueType="num">
                                      <p:cBhvr>
                                        <p:cTn id="27" dur="1" fill="hold"/>
                                        <p:tgtEl>
                                          <p:spTgt spid="55299">
                                            <p:txEl>
                                              <p:pRg st="6" end="6"/>
                                            </p:txEl>
                                          </p:spTgt>
                                        </p:tgtEl>
                                        <p:attrNameLst>
                                          <p:attrName/>
                                        </p:attrNameLst>
                                      </p:cBhvr>
                                    </p:anim>
                                  </p:childTnLst>
                                </p:cTn>
                              </p:par>
                              <p:par>
                                <p:cTn id="28" presetID="24" presetClass="entr" presetSubtype="0" fill="hold" nodeType="withEffect">
                                  <p:stCondLst>
                                    <p:cond delay="0"/>
                                  </p:stCondLst>
                                  <p:childTnLst>
                                    <p:set>
                                      <p:cBhvr>
                                        <p:cTn id="29" dur="1" fill="hold">
                                          <p:stCondLst>
                                            <p:cond delay="0"/>
                                          </p:stCondLst>
                                        </p:cTn>
                                        <p:tgtEl>
                                          <p:spTgt spid="55299">
                                            <p:txEl>
                                              <p:pRg st="7" end="7"/>
                                            </p:txEl>
                                          </p:spTgt>
                                        </p:tgtEl>
                                        <p:attrNameLst>
                                          <p:attrName>style.visibility</p:attrName>
                                        </p:attrNameLst>
                                      </p:cBhvr>
                                      <p:to>
                                        <p:strVal val="visible"/>
                                      </p:to>
                                    </p:set>
                                    <p:anim to="" calcmode="lin" valueType="num">
                                      <p:cBhvr>
                                        <p:cTn id="30" dur="1" fill="hold"/>
                                        <p:tgtEl>
                                          <p:spTgt spid="55299">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 xmlns:a16="http://schemas.microsoft.com/office/drawing/2014/main" id="{3DC0869C-C37E-4A02-818E-60BA328EAA82}"/>
              </a:ext>
            </a:extLst>
          </p:cNvPr>
          <p:cNvSpPr>
            <a:spLocks noGrp="1" noChangeArrowheads="1"/>
          </p:cNvSpPr>
          <p:nvPr>
            <p:ph idx="1"/>
          </p:nvPr>
        </p:nvSpPr>
        <p:spPr>
          <a:xfrm>
            <a:off x="323850" y="333375"/>
            <a:ext cx="8820150" cy="6524625"/>
          </a:xfrm>
        </p:spPr>
        <p:txBody>
          <a:bodyPr>
            <a:normAutofit fontScale="92500" lnSpcReduction="20000"/>
          </a:bodyPr>
          <a:lstStyle/>
          <a:p>
            <a:pPr marL="0" marR="0" indent="0">
              <a:lnSpc>
                <a:spcPct val="107000"/>
              </a:lnSpc>
              <a:spcBef>
                <a:spcPts val="0"/>
              </a:spcBef>
              <a:spcAft>
                <a:spcPts val="600"/>
              </a:spcAft>
              <a:buNone/>
            </a:pPr>
            <a:r>
              <a:rPr lang="en-US" sz="2000" dirty="0">
                <a:solidFill>
                  <a:srgbClr val="BC7A00"/>
                </a:solidFill>
                <a:effectLst/>
                <a:latin typeface="Courier New" panose="02070309020205020404" pitchFamily="49" charset="0"/>
                <a:ea typeface="Calibri" panose="020F0502020204030204" pitchFamily="34" charset="0"/>
                <a:cs typeface="Times New Roman" panose="02020603050405020304" pitchFamily="18" charset="0"/>
              </a:rPr>
              <a:t>#include &lt;iostream&gt;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sz="20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using</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namespace</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std;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sz="20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typedef</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struct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 </a:t>
            </a:r>
            <a:r>
              <a:rPr lang="en-US" sz="20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double</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real; </a:t>
            </a:r>
            <a:r>
              <a:rPr lang="en-US" sz="20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double</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img</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SP;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SP </a:t>
            </a:r>
            <a:r>
              <a:rPr lang="en-US" sz="2000" dirty="0" err="1">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SetSP</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double</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real, </a:t>
            </a:r>
            <a:r>
              <a:rPr lang="en-US" sz="20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double</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img</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sz="20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void</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DisplaySP</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(SP C);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SP </a:t>
            </a:r>
            <a:r>
              <a:rPr lang="en-US" sz="20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operator</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(SP C1, SP C2);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SP </a:t>
            </a:r>
            <a:r>
              <a:rPr lang="en-US" sz="20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operator</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(SP C1, SP C2);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sz="20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main</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SP C1,C2,C3,C4;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C1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SetSP</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1.1</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2.0</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C2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SetSP</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-3.0</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4.0</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cout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b="1" dirty="0">
                <a:solidFill>
                  <a:srgbClr val="BB6622"/>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b="1" dirty="0" err="1">
                <a:solidFill>
                  <a:srgbClr val="BB6622"/>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z="20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So</a:t>
            </a:r>
            <a:r>
              <a:rPr lang="en-US" sz="20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phuc</a:t>
            </a:r>
            <a:r>
              <a:rPr lang="en-US" sz="20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thu</a:t>
            </a:r>
            <a:r>
              <a:rPr lang="en-US" sz="20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nhat</a:t>
            </a:r>
            <a:r>
              <a:rPr lang="en-US" sz="20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DisplaySP</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(C1);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cout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b="1" dirty="0">
                <a:solidFill>
                  <a:srgbClr val="BB6622"/>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b="1" dirty="0" err="1">
                <a:solidFill>
                  <a:srgbClr val="BB6622"/>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z="20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So</a:t>
            </a:r>
            <a:r>
              <a:rPr lang="en-US" sz="20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phuc</a:t>
            </a:r>
            <a:r>
              <a:rPr lang="en-US" sz="20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thu</a:t>
            </a:r>
            <a:r>
              <a:rPr lang="en-US" sz="20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hai</a:t>
            </a:r>
            <a:r>
              <a:rPr lang="en-US" sz="20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DisplaySP</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(C2);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C3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C1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C2;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C4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C1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C2;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cout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b="1" dirty="0">
                <a:solidFill>
                  <a:srgbClr val="BB6622"/>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b="1" dirty="0" err="1">
                <a:solidFill>
                  <a:srgbClr val="BB6622"/>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z="20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Tong</a:t>
            </a:r>
            <a:r>
              <a:rPr lang="en-US" sz="20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hai</a:t>
            </a:r>
            <a:r>
              <a:rPr lang="en-US" sz="20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so </a:t>
            </a:r>
            <a:r>
              <a:rPr lang="en-US" sz="20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phuc</a:t>
            </a:r>
            <a:r>
              <a:rPr lang="en-US" sz="20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nay:"</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DisplaySP</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(C3);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cout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b="1" dirty="0">
                <a:solidFill>
                  <a:srgbClr val="BB6622"/>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b="1" dirty="0" err="1">
                <a:solidFill>
                  <a:srgbClr val="BB6622"/>
                </a:solidFill>
                <a:effectLst/>
                <a:latin typeface="Courier New" panose="02070309020205020404" pitchFamily="49" charset="0"/>
                <a:ea typeface="Calibri" panose="020F0502020204030204" pitchFamily="34" charset="0"/>
                <a:cs typeface="Times New Roman" panose="02020603050405020304" pitchFamily="18" charset="0"/>
              </a:rPr>
              <a:t>n</a:t>
            </a:r>
            <a:r>
              <a:rPr lang="en-US" sz="20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Hieu</a:t>
            </a:r>
            <a:r>
              <a:rPr lang="en-US" sz="20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hai</a:t>
            </a:r>
            <a:r>
              <a:rPr lang="en-US" sz="20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so </a:t>
            </a:r>
            <a:r>
              <a:rPr lang="en-US" sz="2000" dirty="0" err="1">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phuc</a:t>
            </a:r>
            <a:r>
              <a:rPr lang="en-US" sz="20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nay:"</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DisplaySP</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(C4);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return</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 xmlns:a16="http://schemas.microsoft.com/office/drawing/2014/main" id="{0A6206C2-DE50-4302-89B9-A7F0D65FDAE6}"/>
              </a:ext>
            </a:extLst>
          </p:cNvPr>
          <p:cNvSpPr>
            <a:spLocks noGrp="1"/>
          </p:cNvSpPr>
          <p:nvPr>
            <p:ph type="sldNum" sz="quarter" idx="12"/>
          </p:nvPr>
        </p:nvSpPr>
        <p:spPr/>
        <p:txBody>
          <a:bodyPr/>
          <a:lstStyle/>
          <a:p>
            <a:fld id="{00ACC793-D879-4A72-AB4C-25BC676A92D0}"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 xmlns:a16="http://schemas.microsoft.com/office/drawing/2014/main" id="{8C0F1E8D-30B9-4CED-908B-B632FAC2E735}"/>
              </a:ext>
            </a:extLst>
          </p:cNvPr>
          <p:cNvSpPr>
            <a:spLocks noGrp="1" noChangeArrowheads="1"/>
          </p:cNvSpPr>
          <p:nvPr>
            <p:ph idx="1"/>
          </p:nvPr>
        </p:nvSpPr>
        <p:spPr>
          <a:xfrm>
            <a:off x="685800" y="260350"/>
            <a:ext cx="8458200" cy="6597650"/>
          </a:xfrm>
        </p:spPr>
        <p:txBody>
          <a:bodyPr>
            <a:normAutofit fontScale="92500" lnSpcReduction="20000"/>
          </a:bodyPr>
          <a:lstStyle/>
          <a:p>
            <a:pPr marL="0" marR="0" indent="0">
              <a:lnSpc>
                <a:spcPct val="107000"/>
              </a:lnSpc>
              <a:spcBef>
                <a:spcPts val="0"/>
              </a:spcBef>
              <a:spcAft>
                <a:spcPts val="4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SP </a:t>
            </a:r>
            <a:r>
              <a:rPr lang="en-US" sz="2000" dirty="0" err="1">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SetSP</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double</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real,</a:t>
            </a:r>
            <a:r>
              <a:rPr lang="en-US" sz="2000" dirty="0" err="1">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double</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img</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4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SP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tmp</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4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tmp.real</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real;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tmp.img</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img</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4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return</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tmp</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4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4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SP </a:t>
            </a:r>
            <a:r>
              <a:rPr lang="en-US" sz="20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operator</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(SP C1,SP C2) {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4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SP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tmp</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4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tmp.real</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C1.real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C2.real;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4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tmp.img</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C1.img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C2.img;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4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return</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tmp</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4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4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SP </a:t>
            </a:r>
            <a:r>
              <a:rPr lang="en-US" sz="20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operator</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(SP C1,SP C2) {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4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SP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tmp</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4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tmp.real</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C1.real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C2.real;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4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tmp.img</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C1.img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C2.img;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4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return</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tmp</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4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400"/>
              </a:spcAft>
              <a:buNone/>
            </a:pPr>
            <a:r>
              <a:rPr lang="en-US" sz="20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void</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DisplaySP</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(SP C) {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4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cout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C.real</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C.img</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40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 xmlns:a16="http://schemas.microsoft.com/office/drawing/2014/main" id="{5EBAE620-04D7-4CCE-8E9F-B94EA54B5343}"/>
              </a:ext>
            </a:extLst>
          </p:cNvPr>
          <p:cNvSpPr>
            <a:spLocks noGrp="1"/>
          </p:cNvSpPr>
          <p:nvPr>
            <p:ph type="sldNum" sz="quarter" idx="12"/>
          </p:nvPr>
        </p:nvSpPr>
        <p:spPr/>
        <p:txBody>
          <a:bodyPr/>
          <a:lstStyle/>
          <a:p>
            <a:fld id="{00ACC793-D879-4A72-AB4C-25BC676A92D0}"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 xmlns:a16="http://schemas.microsoft.com/office/drawing/2014/main" id="{BCE57769-E7D7-4EE4-9CB4-405A0A11B919}"/>
              </a:ext>
            </a:extLst>
          </p:cNvPr>
          <p:cNvSpPr>
            <a:spLocks noGrp="1" noChangeArrowheads="1"/>
          </p:cNvSpPr>
          <p:nvPr>
            <p:ph type="title"/>
          </p:nvPr>
        </p:nvSpPr>
        <p:spPr>
          <a:xfrm>
            <a:off x="684213" y="0"/>
            <a:ext cx="8208962" cy="792163"/>
          </a:xfrm>
        </p:spPr>
        <p:txBody>
          <a:bodyPr>
            <a:normAutofit fontScale="90000"/>
          </a:bodyPr>
          <a:lstStyle/>
          <a:p>
            <a:pPr eaLnBrk="1" hangingPunct="1"/>
            <a:r>
              <a:rPr lang="vi-VN" altLang="en-US" sz="3600" dirty="0"/>
              <a:t>Các giới hạn của đa năng hóa toán tử</a:t>
            </a:r>
          </a:p>
        </p:txBody>
      </p:sp>
      <p:sp>
        <p:nvSpPr>
          <p:cNvPr id="53251" name="Rectangle 3">
            <a:extLst>
              <a:ext uri="{FF2B5EF4-FFF2-40B4-BE49-F238E27FC236}">
                <a16:creationId xmlns="" xmlns:a16="http://schemas.microsoft.com/office/drawing/2014/main" id="{901DD997-F0EE-4332-8074-9F16AF10C6F1}"/>
              </a:ext>
            </a:extLst>
          </p:cNvPr>
          <p:cNvSpPr>
            <a:spLocks noGrp="1" noChangeArrowheads="1"/>
          </p:cNvSpPr>
          <p:nvPr>
            <p:ph idx="1"/>
          </p:nvPr>
        </p:nvSpPr>
        <p:spPr>
          <a:xfrm>
            <a:off x="468313" y="981075"/>
            <a:ext cx="8424862" cy="5876925"/>
          </a:xfrm>
        </p:spPr>
        <p:txBody>
          <a:bodyPr>
            <a:normAutofit lnSpcReduction="10000"/>
          </a:bodyPr>
          <a:lstStyle/>
          <a:p>
            <a:pPr eaLnBrk="1" hangingPunct="1">
              <a:lnSpc>
                <a:spcPct val="90000"/>
              </a:lnSpc>
            </a:pPr>
            <a:r>
              <a:rPr lang="fr-FR" altLang="en-US" sz="2400" dirty="0"/>
              <a:t>K</a:t>
            </a:r>
            <a:r>
              <a:rPr lang="vi-VN" altLang="en-US" sz="2400" dirty="0"/>
              <a:t>hông thể định nghĩa các toán tử mới.</a:t>
            </a:r>
          </a:p>
          <a:p>
            <a:pPr eaLnBrk="1" hangingPunct="1">
              <a:lnSpc>
                <a:spcPct val="90000"/>
              </a:lnSpc>
            </a:pPr>
            <a:r>
              <a:rPr lang="vi-VN" altLang="en-US" sz="2400" dirty="0"/>
              <a:t>Hầu hết các toán tử của C++ đều có thể được đa năng hóa. Các toán tử sau không được đa năng hóa là :</a:t>
            </a:r>
          </a:p>
          <a:p>
            <a:pPr marL="508000" eaLnBrk="1" hangingPunct="1">
              <a:lnSpc>
                <a:spcPct val="90000"/>
              </a:lnSpc>
              <a:buFontTx/>
              <a:buNone/>
            </a:pPr>
            <a:r>
              <a:rPr lang="vi-VN" altLang="en-US" sz="2400" b="1" dirty="0">
                <a:solidFill>
                  <a:srgbClr val="FF0000"/>
                </a:solidFill>
              </a:rPr>
              <a:t>::</a:t>
            </a:r>
            <a:r>
              <a:rPr lang="en-US" altLang="en-US" sz="2400" b="1" dirty="0">
                <a:solidFill>
                  <a:srgbClr val="FF0000"/>
                </a:solidFill>
              </a:rPr>
              <a:t>  </a:t>
            </a:r>
            <a:r>
              <a:rPr lang="vi-VN" altLang="en-US" sz="2400" dirty="0"/>
              <a:t>Toán tử định phạm vi.</a:t>
            </a:r>
            <a:endParaRPr lang="fr-FR" altLang="en-US" sz="2400" dirty="0"/>
          </a:p>
          <a:p>
            <a:pPr marL="508000" eaLnBrk="1" hangingPunct="1">
              <a:lnSpc>
                <a:spcPct val="90000"/>
              </a:lnSpc>
              <a:buFontTx/>
              <a:buNone/>
            </a:pPr>
            <a:r>
              <a:rPr lang="vi-VN" altLang="en-US" sz="2400" b="1" dirty="0">
                <a:solidFill>
                  <a:srgbClr val="FF0000"/>
                </a:solidFill>
              </a:rPr>
              <a:t>.*</a:t>
            </a:r>
            <a:r>
              <a:rPr lang="en-US" altLang="en-US" sz="2400" b="1" dirty="0">
                <a:solidFill>
                  <a:srgbClr val="FF0000"/>
                </a:solidFill>
              </a:rPr>
              <a:t>  </a:t>
            </a:r>
            <a:r>
              <a:rPr lang="vi-VN" altLang="en-US" sz="2400" dirty="0"/>
              <a:t>Truy cập đến con trỏ là trường của </a:t>
            </a:r>
            <a:r>
              <a:rPr lang="vi-VN" altLang="en-US" sz="2400" b="1" dirty="0"/>
              <a:t>struct </a:t>
            </a:r>
            <a:r>
              <a:rPr lang="vi-VN" altLang="en-US" sz="2400" dirty="0"/>
              <a:t>hay </a:t>
            </a:r>
            <a:r>
              <a:rPr lang="vi-VN" altLang="en-US" sz="2400" b="1" dirty="0"/>
              <a:t>class</a:t>
            </a:r>
            <a:r>
              <a:rPr lang="vi-VN" altLang="en-US" sz="2400" dirty="0"/>
              <a:t>.</a:t>
            </a:r>
            <a:endParaRPr lang="fr-FR" altLang="en-US" sz="2400" dirty="0"/>
          </a:p>
          <a:p>
            <a:pPr marL="508000" eaLnBrk="1" hangingPunct="1">
              <a:lnSpc>
                <a:spcPct val="90000"/>
              </a:lnSpc>
              <a:buFontTx/>
              <a:buNone/>
            </a:pPr>
            <a:r>
              <a:rPr lang="vi-VN" altLang="en-US" sz="2400" b="1" dirty="0">
                <a:solidFill>
                  <a:srgbClr val="FF0000"/>
                </a:solidFill>
              </a:rPr>
              <a:t>.</a:t>
            </a:r>
            <a:r>
              <a:rPr lang="en-US" altLang="en-US" sz="2400" b="1" dirty="0">
                <a:solidFill>
                  <a:srgbClr val="FF0000"/>
                </a:solidFill>
              </a:rPr>
              <a:t>   </a:t>
            </a:r>
            <a:r>
              <a:rPr lang="vi-VN" altLang="en-US" sz="2400" dirty="0"/>
              <a:t>Truy cập đến trường của </a:t>
            </a:r>
            <a:r>
              <a:rPr lang="vi-VN" altLang="en-US" sz="2400" b="1" dirty="0"/>
              <a:t>struct </a:t>
            </a:r>
            <a:r>
              <a:rPr lang="vi-VN" altLang="en-US" sz="2400" dirty="0"/>
              <a:t>hay </a:t>
            </a:r>
            <a:r>
              <a:rPr lang="vi-VN" altLang="en-US" sz="2400" b="1" dirty="0"/>
              <a:t>class</a:t>
            </a:r>
            <a:r>
              <a:rPr lang="vi-VN" altLang="en-US" sz="2400" dirty="0"/>
              <a:t>.</a:t>
            </a:r>
            <a:endParaRPr lang="fr-FR" altLang="en-US" sz="2400" dirty="0"/>
          </a:p>
          <a:p>
            <a:pPr marL="508000" eaLnBrk="1" hangingPunct="1">
              <a:lnSpc>
                <a:spcPct val="90000"/>
              </a:lnSpc>
              <a:buFontTx/>
              <a:buNone/>
            </a:pPr>
            <a:r>
              <a:rPr lang="vi-VN" altLang="en-US" sz="2400" b="1" dirty="0">
                <a:solidFill>
                  <a:srgbClr val="FF0000"/>
                </a:solidFill>
              </a:rPr>
              <a:t>?:</a:t>
            </a:r>
            <a:r>
              <a:rPr lang="en-US" altLang="en-US" sz="2400" b="1" dirty="0">
                <a:solidFill>
                  <a:srgbClr val="FF0000"/>
                </a:solidFill>
              </a:rPr>
              <a:t> </a:t>
            </a:r>
            <a:r>
              <a:rPr lang="vi-VN" altLang="en-US" sz="2400" dirty="0"/>
              <a:t>Toán tử điều kiện</a:t>
            </a:r>
            <a:endParaRPr lang="fr-FR" altLang="en-US" sz="2400" dirty="0"/>
          </a:p>
          <a:p>
            <a:pPr marL="508000" eaLnBrk="1" hangingPunct="1">
              <a:lnSpc>
                <a:spcPct val="90000"/>
              </a:lnSpc>
              <a:buFontTx/>
              <a:buNone/>
            </a:pPr>
            <a:r>
              <a:rPr lang="vi-VN" altLang="en-US" sz="2400" b="1" dirty="0">
                <a:solidFill>
                  <a:srgbClr val="FF0000"/>
                </a:solidFill>
              </a:rPr>
              <a:t>sizeof</a:t>
            </a:r>
            <a:r>
              <a:rPr lang="vi-VN" altLang="en-US" sz="2400" dirty="0">
                <a:solidFill>
                  <a:srgbClr val="FF0000"/>
                </a:solidFill>
              </a:rPr>
              <a:t> </a:t>
            </a:r>
            <a:endParaRPr lang="en-US" altLang="en-US" sz="2400" dirty="0">
              <a:solidFill>
                <a:srgbClr val="FF0000"/>
              </a:solidFill>
            </a:endParaRPr>
          </a:p>
          <a:p>
            <a:pPr marL="508000" eaLnBrk="1" hangingPunct="1">
              <a:lnSpc>
                <a:spcPct val="90000"/>
              </a:lnSpc>
              <a:buFontTx/>
              <a:buNone/>
            </a:pPr>
            <a:r>
              <a:rPr lang="fr-FR" altLang="en-US" sz="2400" dirty="0"/>
              <a:t>C</a:t>
            </a:r>
            <a:r>
              <a:rPr lang="vi-VN" altLang="en-US" sz="2400" dirty="0"/>
              <a:t>ác</a:t>
            </a:r>
            <a:r>
              <a:rPr lang="fr-FR" altLang="en-US" sz="2400" dirty="0"/>
              <a:t> </a:t>
            </a:r>
            <a:r>
              <a:rPr lang="vi-VN" altLang="en-US" sz="2400" dirty="0"/>
              <a:t>ký hiệu tiền xử lý.</a:t>
            </a:r>
          </a:p>
          <a:p>
            <a:pPr eaLnBrk="1" hangingPunct="1">
              <a:lnSpc>
                <a:spcPct val="90000"/>
              </a:lnSpc>
            </a:pPr>
            <a:r>
              <a:rPr lang="fr-FR" altLang="en-US" sz="2400" dirty="0"/>
              <a:t>K</a:t>
            </a:r>
            <a:r>
              <a:rPr lang="vi-VN" altLang="en-US" sz="2400" dirty="0"/>
              <a:t>hông thể thay đổi thứ tự ưu tiên của một toán tử </a:t>
            </a:r>
            <a:r>
              <a:rPr lang="fr-FR" altLang="en-US" sz="2400" dirty="0"/>
              <a:t>c</a:t>
            </a:r>
            <a:r>
              <a:rPr lang="vi-VN" altLang="en-US" sz="2400" dirty="0"/>
              <a:t>ũng</a:t>
            </a:r>
            <a:r>
              <a:rPr lang="fr-FR" altLang="en-US" sz="2400" dirty="0"/>
              <a:t> </a:t>
            </a:r>
            <a:r>
              <a:rPr lang="fr-FR" altLang="en-US" sz="2400" dirty="0" err="1"/>
              <a:t>nh</a:t>
            </a:r>
            <a:r>
              <a:rPr lang="vi-VN" altLang="en-US" sz="2400" dirty="0"/>
              <a:t>ư</a:t>
            </a:r>
            <a:r>
              <a:rPr lang="fr-FR" altLang="en-US" sz="2400" dirty="0"/>
              <a:t> s</a:t>
            </a:r>
            <a:r>
              <a:rPr lang="vi-VN" altLang="en-US" sz="2400" dirty="0"/>
              <a:t>ố các toán hạng của nó.</a:t>
            </a:r>
          </a:p>
          <a:p>
            <a:pPr eaLnBrk="1" hangingPunct="1">
              <a:lnSpc>
                <a:spcPct val="90000"/>
              </a:lnSpc>
            </a:pPr>
            <a:r>
              <a:rPr lang="fr-FR" altLang="en-US" sz="2400" dirty="0"/>
              <a:t>K</a:t>
            </a:r>
            <a:r>
              <a:rPr lang="vi-VN" altLang="en-US" sz="2400" dirty="0"/>
              <a:t>hông thể thay đổi ý nghĩa của các toán tử khi áp dụng cho các kiểu có sẵn.</a:t>
            </a:r>
          </a:p>
          <a:p>
            <a:pPr eaLnBrk="1" hangingPunct="1">
              <a:lnSpc>
                <a:spcPct val="90000"/>
              </a:lnSpc>
            </a:pPr>
            <a:r>
              <a:rPr lang="vi-VN" altLang="en-US" sz="2400" dirty="0"/>
              <a:t>Đa năng hóa các toán tử không thể có các tham số có giá trị mặc định.</a:t>
            </a:r>
          </a:p>
          <a:p>
            <a:pPr eaLnBrk="1" hangingPunct="1">
              <a:lnSpc>
                <a:spcPct val="90000"/>
              </a:lnSpc>
              <a:buFontTx/>
              <a:buNone/>
            </a:pPr>
            <a:endParaRPr lang="vi-VN" altLang="en-US" sz="2400" dirty="0"/>
          </a:p>
        </p:txBody>
      </p:sp>
      <p:sp>
        <p:nvSpPr>
          <p:cNvPr id="2" name="Slide Number Placeholder 1">
            <a:extLst>
              <a:ext uri="{FF2B5EF4-FFF2-40B4-BE49-F238E27FC236}">
                <a16:creationId xmlns="" xmlns:a16="http://schemas.microsoft.com/office/drawing/2014/main" id="{6125B0AF-48AB-41A0-883C-F1F446EA524D}"/>
              </a:ext>
            </a:extLst>
          </p:cNvPr>
          <p:cNvSpPr>
            <a:spLocks noGrp="1"/>
          </p:cNvSpPr>
          <p:nvPr>
            <p:ph type="sldNum" sz="quarter" idx="12"/>
          </p:nvPr>
        </p:nvSpPr>
        <p:spPr/>
        <p:txBody>
          <a:bodyPr/>
          <a:lstStyle/>
          <a:p>
            <a:fld id="{00ACC793-D879-4A72-AB4C-25BC676A92D0}"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041" y="222312"/>
            <a:ext cx="8248064" cy="6108150"/>
          </a:xfrm>
        </p:spPr>
        <p:txBody>
          <a:bodyPr>
            <a:normAutofit fontScale="92500" lnSpcReduction="10000"/>
          </a:bodyPr>
          <a:lstStyle/>
          <a:p>
            <a:r>
              <a:rPr lang="en-US" dirty="0" smtClean="0"/>
              <a:t>+=</a:t>
            </a:r>
          </a:p>
          <a:p>
            <a:r>
              <a:rPr lang="en-US" dirty="0" smtClean="0"/>
              <a:t>SP+=SP; ~ SP1=SP1+SP2</a:t>
            </a:r>
          </a:p>
          <a:p>
            <a:r>
              <a:rPr lang="en-US" dirty="0" smtClean="0"/>
              <a:t>SP+=ST; ~ SP1=SP1+ST</a:t>
            </a:r>
          </a:p>
          <a:p>
            <a:r>
              <a:rPr lang="en-US" dirty="0" smtClean="0"/>
              <a:t>SP &amp; </a:t>
            </a:r>
            <a:r>
              <a:rPr lang="en-US" dirty="0" err="1" smtClean="0"/>
              <a:t>opertor</a:t>
            </a:r>
            <a:r>
              <a:rPr lang="en-US" dirty="0" smtClean="0"/>
              <a:t> +=(SP &amp;c1,SP c2)</a:t>
            </a:r>
          </a:p>
          <a:p>
            <a:endParaRPr lang="en-US" dirty="0" smtClean="0"/>
          </a:p>
          <a:p>
            <a:r>
              <a:rPr lang="en-US" dirty="0" smtClean="0"/>
              <a:t>++,--</a:t>
            </a:r>
          </a:p>
          <a:p>
            <a:pPr lvl="1"/>
            <a:r>
              <a:rPr lang="en-US" dirty="0" err="1" smtClean="0"/>
              <a:t>Tien</a:t>
            </a:r>
            <a:r>
              <a:rPr lang="en-US" dirty="0" smtClean="0"/>
              <a:t> to </a:t>
            </a:r>
          </a:p>
          <a:p>
            <a:pPr lvl="1">
              <a:buNone/>
            </a:pPr>
            <a:r>
              <a:rPr lang="en-US" dirty="0" smtClean="0"/>
              <a:t>  SP &amp; operator ++(SP &amp; c)</a:t>
            </a:r>
          </a:p>
          <a:p>
            <a:pPr lvl="1">
              <a:buNone/>
            </a:pPr>
            <a:r>
              <a:rPr lang="en-US" dirty="0" smtClean="0"/>
              <a:t> {</a:t>
            </a:r>
          </a:p>
          <a:p>
            <a:pPr lvl="1">
              <a:buNone/>
            </a:pPr>
            <a:r>
              <a:rPr lang="en-US" dirty="0" smtClean="0"/>
              <a:t>      </a:t>
            </a:r>
            <a:r>
              <a:rPr lang="en-US" dirty="0" err="1" smtClean="0"/>
              <a:t>c.real</a:t>
            </a:r>
            <a:r>
              <a:rPr lang="en-US" dirty="0" smtClean="0"/>
              <a:t>++;</a:t>
            </a:r>
          </a:p>
          <a:p>
            <a:pPr lvl="1">
              <a:buNone/>
            </a:pPr>
            <a:r>
              <a:rPr lang="en-US" dirty="0" smtClean="0"/>
              <a:t>      return c; }</a:t>
            </a:r>
          </a:p>
          <a:p>
            <a:pPr lvl="1">
              <a:buNone/>
            </a:pPr>
            <a:r>
              <a:rPr lang="en-US" dirty="0" err="1" smtClean="0"/>
              <a:t>Hau</a:t>
            </a:r>
            <a:r>
              <a:rPr lang="en-US" dirty="0" smtClean="0"/>
              <a:t> to </a:t>
            </a:r>
          </a:p>
          <a:p>
            <a:pPr lvl="1">
              <a:buNone/>
            </a:pPr>
            <a:r>
              <a:rPr lang="en-US" dirty="0" smtClean="0"/>
              <a:t> SP  operator ++(SP &amp;c, </a:t>
            </a:r>
            <a:r>
              <a:rPr lang="en-US" dirty="0" err="1" smtClean="0"/>
              <a:t>int</a:t>
            </a:r>
            <a:r>
              <a:rPr lang="en-US" dirty="0" smtClean="0"/>
              <a:t>)</a:t>
            </a:r>
          </a:p>
          <a:p>
            <a:pPr lvl="1">
              <a:buNone/>
            </a:pPr>
            <a:r>
              <a:rPr lang="en-US" dirty="0" smtClean="0"/>
              <a:t> {</a:t>
            </a:r>
          </a:p>
          <a:p>
            <a:pPr lvl="1">
              <a:buNone/>
            </a:pPr>
            <a:r>
              <a:rPr lang="en-US" dirty="0" smtClean="0"/>
              <a:t>      SP </a:t>
            </a:r>
            <a:r>
              <a:rPr lang="en-US" dirty="0" err="1" smtClean="0"/>
              <a:t>tg</a:t>
            </a:r>
            <a:r>
              <a:rPr lang="en-US" dirty="0" smtClean="0"/>
              <a:t>=c;</a:t>
            </a:r>
          </a:p>
          <a:p>
            <a:pPr lvl="1">
              <a:buNone/>
            </a:pPr>
            <a:r>
              <a:rPr lang="en-US" dirty="0" smtClean="0"/>
              <a:t>      </a:t>
            </a:r>
            <a:r>
              <a:rPr lang="en-US" dirty="0" err="1" smtClean="0"/>
              <a:t>c.real</a:t>
            </a:r>
            <a:r>
              <a:rPr lang="en-US" dirty="0" smtClean="0"/>
              <a:t>++;</a:t>
            </a:r>
          </a:p>
          <a:p>
            <a:pPr lvl="1">
              <a:buNone/>
            </a:pPr>
            <a:r>
              <a:rPr lang="en-US" dirty="0" smtClean="0"/>
              <a:t>      return </a:t>
            </a:r>
            <a:r>
              <a:rPr lang="en-US" dirty="0" err="1" smtClean="0"/>
              <a:t>tg</a:t>
            </a:r>
            <a:r>
              <a:rPr lang="en-US" dirty="0" smtClean="0"/>
              <a:t>; }</a:t>
            </a:r>
            <a:endParaRPr lang="en-US" dirty="0"/>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pPr/>
              <a:t>25</a:t>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 </a:t>
            </a:r>
            <a:r>
              <a:rPr lang="en-US" dirty="0" err="1"/>
              <a:t>trỏ</a:t>
            </a:r>
            <a:r>
              <a:rPr lang="en-US" dirty="0"/>
              <a:t> </a:t>
            </a:r>
            <a:r>
              <a:rPr lang="en-US" dirty="0" err="1"/>
              <a:t>hàm</a:t>
            </a:r>
            <a:endParaRPr lang="en-CA" dirty="0"/>
          </a:p>
        </p:txBody>
      </p:sp>
      <p:sp>
        <p:nvSpPr>
          <p:cNvPr id="3" name="Content Placeholder 2"/>
          <p:cNvSpPr>
            <a:spLocks noGrp="1"/>
          </p:cNvSpPr>
          <p:nvPr>
            <p:ph idx="1"/>
          </p:nvPr>
        </p:nvSpPr>
        <p:spPr/>
        <p:txBody>
          <a:bodyPr>
            <a:normAutofit/>
          </a:bodyPr>
          <a:lstStyle/>
          <a:p>
            <a:pPr marL="0" marR="0" indent="0">
              <a:lnSpc>
                <a:spcPct val="107000"/>
              </a:lnSpc>
              <a:spcBef>
                <a:spcPts val="0"/>
              </a:spcBef>
              <a:spcAft>
                <a:spcPts val="0"/>
              </a:spcAft>
              <a:buNone/>
            </a:pPr>
            <a:r>
              <a:rPr lang="en-US"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dirty="0">
                <a:effectLst/>
                <a:latin typeface="Courier New" panose="02070309020205020404" pitchFamily="49" charset="0"/>
                <a:ea typeface="Calibri" panose="020F0502020204030204" pitchFamily="34" charset="0"/>
                <a:cs typeface="Courier New" panose="02070309020205020404" pitchFamily="49" charset="0"/>
              </a:rPr>
              <a:t> </a:t>
            </a:r>
            <a:r>
              <a:rPr lang="en-US" dirty="0">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foo</a:t>
            </a:r>
            <a:r>
              <a:rPr lang="en-US"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return</a:t>
            </a:r>
            <a:r>
              <a:rPr lang="en-US" dirty="0">
                <a:effectLst/>
                <a:latin typeface="Courier New" panose="02070309020205020404" pitchFamily="49" charset="0"/>
                <a:ea typeface="Calibri" panose="020F0502020204030204" pitchFamily="34" charset="0"/>
                <a:cs typeface="Courier New" panose="02070309020205020404" pitchFamily="49" charset="0"/>
              </a:rPr>
              <a:t> </a:t>
            </a:r>
            <a:r>
              <a:rPr lang="en-US"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0</a:t>
            </a:r>
            <a:r>
              <a:rPr lang="en-US"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endParaRPr lang="en-US"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0"/>
              </a:spcAft>
              <a:buNone/>
            </a:pPr>
            <a:r>
              <a:rPr lang="en-US"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dirty="0">
                <a:effectLst/>
                <a:latin typeface="Courier New" panose="02070309020205020404" pitchFamily="49" charset="0"/>
                <a:ea typeface="Calibri" panose="020F0502020204030204" pitchFamily="34" charset="0"/>
                <a:cs typeface="Courier New" panose="02070309020205020404" pitchFamily="49" charset="0"/>
              </a:rPr>
              <a:t> </a:t>
            </a:r>
            <a:r>
              <a:rPr lang="en-US" dirty="0">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main</a:t>
            </a:r>
            <a:r>
              <a:rPr lang="en-US"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Courier New" panose="02070309020205020404" pitchFamily="49" charset="0"/>
              </a:rPr>
              <a:t>   </a:t>
            </a:r>
            <a:r>
              <a:rPr lang="en-US"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dirty="0">
                <a:effectLst/>
                <a:latin typeface="Courier New" panose="02070309020205020404" pitchFamily="49" charset="0"/>
                <a:ea typeface="Calibri" panose="020F0502020204030204" pitchFamily="34" charset="0"/>
                <a:cs typeface="Courier New" panose="02070309020205020404" pitchFamily="49" charset="0"/>
              </a:rPr>
              <a:t> n </a:t>
            </a:r>
            <a:r>
              <a:rPr lang="en-US"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dirty="0">
                <a:effectLst/>
                <a:latin typeface="Courier New" panose="02070309020205020404" pitchFamily="49" charset="0"/>
                <a:ea typeface="Calibri" panose="020F0502020204030204" pitchFamily="34" charset="0"/>
                <a:cs typeface="Courier New" panose="02070309020205020404" pitchFamily="49" charset="0"/>
              </a:rPr>
              <a:t> foo();</a:t>
            </a: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Courier New" panose="02070309020205020404" pitchFamily="49" charset="0"/>
              </a:rPr>
              <a:t>   </a:t>
            </a:r>
            <a:r>
              <a:rPr lang="en-US"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return</a:t>
            </a:r>
            <a:r>
              <a:rPr lang="en-US" dirty="0">
                <a:effectLst/>
                <a:latin typeface="Courier New" panose="02070309020205020404" pitchFamily="49" charset="0"/>
                <a:ea typeface="Calibri" panose="020F0502020204030204" pitchFamily="34" charset="0"/>
                <a:cs typeface="Courier New" panose="02070309020205020404" pitchFamily="49" charset="0"/>
              </a:rPr>
              <a:t> </a:t>
            </a:r>
            <a:r>
              <a:rPr lang="en-US"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0</a:t>
            </a:r>
            <a:r>
              <a:rPr lang="en-US"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Courier New" panose="02070309020205020404" pitchFamily="49" charset="0"/>
              </a:rPr>
              <a:t>}</a:t>
            </a:r>
          </a:p>
          <a:p>
            <a:pPr marL="0" indent="0">
              <a:lnSpc>
                <a:spcPct val="100000"/>
              </a:lnSpc>
              <a:buNone/>
              <a:defRPr/>
            </a:pPr>
            <a:endParaRPr lang="en-US" altLang="en-US" dirty="0">
              <a:cs typeface="Arial" panose="020B0604020202020204" pitchFamily="34" charset="0"/>
            </a:endParaRPr>
          </a:p>
          <a:p>
            <a:pPr marL="0" indent="0">
              <a:lnSpc>
                <a:spcPct val="100000"/>
              </a:lnSpc>
              <a:buNone/>
              <a:defRPr/>
            </a:pPr>
            <a:r>
              <a:rPr lang="en-US" altLang="en-US" dirty="0">
                <a:cs typeface="Arial" panose="020B0604020202020204" pitchFamily="34" charset="0"/>
              </a:rPr>
              <a:t>Khi </a:t>
            </a:r>
            <a:r>
              <a:rPr lang="en-US" altLang="en-US" dirty="0" err="1">
                <a:cs typeface="Arial" panose="020B0604020202020204" pitchFamily="34" charset="0"/>
              </a:rPr>
              <a:t>trong</a:t>
            </a:r>
            <a:r>
              <a:rPr lang="en-US" altLang="en-US" dirty="0">
                <a:cs typeface="Arial" panose="020B0604020202020204" pitchFamily="34" charset="0"/>
              </a:rPr>
              <a:t> </a:t>
            </a:r>
            <a:r>
              <a:rPr lang="en-US" altLang="en-US" dirty="0" err="1">
                <a:cs typeface="Arial" panose="020B0604020202020204" pitchFamily="34" charset="0"/>
              </a:rPr>
              <a:t>hàm</a:t>
            </a:r>
            <a:r>
              <a:rPr lang="en-US" altLang="en-US" dirty="0">
                <a:cs typeface="Arial" panose="020B0604020202020204" pitchFamily="34" charset="0"/>
              </a:rPr>
              <a:t> main </a:t>
            </a:r>
            <a:r>
              <a:rPr lang="en-US" altLang="en-US" dirty="0" err="1">
                <a:cs typeface="Arial" panose="020B0604020202020204" pitchFamily="34" charset="0"/>
              </a:rPr>
              <a:t>chạy</a:t>
            </a:r>
            <a:r>
              <a:rPr lang="en-US" altLang="en-US" dirty="0">
                <a:cs typeface="Arial" panose="020B0604020202020204" pitchFamily="34" charset="0"/>
              </a:rPr>
              <a:t> </a:t>
            </a:r>
            <a:r>
              <a:rPr lang="en-US" altLang="en-US" dirty="0" err="1">
                <a:cs typeface="Arial" panose="020B0604020202020204" pitchFamily="34" charset="0"/>
              </a:rPr>
              <a:t>đến</a:t>
            </a:r>
            <a:r>
              <a:rPr lang="en-US" altLang="en-US" dirty="0">
                <a:cs typeface="Arial" panose="020B0604020202020204" pitchFamily="34" charset="0"/>
              </a:rPr>
              <a:t> </a:t>
            </a:r>
            <a:r>
              <a:rPr lang="en-US" altLang="en-US" dirty="0" err="1">
                <a:cs typeface="Arial" panose="020B0604020202020204" pitchFamily="34" charset="0"/>
              </a:rPr>
              <a:t>dòng</a:t>
            </a:r>
            <a:r>
              <a:rPr lang="en-US" altLang="en-US" dirty="0">
                <a:cs typeface="Arial" panose="020B0604020202020204" pitchFamily="34" charset="0"/>
              </a:rPr>
              <a:t> </a:t>
            </a:r>
            <a:r>
              <a:rPr lang="en-US" altLang="en-US" dirty="0" err="1">
                <a:cs typeface="Arial" panose="020B0604020202020204" pitchFamily="34" charset="0"/>
              </a:rPr>
              <a:t>lệnh</a:t>
            </a:r>
            <a:r>
              <a:rPr lang="en-US" altLang="en-US" dirty="0">
                <a:cs typeface="Arial" panose="020B0604020202020204" pitchFamily="34" charset="0"/>
              </a:rPr>
              <a:t> </a:t>
            </a:r>
            <a:r>
              <a:rPr lang="en-US" altLang="en-US" dirty="0" err="1">
                <a:cs typeface="Arial" panose="020B0604020202020204" pitchFamily="34" charset="0"/>
              </a:rPr>
              <a:t>gọi</a:t>
            </a:r>
            <a:r>
              <a:rPr lang="en-US" altLang="en-US" dirty="0">
                <a:cs typeface="Arial" panose="020B0604020202020204" pitchFamily="34" charset="0"/>
              </a:rPr>
              <a:t> </a:t>
            </a:r>
            <a:r>
              <a:rPr lang="en-US" altLang="en-US" dirty="0" err="1">
                <a:cs typeface="Arial" panose="020B0604020202020204" pitchFamily="34" charset="0"/>
              </a:rPr>
              <a:t>hàm</a:t>
            </a:r>
            <a:r>
              <a:rPr lang="en-US" altLang="en-US" dirty="0">
                <a:cs typeface="Arial" panose="020B0604020202020204" pitchFamily="34" charset="0"/>
              </a:rPr>
              <a:t> foo, </a:t>
            </a:r>
            <a:r>
              <a:rPr lang="en-US" altLang="en-US" dirty="0" err="1">
                <a:cs typeface="Arial" panose="020B0604020202020204" pitchFamily="34" charset="0"/>
              </a:rPr>
              <a:t>hệ</a:t>
            </a:r>
            <a:r>
              <a:rPr lang="en-US" altLang="en-US" dirty="0">
                <a:cs typeface="Arial" panose="020B0604020202020204" pitchFamily="34" charset="0"/>
              </a:rPr>
              <a:t> </a:t>
            </a:r>
            <a:r>
              <a:rPr lang="en-US" altLang="en-US" dirty="0" err="1">
                <a:cs typeface="Arial" panose="020B0604020202020204" pitchFamily="34" charset="0"/>
              </a:rPr>
              <a:t>điều</a:t>
            </a:r>
            <a:r>
              <a:rPr lang="en-US" altLang="en-US" dirty="0">
                <a:cs typeface="Arial" panose="020B0604020202020204" pitchFamily="34" charset="0"/>
              </a:rPr>
              <a:t> </a:t>
            </a:r>
            <a:r>
              <a:rPr lang="en-US" altLang="en-US" dirty="0" err="1">
                <a:cs typeface="Arial" panose="020B0604020202020204" pitchFamily="34" charset="0"/>
              </a:rPr>
              <a:t>hành</a:t>
            </a:r>
            <a:r>
              <a:rPr lang="en-US" altLang="en-US" dirty="0">
                <a:cs typeface="Arial" panose="020B0604020202020204" pitchFamily="34" charset="0"/>
              </a:rPr>
              <a:t> </a:t>
            </a:r>
            <a:r>
              <a:rPr lang="en-US" altLang="en-US" dirty="0" err="1">
                <a:cs typeface="Arial" panose="020B0604020202020204" pitchFamily="34" charset="0"/>
              </a:rPr>
              <a:t>sẽ</a:t>
            </a:r>
            <a:r>
              <a:rPr lang="en-US" altLang="en-US" dirty="0">
                <a:cs typeface="Arial" panose="020B0604020202020204" pitchFamily="34" charset="0"/>
              </a:rPr>
              <a:t> </a:t>
            </a:r>
            <a:r>
              <a:rPr lang="en-US" altLang="en-US" dirty="0" err="1">
                <a:cs typeface="Arial" panose="020B0604020202020204" pitchFamily="34" charset="0"/>
              </a:rPr>
              <a:t>tìm</a:t>
            </a:r>
            <a:r>
              <a:rPr lang="en-US" altLang="en-US" dirty="0">
                <a:cs typeface="Arial" panose="020B0604020202020204" pitchFamily="34" charset="0"/>
              </a:rPr>
              <a:t> </a:t>
            </a:r>
            <a:r>
              <a:rPr lang="en-US" altLang="en-US" dirty="0" err="1">
                <a:cs typeface="Arial" panose="020B0604020202020204" pitchFamily="34" charset="0"/>
              </a:rPr>
              <a:t>đến</a:t>
            </a:r>
            <a:r>
              <a:rPr lang="en-US" altLang="en-US" dirty="0">
                <a:cs typeface="Arial" panose="020B0604020202020204" pitchFamily="34" charset="0"/>
              </a:rPr>
              <a:t> </a:t>
            </a:r>
            <a:r>
              <a:rPr lang="en-US" altLang="en-US" dirty="0" err="1">
                <a:cs typeface="Arial" panose="020B0604020202020204" pitchFamily="34" charset="0"/>
              </a:rPr>
              <a:t>địa</a:t>
            </a:r>
            <a:r>
              <a:rPr lang="en-US" altLang="en-US" dirty="0">
                <a:cs typeface="Arial" panose="020B0604020202020204" pitchFamily="34" charset="0"/>
              </a:rPr>
              <a:t> </a:t>
            </a:r>
            <a:r>
              <a:rPr lang="en-US" altLang="en-US" dirty="0" err="1">
                <a:cs typeface="Arial" panose="020B0604020202020204" pitchFamily="34" charset="0"/>
              </a:rPr>
              <a:t>chỉ</a:t>
            </a:r>
            <a:r>
              <a:rPr lang="en-US" altLang="en-US" dirty="0">
                <a:cs typeface="Arial" panose="020B0604020202020204" pitchFamily="34" charset="0"/>
              </a:rPr>
              <a:t> </a:t>
            </a:r>
            <a:r>
              <a:rPr lang="en-US" altLang="en-US" dirty="0" err="1">
                <a:cs typeface="Arial" panose="020B0604020202020204" pitchFamily="34" charset="0"/>
              </a:rPr>
              <a:t>của</a:t>
            </a:r>
            <a:r>
              <a:rPr lang="en-US" altLang="en-US" dirty="0">
                <a:cs typeface="Arial" panose="020B0604020202020204" pitchFamily="34" charset="0"/>
              </a:rPr>
              <a:t> </a:t>
            </a:r>
            <a:r>
              <a:rPr lang="en-US" altLang="en-US" dirty="0" err="1">
                <a:cs typeface="Arial" panose="020B0604020202020204" pitchFamily="34" charset="0"/>
              </a:rPr>
              <a:t>hàm</a:t>
            </a:r>
            <a:r>
              <a:rPr lang="en-US" altLang="en-US" dirty="0">
                <a:cs typeface="Arial" panose="020B0604020202020204" pitchFamily="34" charset="0"/>
              </a:rPr>
              <a:t> foo </a:t>
            </a:r>
            <a:r>
              <a:rPr lang="en-US" altLang="en-US" dirty="0" err="1">
                <a:cs typeface="Arial" panose="020B0604020202020204" pitchFamily="34" charset="0"/>
              </a:rPr>
              <a:t>trên</a:t>
            </a:r>
            <a:r>
              <a:rPr lang="en-US" altLang="en-US" dirty="0">
                <a:cs typeface="Arial" panose="020B0604020202020204" pitchFamily="34" charset="0"/>
              </a:rPr>
              <a:t> </a:t>
            </a:r>
            <a:r>
              <a:rPr lang="en-US" altLang="en-US" dirty="0" err="1">
                <a:cs typeface="Arial" panose="020B0604020202020204" pitchFamily="34" charset="0"/>
              </a:rPr>
              <a:t>bộ</a:t>
            </a:r>
            <a:r>
              <a:rPr lang="en-US" altLang="en-US" dirty="0">
                <a:cs typeface="Arial" panose="020B0604020202020204" pitchFamily="34" charset="0"/>
              </a:rPr>
              <a:t> </a:t>
            </a:r>
            <a:r>
              <a:rPr lang="en-US" altLang="en-US" dirty="0" err="1">
                <a:cs typeface="Arial" panose="020B0604020202020204" pitchFamily="34" charset="0"/>
              </a:rPr>
              <a:t>nhớ</a:t>
            </a:r>
            <a:r>
              <a:rPr lang="en-US" altLang="en-US" dirty="0">
                <a:cs typeface="Arial" panose="020B0604020202020204" pitchFamily="34" charset="0"/>
              </a:rPr>
              <a:t> </a:t>
            </a:r>
            <a:r>
              <a:rPr lang="en-US" altLang="en-US" dirty="0" err="1">
                <a:cs typeface="Arial" panose="020B0604020202020204" pitchFamily="34" charset="0"/>
              </a:rPr>
              <a:t>ảo</a:t>
            </a:r>
            <a:r>
              <a:rPr lang="en-US" altLang="en-US" dirty="0">
                <a:cs typeface="Arial" panose="020B0604020202020204" pitchFamily="34" charset="0"/>
              </a:rPr>
              <a:t> </a:t>
            </a:r>
            <a:r>
              <a:rPr lang="en-US" altLang="en-US" dirty="0" err="1">
                <a:cs typeface="Arial" panose="020B0604020202020204" pitchFamily="34" charset="0"/>
              </a:rPr>
              <a:t>và</a:t>
            </a:r>
            <a:r>
              <a:rPr lang="en-US" altLang="en-US" dirty="0">
                <a:cs typeface="Arial" panose="020B0604020202020204" pitchFamily="34" charset="0"/>
              </a:rPr>
              <a:t> </a:t>
            </a:r>
            <a:r>
              <a:rPr lang="en-US" altLang="en-US" dirty="0" err="1">
                <a:cs typeface="Arial" panose="020B0604020202020204" pitchFamily="34" charset="0"/>
              </a:rPr>
              <a:t>chuyển</a:t>
            </a:r>
            <a:r>
              <a:rPr lang="en-US" altLang="en-US" dirty="0">
                <a:cs typeface="Arial" panose="020B0604020202020204" pitchFamily="34" charset="0"/>
              </a:rPr>
              <a:t> </a:t>
            </a:r>
            <a:r>
              <a:rPr lang="en-US" altLang="en-US" dirty="0" err="1">
                <a:cs typeface="Arial" panose="020B0604020202020204" pitchFamily="34" charset="0"/>
              </a:rPr>
              <a:t>mã</a:t>
            </a:r>
            <a:r>
              <a:rPr lang="en-US" altLang="en-US" dirty="0">
                <a:cs typeface="Arial" panose="020B0604020202020204" pitchFamily="34" charset="0"/>
              </a:rPr>
              <a:t> </a:t>
            </a:r>
            <a:r>
              <a:rPr lang="en-US" altLang="en-US" dirty="0" err="1">
                <a:cs typeface="Arial" panose="020B0604020202020204" pitchFamily="34" charset="0"/>
              </a:rPr>
              <a:t>lệnh</a:t>
            </a:r>
            <a:r>
              <a:rPr lang="en-US" altLang="en-US" dirty="0">
                <a:cs typeface="Arial" panose="020B0604020202020204" pitchFamily="34" charset="0"/>
              </a:rPr>
              <a:t> </a:t>
            </a:r>
            <a:r>
              <a:rPr lang="en-US" altLang="en-US" dirty="0" err="1">
                <a:cs typeface="Arial" panose="020B0604020202020204" pitchFamily="34" charset="0"/>
              </a:rPr>
              <a:t>của</a:t>
            </a:r>
            <a:r>
              <a:rPr lang="en-US" altLang="en-US" dirty="0">
                <a:cs typeface="Arial" panose="020B0604020202020204" pitchFamily="34" charset="0"/>
              </a:rPr>
              <a:t> </a:t>
            </a:r>
            <a:r>
              <a:rPr lang="en-US" altLang="en-US" dirty="0" err="1">
                <a:cs typeface="Arial" panose="020B0604020202020204" pitchFamily="34" charset="0"/>
              </a:rPr>
              <a:t>hàm</a:t>
            </a:r>
            <a:r>
              <a:rPr lang="en-US" altLang="en-US" dirty="0">
                <a:cs typeface="Arial" panose="020B0604020202020204" pitchFamily="34" charset="0"/>
              </a:rPr>
              <a:t> foo </a:t>
            </a:r>
            <a:r>
              <a:rPr lang="en-US" altLang="en-US" dirty="0" err="1">
                <a:cs typeface="Arial" panose="020B0604020202020204" pitchFamily="34" charset="0"/>
              </a:rPr>
              <a:t>cho</a:t>
            </a:r>
            <a:r>
              <a:rPr lang="en-US" altLang="en-US" dirty="0">
                <a:cs typeface="Arial" panose="020B0604020202020204" pitchFamily="34" charset="0"/>
              </a:rPr>
              <a:t> CPU </a:t>
            </a:r>
            <a:r>
              <a:rPr lang="en-US" altLang="en-US" dirty="0" err="1">
                <a:cs typeface="Arial" panose="020B0604020202020204" pitchFamily="34" charset="0"/>
              </a:rPr>
              <a:t>tiếp</a:t>
            </a:r>
            <a:r>
              <a:rPr lang="en-US" altLang="en-US" dirty="0">
                <a:cs typeface="Arial" panose="020B0604020202020204" pitchFamily="34" charset="0"/>
              </a:rPr>
              <a:t> </a:t>
            </a:r>
            <a:r>
              <a:rPr lang="en-US" altLang="en-US" dirty="0" err="1">
                <a:cs typeface="Arial" panose="020B0604020202020204" pitchFamily="34" charset="0"/>
              </a:rPr>
              <a:t>tục</a:t>
            </a:r>
            <a:r>
              <a:rPr lang="en-US" altLang="en-US" dirty="0">
                <a:cs typeface="Arial" panose="020B0604020202020204" pitchFamily="34" charset="0"/>
              </a:rPr>
              <a:t> </a:t>
            </a:r>
            <a:r>
              <a:rPr lang="en-US" altLang="en-US" dirty="0" err="1">
                <a:cs typeface="Arial" panose="020B0604020202020204" pitchFamily="34" charset="0"/>
              </a:rPr>
              <a:t>xử</a:t>
            </a:r>
            <a:r>
              <a:rPr lang="en-US" altLang="en-US" dirty="0">
                <a:cs typeface="Arial" panose="020B0604020202020204" pitchFamily="34" charset="0"/>
              </a:rPr>
              <a:t> </a:t>
            </a:r>
            <a:r>
              <a:rPr lang="en-US" altLang="en-US" dirty="0" err="1">
                <a:cs typeface="Arial" panose="020B0604020202020204" pitchFamily="34" charset="0"/>
              </a:rPr>
              <a:t>lý</a:t>
            </a:r>
            <a:endParaRPr lang="en-US" altLang="en-US" dirty="0">
              <a:cs typeface="Arial" panose="020B0604020202020204" pitchFamily="34" charset="0"/>
            </a:endParaRPr>
          </a:p>
        </p:txBody>
      </p:sp>
      <p:sp>
        <p:nvSpPr>
          <p:cNvPr id="7" name="Slide Number Placeholder 3">
            <a:extLst>
              <a:ext uri="{FF2B5EF4-FFF2-40B4-BE49-F238E27FC236}">
                <a16:creationId xmlns="" xmlns:a16="http://schemas.microsoft.com/office/drawing/2014/main" id="{A32BAE0F-B7D5-4185-BF13-2258DAE9E316}"/>
              </a:ext>
            </a:extLst>
          </p:cNvPr>
          <p:cNvSpPr>
            <a:spLocks noGrp="1"/>
          </p:cNvSpPr>
          <p:nvPr>
            <p:ph type="sldNum" sz="quarter" idx="12"/>
          </p:nvPr>
        </p:nvSpPr>
        <p:spPr/>
        <p:txBody>
          <a:bodyPr/>
          <a:lstStyle/>
          <a:p>
            <a:fld id="{8C13379D-D487-4446-85FC-E9ED5B8B80F6}" type="slidenum">
              <a:rPr lang="en-US" smtClean="0"/>
              <a:pPr/>
              <a:t>26</a:t>
            </a:fld>
            <a:endParaRPr lang="en-US"/>
          </a:p>
        </p:txBody>
      </p:sp>
      <p:pic>
        <p:nvPicPr>
          <p:cNvPr id="11" name="Picture 3">
            <a:extLst>
              <a:ext uri="{FF2B5EF4-FFF2-40B4-BE49-F238E27FC236}">
                <a16:creationId xmlns="" xmlns:a16="http://schemas.microsoft.com/office/drawing/2014/main" id="{096435C0-C029-4A3C-B6B6-95D530A5EDDB}"/>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621793" y="681037"/>
            <a:ext cx="4893557" cy="381989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412825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 </a:t>
            </a:r>
            <a:r>
              <a:rPr lang="en-US" dirty="0" err="1"/>
              <a:t>trỏ</a:t>
            </a:r>
            <a:r>
              <a:rPr lang="en-US" dirty="0"/>
              <a:t> </a:t>
            </a:r>
            <a:r>
              <a:rPr lang="en-US" dirty="0" err="1"/>
              <a:t>hàm</a:t>
            </a:r>
            <a:endParaRPr lang="en-CA" dirty="0"/>
          </a:p>
        </p:txBody>
      </p:sp>
      <p:sp>
        <p:nvSpPr>
          <p:cNvPr id="3" name="Content Placeholder 2"/>
          <p:cNvSpPr>
            <a:spLocks noGrp="1"/>
          </p:cNvSpPr>
          <p:nvPr>
            <p:ph idx="1"/>
          </p:nvPr>
        </p:nvSpPr>
        <p:spPr/>
        <p:txBody>
          <a:bodyPr>
            <a:normAutofit lnSpcReduction="10000"/>
          </a:bodyPr>
          <a:lstStyle/>
          <a:p>
            <a:pPr marL="0" marR="0" indent="0">
              <a:lnSpc>
                <a:spcPct val="107000"/>
              </a:lnSpc>
              <a:spcBef>
                <a:spcPts val="0"/>
              </a:spcBef>
              <a:spcAft>
                <a:spcPts val="0"/>
              </a:spcAft>
              <a:buNone/>
            </a:pPr>
            <a:r>
              <a:rPr lang="en-US" sz="280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foo</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8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8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0</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indent="0">
              <a:lnSpc>
                <a:spcPct val="107000"/>
              </a:lnSpc>
              <a:spcBef>
                <a:spcPts val="0"/>
              </a:spcBef>
              <a:spcAft>
                <a:spcPts val="0"/>
              </a:spcAft>
              <a:buNone/>
            </a:pP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2800" dirty="0">
                <a:solidFill>
                  <a:srgbClr val="B00040"/>
                </a:solidFill>
                <a:effectLst/>
                <a:latin typeface="Courier New" panose="02070309020205020404" pitchFamily="49" charset="0"/>
                <a:ea typeface="Times New Roman" panose="02020603050405020304" pitchFamily="18" charset="0"/>
                <a:cs typeface="Times New Roman" panose="02020603050405020304" pitchFamily="18" charset="0"/>
              </a:rPr>
              <a:t>int</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800" dirty="0">
                <a:solidFill>
                  <a:srgbClr val="0000FF"/>
                </a:solidFill>
                <a:effectLst/>
                <a:latin typeface="Courier New" panose="02070309020205020404" pitchFamily="49" charset="0"/>
                <a:ea typeface="Times New Roman" panose="02020603050405020304" pitchFamily="18" charset="0"/>
                <a:cs typeface="Times New Roman" panose="02020603050405020304" pitchFamily="18" charset="0"/>
              </a:rPr>
              <a:t>main</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800" dirty="0" err="1">
                <a:effectLst/>
                <a:latin typeface="Courier New" panose="02070309020205020404" pitchFamily="49" charset="0"/>
                <a:ea typeface="Times New Roman" panose="02020603050405020304" pitchFamily="18" charset="0"/>
                <a:cs typeface="Times New Roman" panose="02020603050405020304" pitchFamily="18" charset="0"/>
              </a:rPr>
              <a:t>printf</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2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"%p</a:t>
            </a:r>
            <a:r>
              <a:rPr lang="en-US" sz="2800" b="1" dirty="0">
                <a:solidFill>
                  <a:srgbClr val="BB6622"/>
                </a:solidFill>
                <a:effectLst/>
                <a:latin typeface="Courier New" panose="02070309020205020404" pitchFamily="49" charset="0"/>
                <a:ea typeface="Times New Roman" panose="02020603050405020304" pitchFamily="18" charset="0"/>
                <a:cs typeface="Times New Roman" panose="02020603050405020304" pitchFamily="18" charset="0"/>
              </a:rPr>
              <a:t>\n</a:t>
            </a:r>
            <a:r>
              <a:rPr lang="en-US" sz="2800" dirty="0">
                <a:solidFill>
                  <a:srgbClr val="BA2121"/>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foo);</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800" b="1" dirty="0">
                <a:solidFill>
                  <a:srgbClr val="008000"/>
                </a:solidFill>
                <a:effectLst/>
                <a:latin typeface="Courier New" panose="02070309020205020404" pitchFamily="49" charset="0"/>
                <a:ea typeface="Times New Roman" panose="02020603050405020304" pitchFamily="18" charset="0"/>
                <a:cs typeface="Times New Roman" panose="02020603050405020304" pitchFamily="18" charset="0"/>
              </a:rPr>
              <a:t>return</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2800" dirty="0">
                <a:solidFill>
                  <a:srgbClr val="666666"/>
                </a:solidFill>
                <a:effectLst/>
                <a:latin typeface="Courier New" panose="02070309020205020404" pitchFamily="49" charset="0"/>
                <a:ea typeface="Times New Roman" panose="02020603050405020304" pitchFamily="18" charset="0"/>
                <a:cs typeface="Times New Roman" panose="02020603050405020304" pitchFamily="18" charset="0"/>
              </a:rPr>
              <a:t>0</a:t>
            </a: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r>
              <a:rPr lang="en-US" sz="280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00000"/>
              </a:lnSpc>
              <a:buNone/>
              <a:defRPr/>
            </a:pPr>
            <a:r>
              <a:rPr lang="en-US" altLang="en-US" sz="2000" dirty="0" err="1">
                <a:cs typeface="Arial" panose="020B0604020202020204" pitchFamily="34" charset="0"/>
              </a:rPr>
              <a:t>Kết</a:t>
            </a:r>
            <a:r>
              <a:rPr lang="en-US" altLang="en-US" sz="2000" dirty="0">
                <a:cs typeface="Arial" panose="020B0604020202020204" pitchFamily="34" charset="0"/>
              </a:rPr>
              <a:t> </a:t>
            </a:r>
            <a:r>
              <a:rPr lang="en-US" altLang="en-US" sz="2000" dirty="0" err="1">
                <a:cs typeface="Arial" panose="020B0604020202020204" pitchFamily="34" charset="0"/>
              </a:rPr>
              <a:t>quả</a:t>
            </a:r>
            <a:r>
              <a:rPr lang="en-US" altLang="en-US" sz="2000" dirty="0">
                <a:cs typeface="Arial" panose="020B0604020202020204" pitchFamily="34" charset="0"/>
              </a:rPr>
              <a:t>:</a:t>
            </a:r>
          </a:p>
          <a:p>
            <a:pPr marL="0" indent="0">
              <a:lnSpc>
                <a:spcPct val="100000"/>
              </a:lnSpc>
              <a:buNone/>
              <a:defRPr/>
            </a:pPr>
            <a:r>
              <a:rPr lang="en-US" altLang="en-US" sz="2000" dirty="0">
                <a:solidFill>
                  <a:srgbClr val="FF0000"/>
                </a:solidFill>
                <a:latin typeface="Courier New" panose="02070309020205020404" pitchFamily="49" charset="0"/>
                <a:cs typeface="Courier New" panose="02070309020205020404" pitchFamily="49" charset="0"/>
              </a:rPr>
              <a:t>013D1492</a:t>
            </a:r>
          </a:p>
        </p:txBody>
      </p:sp>
      <p:sp>
        <p:nvSpPr>
          <p:cNvPr id="7" name="Slide Number Placeholder 3">
            <a:extLst>
              <a:ext uri="{FF2B5EF4-FFF2-40B4-BE49-F238E27FC236}">
                <a16:creationId xmlns="" xmlns:a16="http://schemas.microsoft.com/office/drawing/2014/main" id="{A32BAE0F-B7D5-4185-BF13-2258DAE9E316}"/>
              </a:ext>
            </a:extLst>
          </p:cNvPr>
          <p:cNvSpPr>
            <a:spLocks noGrp="1"/>
          </p:cNvSpPr>
          <p:nvPr>
            <p:ph type="sldNum" sz="quarter" idx="12"/>
          </p:nvPr>
        </p:nvSpPr>
        <p:spPr/>
        <p:txBody>
          <a:bodyPr/>
          <a:lstStyle/>
          <a:p>
            <a:fld id="{8C13379D-D487-4446-85FC-E9ED5B8B80F6}" type="slidenum">
              <a:rPr lang="en-US" smtClean="0"/>
              <a:pPr/>
              <a:t>27</a:t>
            </a:fld>
            <a:endParaRPr lang="en-US"/>
          </a:p>
        </p:txBody>
      </p:sp>
    </p:spTree>
    <p:extLst>
      <p:ext uri="{BB962C8B-B14F-4D97-AF65-F5344CB8AC3E}">
        <p14:creationId xmlns="" xmlns:p14="http://schemas.microsoft.com/office/powerpoint/2010/main" val="11491397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Cú</a:t>
            </a:r>
            <a:r>
              <a:rPr lang="en-US" dirty="0"/>
              <a:t> </a:t>
            </a:r>
            <a:r>
              <a:rPr lang="en-US" dirty="0" err="1"/>
              <a:t>pháp</a:t>
            </a:r>
            <a:r>
              <a:rPr lang="en-US" dirty="0"/>
              <a:t> </a:t>
            </a:r>
            <a:r>
              <a:rPr lang="en-US" dirty="0" err="1"/>
              <a:t>khai</a:t>
            </a:r>
            <a:r>
              <a:rPr lang="en-US" dirty="0"/>
              <a:t> </a:t>
            </a:r>
            <a:r>
              <a:rPr lang="en-US" dirty="0" err="1"/>
              <a:t>báo</a:t>
            </a:r>
            <a:r>
              <a:rPr lang="en-US" dirty="0"/>
              <a:t> con </a:t>
            </a:r>
            <a:r>
              <a:rPr lang="en-US" dirty="0" err="1"/>
              <a:t>trỏ</a:t>
            </a:r>
            <a:r>
              <a:rPr lang="en-US" dirty="0"/>
              <a:t> </a:t>
            </a:r>
            <a:r>
              <a:rPr lang="en-US" dirty="0" err="1"/>
              <a:t>hàm</a:t>
            </a:r>
            <a:endParaRPr lang="en-CA" dirty="0"/>
          </a:p>
        </p:txBody>
      </p:sp>
      <p:sp>
        <p:nvSpPr>
          <p:cNvPr id="3" name="Content Placeholder 2"/>
          <p:cNvSpPr>
            <a:spLocks noGrp="1"/>
          </p:cNvSpPr>
          <p:nvPr>
            <p:ph idx="1"/>
          </p:nvPr>
        </p:nvSpPr>
        <p:spPr/>
        <p:txBody>
          <a:bodyPr>
            <a:normAutofit fontScale="92500" lnSpcReduction="10000"/>
          </a:bodyPr>
          <a:lstStyle/>
          <a:p>
            <a:pPr marL="0" indent="0">
              <a:lnSpc>
                <a:spcPct val="100000"/>
              </a:lnSpc>
              <a:buNone/>
              <a:defRPr/>
            </a:pPr>
            <a:r>
              <a:rPr lang="en-US" altLang="en-US" sz="1800" dirty="0">
                <a:latin typeface="Courier New" panose="02070309020205020404" pitchFamily="49" charset="0"/>
                <a:cs typeface="Courier New" panose="02070309020205020404" pitchFamily="49" charset="0"/>
              </a:rPr>
              <a:t>&lt;</a:t>
            </a:r>
            <a:r>
              <a:rPr lang="en-US" altLang="en-US" sz="1800" dirty="0" err="1">
                <a:latin typeface="Courier New" panose="02070309020205020404" pitchFamily="49" charset="0"/>
                <a:cs typeface="Courier New" panose="02070309020205020404" pitchFamily="49" charset="0"/>
              </a:rPr>
              <a:t>return_type</a:t>
            </a:r>
            <a:r>
              <a:rPr lang="en-US" altLang="en-US" sz="1800" dirty="0">
                <a:latin typeface="Courier New" panose="02070309020205020404" pitchFamily="49" charset="0"/>
                <a:cs typeface="Courier New" panose="02070309020205020404" pitchFamily="49" charset="0"/>
              </a:rPr>
              <a:t>&gt; (*&lt;</a:t>
            </a:r>
            <a:r>
              <a:rPr lang="en-US" altLang="en-US" sz="1800" dirty="0" err="1">
                <a:latin typeface="Courier New" panose="02070309020205020404" pitchFamily="49" charset="0"/>
                <a:cs typeface="Courier New" panose="02070309020205020404" pitchFamily="49" charset="0"/>
              </a:rPr>
              <a:t>name_of_ptr</a:t>
            </a:r>
            <a:r>
              <a:rPr lang="en-US" altLang="en-US" sz="1800" dirty="0">
                <a:latin typeface="Courier New" panose="02070309020205020404" pitchFamily="49" charset="0"/>
                <a:cs typeface="Courier New" panose="02070309020205020404" pitchFamily="49" charset="0"/>
              </a:rPr>
              <a:t>&gt;)(&lt;</a:t>
            </a:r>
            <a:r>
              <a:rPr lang="en-US" altLang="en-US" sz="1800" dirty="0" err="1">
                <a:latin typeface="Courier New" panose="02070309020205020404" pitchFamily="49" charset="0"/>
                <a:cs typeface="Courier New" panose="02070309020205020404" pitchFamily="49" charset="0"/>
              </a:rPr>
              <a:t>data_type_of_parameters</a:t>
            </a:r>
            <a:r>
              <a:rPr lang="en-US" altLang="en-US" sz="1800" dirty="0">
                <a:latin typeface="Courier New" panose="02070309020205020404" pitchFamily="49" charset="0"/>
                <a:cs typeface="Courier New" panose="02070309020205020404" pitchFamily="49" charset="0"/>
              </a:rPr>
              <a:t>&gt;);</a:t>
            </a:r>
          </a:p>
          <a:p>
            <a:pPr marL="0" indent="0">
              <a:lnSpc>
                <a:spcPct val="100000"/>
              </a:lnSpc>
              <a:buNone/>
              <a:defRPr/>
            </a:pPr>
            <a:endParaRPr lang="en-US" altLang="en-US" sz="2000" dirty="0">
              <a:cs typeface="Arial" panose="020B0604020202020204" pitchFamily="34" charset="0"/>
            </a:endParaRPr>
          </a:p>
          <a:p>
            <a:pPr marL="0" indent="0">
              <a:lnSpc>
                <a:spcPct val="100000"/>
              </a:lnSpc>
              <a:buNone/>
              <a:defRPr/>
            </a:pPr>
            <a:r>
              <a:rPr lang="en-US" altLang="en-US" sz="2000" b="1" dirty="0" err="1">
                <a:cs typeface="Arial" panose="020B0604020202020204" pitchFamily="34" charset="0"/>
              </a:rPr>
              <a:t>Ví</a:t>
            </a:r>
            <a:r>
              <a:rPr lang="en-US" altLang="en-US" sz="2000" b="1" dirty="0">
                <a:cs typeface="Arial" panose="020B0604020202020204" pitchFamily="34" charset="0"/>
              </a:rPr>
              <a:t> </a:t>
            </a:r>
            <a:r>
              <a:rPr lang="en-US" altLang="en-US" sz="2000" b="1" dirty="0" err="1">
                <a:cs typeface="Arial" panose="020B0604020202020204" pitchFamily="34" charset="0"/>
              </a:rPr>
              <a:t>dụ</a:t>
            </a:r>
            <a:r>
              <a:rPr lang="en-US" altLang="en-US" sz="2000" b="1" dirty="0">
                <a:cs typeface="Arial" panose="020B0604020202020204" pitchFamily="34" charset="0"/>
              </a:rPr>
              <a:t> 1:</a:t>
            </a:r>
          </a:p>
          <a:p>
            <a:pPr marL="0" marR="0" indent="0">
              <a:lnSpc>
                <a:spcPct val="107000"/>
              </a:lnSpc>
              <a:spcBef>
                <a:spcPts val="0"/>
              </a:spcBef>
              <a:spcAft>
                <a:spcPts val="0"/>
              </a:spcAft>
              <a:buNone/>
            </a:pPr>
            <a:r>
              <a:rPr lang="en-US" sz="20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foo</a:t>
            </a:r>
            <a:r>
              <a:rPr lang="en-US" sz="20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return</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0</a:t>
            </a:r>
            <a:r>
              <a:rPr lang="en-US" sz="20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r>
              <a:rPr lang="en-US" sz="20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pFoo</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smtClean="0">
                <a:effectLst/>
                <a:latin typeface="Courier New" panose="02070309020205020404" pitchFamily="49" charset="0"/>
                <a:ea typeface="Calibri" panose="020F0502020204030204" pitchFamily="34" charset="0"/>
                <a:cs typeface="Courier New" panose="02070309020205020404" pitchFamily="49" charset="0"/>
              </a:rPr>
              <a:t>();    </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p>
            <a:pPr marL="0" indent="0">
              <a:lnSpc>
                <a:spcPct val="100000"/>
              </a:lnSpc>
              <a:buNone/>
              <a:defRPr/>
            </a:pPr>
            <a:endParaRPr lang="en-US" altLang="en-US" sz="2000" dirty="0">
              <a:latin typeface="Courier New" panose="02070309020205020404" pitchFamily="49" charset="0"/>
              <a:cs typeface="Courier New" panose="02070309020205020404" pitchFamily="49" charset="0"/>
            </a:endParaRPr>
          </a:p>
          <a:p>
            <a:pPr marL="0" indent="0">
              <a:lnSpc>
                <a:spcPct val="100000"/>
              </a:lnSpc>
              <a:buNone/>
              <a:defRPr/>
            </a:pPr>
            <a:r>
              <a:rPr lang="en-US" altLang="en-US" sz="2000" b="1" dirty="0" err="1">
                <a:cs typeface="Arial" panose="020B0604020202020204" pitchFamily="34" charset="0"/>
              </a:rPr>
              <a:t>Ví</a:t>
            </a:r>
            <a:r>
              <a:rPr lang="en-US" altLang="en-US" sz="2000" b="1" dirty="0">
                <a:cs typeface="Arial" panose="020B0604020202020204" pitchFamily="34" charset="0"/>
              </a:rPr>
              <a:t> </a:t>
            </a:r>
            <a:r>
              <a:rPr lang="en-US" altLang="en-US" sz="2000" b="1" dirty="0" err="1">
                <a:cs typeface="Arial" panose="020B0604020202020204" pitchFamily="34" charset="0"/>
              </a:rPr>
              <a:t>dụ</a:t>
            </a:r>
            <a:r>
              <a:rPr lang="en-US" altLang="en-US" sz="2000" b="1" dirty="0">
                <a:cs typeface="Arial" panose="020B0604020202020204" pitchFamily="34" charset="0"/>
              </a:rPr>
              <a:t> 2:</a:t>
            </a:r>
            <a:endParaRPr lang="en-US" altLang="en-US" sz="2000" b="1" dirty="0">
              <a:latin typeface="Courier New" panose="02070309020205020404" pitchFamily="49" charset="0"/>
              <a:cs typeface="Courier New" panose="02070309020205020404" pitchFamily="49" charset="0"/>
            </a:endParaRPr>
          </a:p>
          <a:p>
            <a:pPr marL="0" marR="0" indent="0">
              <a:lnSpc>
                <a:spcPct val="107000"/>
              </a:lnSpc>
              <a:spcBef>
                <a:spcPts val="0"/>
              </a:spcBef>
              <a:spcAft>
                <a:spcPts val="0"/>
              </a:spcAft>
              <a:buNone/>
            </a:pPr>
            <a:r>
              <a:rPr lang="en-US" sz="20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void</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swapValue</a:t>
            </a:r>
            <a:r>
              <a:rPr lang="en-US" sz="2000" dirty="0">
                <a:effectLst/>
                <a:latin typeface="Courier New" panose="02070309020205020404" pitchFamily="49" charset="0"/>
                <a:ea typeface="Calibri" panose="020F0502020204030204" pitchFamily="34" charset="0"/>
                <a:cs typeface="Courier New" panose="02070309020205020404" pitchFamily="49" charset="0"/>
              </a:rPr>
              <a:t>(</a:t>
            </a:r>
            <a:r>
              <a:rPr lang="en-US" sz="20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&amp;</a:t>
            </a:r>
            <a:r>
              <a:rPr lang="en-US" sz="2000" dirty="0">
                <a:effectLst/>
                <a:latin typeface="Courier New" panose="02070309020205020404" pitchFamily="49" charset="0"/>
                <a:ea typeface="Calibri" panose="020F0502020204030204" pitchFamily="34" charset="0"/>
                <a:cs typeface="Courier New" panose="02070309020205020404" pitchFamily="49" charset="0"/>
              </a:rPr>
              <a:t>value1, </a:t>
            </a:r>
            <a:r>
              <a:rPr lang="en-US" sz="20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&amp;</a:t>
            </a:r>
            <a:r>
              <a:rPr lang="en-US" sz="2000" dirty="0">
                <a:effectLst/>
                <a:latin typeface="Courier New" panose="02070309020205020404" pitchFamily="49" charset="0"/>
                <a:ea typeface="Calibri" panose="020F0502020204030204" pitchFamily="34" charset="0"/>
                <a:cs typeface="Courier New" panose="02070309020205020404" pitchFamily="49" charset="0"/>
              </a:rPr>
              <a:t>value2) {</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2000" dirty="0">
                <a:effectLst/>
                <a:latin typeface="Courier New" panose="02070309020205020404" pitchFamily="49" charset="0"/>
                <a:ea typeface="Calibri" panose="020F0502020204030204" pitchFamily="34" charset="0"/>
                <a:cs typeface="Courier New" panose="02070309020205020404" pitchFamily="49" charset="0"/>
              </a:rPr>
              <a:t> temp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a:effectLst/>
                <a:latin typeface="Courier New" panose="02070309020205020404" pitchFamily="49" charset="0"/>
                <a:ea typeface="Calibri" panose="020F0502020204030204" pitchFamily="34" charset="0"/>
                <a:cs typeface="Courier New" panose="02070309020205020404" pitchFamily="49" charset="0"/>
              </a:rPr>
              <a:t> value1;</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value1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a:effectLst/>
                <a:latin typeface="Courier New" panose="02070309020205020404" pitchFamily="49" charset="0"/>
                <a:ea typeface="Calibri" panose="020F0502020204030204" pitchFamily="34" charset="0"/>
                <a:cs typeface="Courier New" panose="02070309020205020404" pitchFamily="49" charset="0"/>
              </a:rPr>
              <a:t> value2;</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value2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a:effectLst/>
                <a:latin typeface="Courier New" panose="02070309020205020404" pitchFamily="49" charset="0"/>
                <a:ea typeface="Calibri" panose="020F0502020204030204" pitchFamily="34" charset="0"/>
                <a:cs typeface="Courier New" panose="02070309020205020404" pitchFamily="49" charset="0"/>
              </a:rPr>
              <a:t> temp;</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r>
              <a:rPr lang="en-US" sz="20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void</a:t>
            </a:r>
            <a:r>
              <a:rPr lang="en-US" sz="2000" dirty="0">
                <a:effectLst/>
                <a:latin typeface="Courier New" panose="02070309020205020404" pitchFamily="49" charset="0"/>
                <a:ea typeface="Calibri" panose="020F0502020204030204" pitchFamily="34" charset="0"/>
                <a:cs typeface="Courier New" panose="02070309020205020404" pitchFamily="49" charset="0"/>
              </a:rPr>
              <a:t>(</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pSwap</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&amp;</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&amp;</a:t>
            </a:r>
            <a:r>
              <a:rPr lang="en-US" sz="20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3">
            <a:extLst>
              <a:ext uri="{FF2B5EF4-FFF2-40B4-BE49-F238E27FC236}">
                <a16:creationId xmlns="" xmlns:a16="http://schemas.microsoft.com/office/drawing/2014/main" id="{A32BAE0F-B7D5-4185-BF13-2258DAE9E316}"/>
              </a:ext>
            </a:extLst>
          </p:cNvPr>
          <p:cNvSpPr>
            <a:spLocks noGrp="1"/>
          </p:cNvSpPr>
          <p:nvPr>
            <p:ph type="sldNum" sz="quarter" idx="12"/>
          </p:nvPr>
        </p:nvSpPr>
        <p:spPr/>
        <p:txBody>
          <a:bodyPr/>
          <a:lstStyle/>
          <a:p>
            <a:fld id="{8C13379D-D487-4446-85FC-E9ED5B8B80F6}" type="slidenum">
              <a:rPr lang="en-US" smtClean="0"/>
              <a:pPr/>
              <a:t>28</a:t>
            </a:fld>
            <a:endParaRPr lang="en-US"/>
          </a:p>
        </p:txBody>
      </p:sp>
    </p:spTree>
    <p:extLst>
      <p:ext uri="{BB962C8B-B14F-4D97-AF65-F5344CB8AC3E}">
        <p14:creationId xmlns="" xmlns:p14="http://schemas.microsoft.com/office/powerpoint/2010/main" val="36443153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sử</a:t>
            </a:r>
            <a:r>
              <a:rPr lang="en-US" dirty="0"/>
              <a:t> </a:t>
            </a:r>
            <a:r>
              <a:rPr lang="en-US" dirty="0" err="1"/>
              <a:t>dụng</a:t>
            </a:r>
            <a:r>
              <a:rPr lang="en-US" dirty="0"/>
              <a:t> con </a:t>
            </a:r>
            <a:r>
              <a:rPr lang="en-US" dirty="0" err="1"/>
              <a:t>trỏ</a:t>
            </a:r>
            <a:r>
              <a:rPr lang="en-US" dirty="0"/>
              <a:t> </a:t>
            </a:r>
            <a:r>
              <a:rPr lang="en-US" dirty="0" err="1"/>
              <a:t>hàm</a:t>
            </a:r>
            <a:endParaRPr lang="en-CA" dirty="0"/>
          </a:p>
        </p:txBody>
      </p:sp>
      <p:sp>
        <p:nvSpPr>
          <p:cNvPr id="3" name="Content Placeholder 2"/>
          <p:cNvSpPr>
            <a:spLocks noGrp="1"/>
          </p:cNvSpPr>
          <p:nvPr>
            <p:ph idx="1"/>
          </p:nvPr>
        </p:nvSpPr>
        <p:spPr/>
        <p:txBody>
          <a:bodyPr>
            <a:normAutofit fontScale="77500" lnSpcReduction="20000"/>
          </a:bodyPr>
          <a:lstStyle/>
          <a:p>
            <a:pPr marL="0" marR="0" indent="0">
              <a:lnSpc>
                <a:spcPct val="107000"/>
              </a:lnSpc>
              <a:spcBef>
                <a:spcPts val="0"/>
              </a:spcBef>
              <a:spcAft>
                <a:spcPts val="600"/>
              </a:spcAft>
              <a:buNone/>
            </a:pP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void</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swapValue</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&amp;</a:t>
            </a:r>
            <a:r>
              <a:rPr lang="en-US" dirty="0">
                <a:effectLst/>
                <a:latin typeface="Courier New" panose="02070309020205020404" pitchFamily="49" charset="0"/>
                <a:ea typeface="Calibri" panose="020F0502020204030204" pitchFamily="34" charset="0"/>
                <a:cs typeface="Times New Roman" panose="02020603050405020304" pitchFamily="18" charset="0"/>
              </a:rPr>
              <a:t>value1, </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&amp;</a:t>
            </a:r>
            <a:r>
              <a:rPr lang="en-US" dirty="0">
                <a:effectLst/>
                <a:latin typeface="Courier New" panose="02070309020205020404" pitchFamily="49" charset="0"/>
                <a:ea typeface="Calibri" panose="020F0502020204030204" pitchFamily="34" charset="0"/>
                <a:cs typeface="Times New Roman" panose="02020603050405020304" pitchFamily="18" charset="0"/>
              </a:rPr>
              <a:t>value2){</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 temp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value1;</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value1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value2;</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value2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temp;</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6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main</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void</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err="1">
                <a:effectLst/>
                <a:latin typeface="Courier New" panose="02070309020205020404" pitchFamily="49" charset="0"/>
                <a:ea typeface="Calibri" panose="020F0502020204030204" pitchFamily="34" charset="0"/>
                <a:cs typeface="Times New Roman" panose="02020603050405020304" pitchFamily="18" charset="0"/>
              </a:rPr>
              <a:t>pSwap</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&amp;</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&amp;</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swapValue</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 a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1</a:t>
            </a:r>
            <a:r>
              <a:rPr lang="en-US" dirty="0">
                <a:effectLst/>
                <a:latin typeface="Courier New" panose="02070309020205020404" pitchFamily="49" charset="0"/>
                <a:ea typeface="Calibri" panose="020F0502020204030204" pitchFamily="34" charset="0"/>
                <a:cs typeface="Times New Roman" panose="02020603050405020304" pitchFamily="18" charset="0"/>
              </a:rPr>
              <a:t>, b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5</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cout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"Before: "</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dirty="0">
                <a:effectLst/>
                <a:latin typeface="Courier New" panose="02070309020205020404" pitchFamily="49" charset="0"/>
                <a:ea typeface="Calibri" panose="020F0502020204030204" pitchFamily="34" charset="0"/>
                <a:cs typeface="Times New Roman" panose="02020603050405020304" pitchFamily="18" charset="0"/>
              </a:rPr>
              <a:t> a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dirty="0">
                <a:effectLst/>
                <a:latin typeface="Courier New" panose="02070309020205020404" pitchFamily="49" charset="0"/>
                <a:ea typeface="Calibri" panose="020F0502020204030204" pitchFamily="34" charset="0"/>
                <a:cs typeface="Times New Roman" panose="02020603050405020304" pitchFamily="18" charset="0"/>
              </a:rPr>
              <a:t> b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endl</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err="1">
                <a:effectLst/>
                <a:latin typeface="Courier New" panose="02070309020205020404" pitchFamily="49" charset="0"/>
                <a:ea typeface="Calibri" panose="020F0502020204030204" pitchFamily="34" charset="0"/>
                <a:cs typeface="Times New Roman" panose="02020603050405020304" pitchFamily="18" charset="0"/>
              </a:rPr>
              <a:t>pSwap</a:t>
            </a:r>
            <a:r>
              <a:rPr lang="en-US" dirty="0">
                <a:effectLst/>
                <a:latin typeface="Courier New" panose="02070309020205020404" pitchFamily="49" charset="0"/>
                <a:ea typeface="Calibri" panose="020F0502020204030204" pitchFamily="34" charset="0"/>
                <a:cs typeface="Times New Roman" panose="02020603050405020304" pitchFamily="18" charset="0"/>
              </a:rPr>
              <a:t>)(a, b);</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cout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"After:  "</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dirty="0">
                <a:effectLst/>
                <a:latin typeface="Courier New" panose="02070309020205020404" pitchFamily="49" charset="0"/>
                <a:ea typeface="Calibri" panose="020F0502020204030204" pitchFamily="34" charset="0"/>
                <a:cs typeface="Times New Roman" panose="02020603050405020304" pitchFamily="18" charset="0"/>
              </a:rPr>
              <a:t> a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dirty="0">
                <a:effectLst/>
                <a:latin typeface="Courier New" panose="02070309020205020404" pitchFamily="49" charset="0"/>
                <a:ea typeface="Calibri" panose="020F0502020204030204" pitchFamily="34" charset="0"/>
                <a:cs typeface="Times New Roman" panose="02020603050405020304" pitchFamily="18" charset="0"/>
              </a:rPr>
              <a:t> b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endl</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return</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0</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60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3">
            <a:extLst>
              <a:ext uri="{FF2B5EF4-FFF2-40B4-BE49-F238E27FC236}">
                <a16:creationId xmlns="" xmlns:a16="http://schemas.microsoft.com/office/drawing/2014/main" id="{A32BAE0F-B7D5-4185-BF13-2258DAE9E316}"/>
              </a:ext>
            </a:extLst>
          </p:cNvPr>
          <p:cNvSpPr>
            <a:spLocks noGrp="1"/>
          </p:cNvSpPr>
          <p:nvPr>
            <p:ph type="sldNum" sz="quarter" idx="12"/>
          </p:nvPr>
        </p:nvSpPr>
        <p:spPr/>
        <p:txBody>
          <a:bodyPr/>
          <a:lstStyle/>
          <a:p>
            <a:fld id="{8C13379D-D487-4446-85FC-E9ED5B8B80F6}" type="slidenum">
              <a:rPr lang="en-US" smtClean="0"/>
              <a:pPr/>
              <a:t>29</a:t>
            </a:fld>
            <a:endParaRPr lang="en-US"/>
          </a:p>
        </p:txBody>
      </p:sp>
    </p:spTree>
    <p:extLst>
      <p:ext uri="{BB962C8B-B14F-4D97-AF65-F5344CB8AC3E}">
        <p14:creationId xmlns="" xmlns:p14="http://schemas.microsoft.com/office/powerpoint/2010/main" val="40470068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 xmlns:a16="http://schemas.microsoft.com/office/drawing/2014/main" id="{A2C1C709-2A2D-41C3-9967-5A8292669156}"/>
              </a:ext>
            </a:extLst>
          </p:cNvPr>
          <p:cNvSpPr>
            <a:spLocks noGrp="1" noChangeArrowheads="1"/>
          </p:cNvSpPr>
          <p:nvPr>
            <p:ph type="title"/>
          </p:nvPr>
        </p:nvSpPr>
        <p:spPr/>
        <p:txBody>
          <a:bodyPr/>
          <a:lstStyle/>
          <a:p>
            <a:r>
              <a:rPr lang="en-US" dirty="0" err="1"/>
              <a:t>Nội</a:t>
            </a:r>
            <a:r>
              <a:rPr lang="en-US" dirty="0"/>
              <a:t> dung</a:t>
            </a:r>
            <a:endParaRPr lang="fr-FR" dirty="0"/>
          </a:p>
        </p:txBody>
      </p:sp>
      <p:sp>
        <p:nvSpPr>
          <p:cNvPr id="6147" name="Rectangle 3">
            <a:extLst>
              <a:ext uri="{FF2B5EF4-FFF2-40B4-BE49-F238E27FC236}">
                <a16:creationId xmlns="" xmlns:a16="http://schemas.microsoft.com/office/drawing/2014/main" id="{19CFE2AF-E6C5-43AB-AE97-E382114BC5E6}"/>
              </a:ext>
            </a:extLst>
          </p:cNvPr>
          <p:cNvSpPr>
            <a:spLocks noGrp="1" noChangeArrowheads="1"/>
          </p:cNvSpPr>
          <p:nvPr>
            <p:ph idx="1"/>
          </p:nvPr>
        </p:nvSpPr>
        <p:spPr/>
        <p:txBody>
          <a:bodyPr>
            <a:normAutofit/>
          </a:bodyPr>
          <a:lstStyle/>
          <a:p>
            <a:pPr marL="457200" indent="-457200">
              <a:buAutoNum type="arabicPeriod"/>
            </a:pPr>
            <a:r>
              <a:rPr lang="en-US" sz="2800" dirty="0" err="1"/>
              <a:t>Truyền</a:t>
            </a:r>
            <a:r>
              <a:rPr lang="en-US" sz="2800" dirty="0"/>
              <a:t> </a:t>
            </a:r>
            <a:r>
              <a:rPr lang="en-US" sz="2800" dirty="0" err="1"/>
              <a:t>tham</a:t>
            </a:r>
            <a:r>
              <a:rPr lang="en-US" sz="2800" dirty="0"/>
              <a:t> </a:t>
            </a:r>
            <a:r>
              <a:rPr lang="en-US" sz="2800" dirty="0" err="1"/>
              <a:t>trị</a:t>
            </a:r>
            <a:r>
              <a:rPr lang="en-US" sz="2800" dirty="0"/>
              <a:t>, </a:t>
            </a:r>
            <a:r>
              <a:rPr lang="en-US" sz="2800" dirty="0" err="1"/>
              <a:t>tham</a:t>
            </a:r>
            <a:r>
              <a:rPr lang="en-US" sz="2800" dirty="0"/>
              <a:t> </a:t>
            </a:r>
            <a:r>
              <a:rPr lang="en-US" sz="2800" dirty="0" err="1"/>
              <a:t>biến</a:t>
            </a:r>
            <a:r>
              <a:rPr lang="en-US" sz="2800" dirty="0"/>
              <a:t> </a:t>
            </a:r>
            <a:r>
              <a:rPr lang="en-US" sz="2800" dirty="0" err="1"/>
              <a:t>và</a:t>
            </a:r>
            <a:r>
              <a:rPr lang="en-US" sz="2800" dirty="0"/>
              <a:t> </a:t>
            </a:r>
            <a:r>
              <a:rPr lang="en-US" sz="2800" dirty="0" err="1"/>
              <a:t>tham</a:t>
            </a:r>
            <a:r>
              <a:rPr lang="en-US" sz="2800" dirty="0"/>
              <a:t> </a:t>
            </a:r>
            <a:r>
              <a:rPr lang="en-US" sz="2800" dirty="0" err="1"/>
              <a:t>số</a:t>
            </a:r>
            <a:r>
              <a:rPr lang="en-US" sz="2800" dirty="0"/>
              <a:t> </a:t>
            </a:r>
            <a:r>
              <a:rPr lang="en-US" sz="2800" dirty="0" err="1"/>
              <a:t>ngầm</a:t>
            </a:r>
            <a:r>
              <a:rPr lang="en-US" sz="2800" dirty="0"/>
              <a:t> </a:t>
            </a:r>
            <a:r>
              <a:rPr lang="en-US" sz="2800" dirty="0" err="1"/>
              <a:t>định</a:t>
            </a:r>
            <a:endParaRPr lang="en-US" sz="2800" dirty="0"/>
          </a:p>
          <a:p>
            <a:pPr marL="457200" indent="-457200">
              <a:buAutoNum type="arabicPeriod"/>
            </a:pPr>
            <a:r>
              <a:rPr lang="en-US" sz="2800" dirty="0" err="1"/>
              <a:t>Đa</a:t>
            </a:r>
            <a:r>
              <a:rPr lang="en-US" sz="2800" dirty="0"/>
              <a:t> </a:t>
            </a:r>
            <a:r>
              <a:rPr lang="en-US" sz="2800" dirty="0" err="1"/>
              <a:t>năng</a:t>
            </a:r>
            <a:r>
              <a:rPr lang="en-US" sz="2800" dirty="0"/>
              <a:t> </a:t>
            </a:r>
            <a:r>
              <a:rPr lang="en-US" sz="2800" dirty="0" err="1"/>
              <a:t>hóa</a:t>
            </a:r>
            <a:r>
              <a:rPr lang="en-US" sz="2800" dirty="0"/>
              <a:t> </a:t>
            </a:r>
            <a:r>
              <a:rPr lang="en-US" sz="2800" dirty="0" err="1"/>
              <a:t>hàm</a:t>
            </a:r>
            <a:r>
              <a:rPr lang="en-US" sz="2800" dirty="0"/>
              <a:t> (function overload)</a:t>
            </a:r>
          </a:p>
          <a:p>
            <a:pPr marL="457200" indent="-457200">
              <a:buAutoNum type="arabicPeriod"/>
            </a:pPr>
            <a:r>
              <a:rPr lang="en-US" sz="2800" dirty="0"/>
              <a:t>Con </a:t>
            </a:r>
            <a:r>
              <a:rPr lang="en-US" sz="2800" dirty="0" err="1"/>
              <a:t>trỏ</a:t>
            </a:r>
            <a:r>
              <a:rPr lang="en-US" sz="2800" dirty="0"/>
              <a:t> </a:t>
            </a:r>
            <a:r>
              <a:rPr lang="en-US" sz="2800" dirty="0" err="1"/>
              <a:t>hàm</a:t>
            </a:r>
            <a:r>
              <a:rPr lang="en-US" sz="2800" dirty="0"/>
              <a:t> </a:t>
            </a:r>
            <a:r>
              <a:rPr lang="en-US" sz="2800" dirty="0" err="1"/>
              <a:t>và</a:t>
            </a:r>
            <a:r>
              <a:rPr lang="en-US" sz="2800" dirty="0"/>
              <a:t> </a:t>
            </a:r>
            <a:r>
              <a:rPr lang="en-US" sz="2800" dirty="0" err="1"/>
              <a:t>tham</a:t>
            </a:r>
            <a:r>
              <a:rPr lang="en-US" sz="2800" dirty="0"/>
              <a:t> </a:t>
            </a:r>
            <a:r>
              <a:rPr lang="en-US" sz="2800" dirty="0" err="1"/>
              <a:t>số</a:t>
            </a:r>
            <a:r>
              <a:rPr lang="en-US" sz="2800" dirty="0"/>
              <a:t> </a:t>
            </a:r>
            <a:r>
              <a:rPr lang="en-US" sz="2800" dirty="0" err="1"/>
              <a:t>hóa</a:t>
            </a:r>
            <a:r>
              <a:rPr lang="en-US" sz="2800" dirty="0"/>
              <a:t> </a:t>
            </a:r>
            <a:r>
              <a:rPr lang="en-US" sz="2800" dirty="0" err="1"/>
              <a:t>hàm</a:t>
            </a:r>
            <a:endParaRPr lang="en-US" sz="2800" dirty="0"/>
          </a:p>
          <a:p>
            <a:pPr marL="457200" indent="-457200">
              <a:buAutoNum type="arabicPeriod"/>
            </a:pPr>
            <a:r>
              <a:rPr lang="en-US" sz="2800" dirty="0" err="1"/>
              <a:t>Khái</a:t>
            </a:r>
            <a:r>
              <a:rPr lang="en-US" sz="2800" dirty="0"/>
              <a:t> </a:t>
            </a:r>
            <a:r>
              <a:rPr lang="en-US" sz="2800" dirty="0" err="1"/>
              <a:t>quát</a:t>
            </a:r>
            <a:r>
              <a:rPr lang="en-US" sz="2800" dirty="0"/>
              <a:t> </a:t>
            </a:r>
            <a:r>
              <a:rPr lang="en-US" sz="2800" dirty="0" err="1"/>
              <a:t>hóa</a:t>
            </a:r>
            <a:r>
              <a:rPr lang="en-US" sz="2800" dirty="0"/>
              <a:t> </a:t>
            </a:r>
            <a:r>
              <a:rPr lang="en-US" sz="2800" dirty="0" err="1"/>
              <a:t>hàm</a:t>
            </a:r>
            <a:r>
              <a:rPr lang="en-US" sz="2800" dirty="0"/>
              <a:t> (function templates)</a:t>
            </a:r>
          </a:p>
          <a:p>
            <a:pPr marL="457200" indent="-457200">
              <a:buAutoNum type="arabicPeriod"/>
            </a:pPr>
            <a:r>
              <a:rPr lang="en-US" sz="2800" dirty="0" err="1"/>
              <a:t>Biểu</a:t>
            </a:r>
            <a:r>
              <a:rPr lang="en-US" sz="2800" dirty="0"/>
              <a:t> </a:t>
            </a:r>
            <a:r>
              <a:rPr lang="en-US" sz="2800" dirty="0" err="1"/>
              <a:t>thức</a:t>
            </a:r>
            <a:r>
              <a:rPr lang="en-US" sz="2800" dirty="0"/>
              <a:t> </a:t>
            </a:r>
            <a:r>
              <a:rPr lang="en-US" sz="2800" dirty="0" err="1"/>
              <a:t>lamda</a:t>
            </a:r>
            <a:r>
              <a:rPr lang="en-US" sz="2800" dirty="0"/>
              <a:t> </a:t>
            </a:r>
            <a:r>
              <a:rPr lang="en-US" sz="2800" dirty="0" err="1"/>
              <a:t>và</a:t>
            </a:r>
            <a:r>
              <a:rPr lang="en-US" sz="2800" dirty="0"/>
              <a:t> </a:t>
            </a:r>
            <a:r>
              <a:rPr lang="en-US" sz="2800" dirty="0" err="1"/>
              <a:t>hàm</a:t>
            </a:r>
            <a:r>
              <a:rPr lang="en-US" sz="2800" dirty="0"/>
              <a:t> </a:t>
            </a:r>
            <a:r>
              <a:rPr lang="en-US" sz="2800" dirty="0" err="1"/>
              <a:t>nặc</a:t>
            </a:r>
            <a:r>
              <a:rPr lang="en-US" sz="2800" dirty="0"/>
              <a:t> </a:t>
            </a:r>
            <a:r>
              <a:rPr lang="en-US" sz="2800" dirty="0" err="1"/>
              <a:t>danh</a:t>
            </a:r>
            <a:endParaRPr lang="en-US" sz="2800" dirty="0"/>
          </a:p>
        </p:txBody>
      </p:sp>
      <p:sp>
        <p:nvSpPr>
          <p:cNvPr id="6" name="Slide Number Placeholder 3">
            <a:extLst>
              <a:ext uri="{FF2B5EF4-FFF2-40B4-BE49-F238E27FC236}">
                <a16:creationId xmlns="" xmlns:a16="http://schemas.microsoft.com/office/drawing/2014/main" id="{C0E11332-8E67-4635-8B19-A3A63C29FC25}"/>
              </a:ext>
            </a:extLst>
          </p:cNvPr>
          <p:cNvSpPr>
            <a:spLocks noGrp="1"/>
          </p:cNvSpPr>
          <p:nvPr>
            <p:ph type="sldNum" sz="quarter" idx="12"/>
          </p:nvPr>
        </p:nvSpPr>
        <p:spPr/>
        <p:txBody>
          <a:bodyPr/>
          <a:lstStyle/>
          <a:p>
            <a:fld id="{8C13379D-D487-4446-85FC-E9ED5B8B80F6}" type="slidenum">
              <a:rPr lang="en-US" smtClean="0"/>
              <a:pPr/>
              <a:t>3</a:t>
            </a:fld>
            <a:endParaRPr lang="en-US"/>
          </a:p>
        </p:txBody>
      </p:sp>
    </p:spTree>
    <p:extLst>
      <p:ext uri="{BB962C8B-B14F-4D97-AF65-F5344CB8AC3E}">
        <p14:creationId xmlns="" xmlns:p14="http://schemas.microsoft.com/office/powerpoint/2010/main" val="18722585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Sắp</a:t>
            </a:r>
            <a:r>
              <a:rPr lang="en-US" dirty="0"/>
              <a:t> </a:t>
            </a:r>
            <a:r>
              <a:rPr lang="en-US" dirty="0" err="1"/>
              <a:t>xếp</a:t>
            </a:r>
            <a:r>
              <a:rPr lang="en-US" dirty="0"/>
              <a:t> </a:t>
            </a:r>
            <a:r>
              <a:rPr lang="en-US" dirty="0" err="1"/>
              <a:t>dãy</a:t>
            </a:r>
            <a:r>
              <a:rPr lang="en-US" dirty="0"/>
              <a:t> </a:t>
            </a:r>
            <a:r>
              <a:rPr lang="en-US" dirty="0" err="1"/>
              <a:t>số</a:t>
            </a:r>
            <a:endParaRPr lang="en-CA" dirty="0"/>
          </a:p>
        </p:txBody>
      </p:sp>
      <p:sp>
        <p:nvSpPr>
          <p:cNvPr id="3" name="Content Placeholder 2"/>
          <p:cNvSpPr>
            <a:spLocks noGrp="1"/>
          </p:cNvSpPr>
          <p:nvPr>
            <p:ph idx="1"/>
          </p:nvPr>
        </p:nvSpPr>
        <p:spPr>
          <a:xfrm>
            <a:off x="628650" y="810489"/>
            <a:ext cx="7886700" cy="5523056"/>
          </a:xfrm>
        </p:spPr>
        <p:txBody>
          <a:bodyPr>
            <a:noAutofit/>
          </a:bodyPr>
          <a:lstStyle/>
          <a:p>
            <a:pPr marL="0" marR="0" indent="0">
              <a:lnSpc>
                <a:spcPct val="107000"/>
              </a:lnSpc>
              <a:spcBef>
                <a:spcPts val="0"/>
              </a:spcBef>
              <a:spcAft>
                <a:spcPts val="0"/>
              </a:spcAft>
              <a:buNone/>
            </a:pPr>
            <a:r>
              <a:rPr lang="en-US" sz="18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bool</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ascending</a:t>
            </a:r>
            <a:r>
              <a:rPr lang="en-US" sz="1800" dirty="0">
                <a:effectLst/>
                <a:latin typeface="Courier New" panose="02070309020205020404" pitchFamily="49" charset="0"/>
                <a:ea typeface="Calibri" panose="020F0502020204030204" pitchFamily="34" charset="0"/>
                <a:cs typeface="Courier New" panose="02070309020205020404" pitchFamily="49" charset="0"/>
              </a:rPr>
              <a:t>(</a:t>
            </a:r>
            <a:r>
              <a:rPr lang="en-US" sz="18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1800" dirty="0">
                <a:effectLst/>
                <a:latin typeface="Courier New" panose="02070309020205020404" pitchFamily="49" charset="0"/>
                <a:ea typeface="Calibri" panose="020F0502020204030204" pitchFamily="34" charset="0"/>
                <a:cs typeface="Courier New" panose="02070309020205020404" pitchFamily="49" charset="0"/>
              </a:rPr>
              <a:t> left, </a:t>
            </a:r>
            <a:r>
              <a:rPr lang="en-US" sz="18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1800" dirty="0">
                <a:effectLst/>
                <a:latin typeface="Courier New" panose="02070309020205020404" pitchFamily="49" charset="0"/>
                <a:ea typeface="Calibri" panose="020F0502020204030204" pitchFamily="34" charset="0"/>
                <a:cs typeface="Courier New" panose="02070309020205020404" pitchFamily="49" charset="0"/>
              </a:rPr>
              <a:t> right){</a:t>
            </a: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return</a:t>
            </a:r>
            <a:r>
              <a:rPr lang="en-US" sz="1800" dirty="0">
                <a:effectLst/>
                <a:latin typeface="Courier New" panose="02070309020205020404" pitchFamily="49" charset="0"/>
                <a:ea typeface="Calibri" panose="020F0502020204030204" pitchFamily="34" charset="0"/>
                <a:cs typeface="Courier New" panose="02070309020205020404" pitchFamily="49" charset="0"/>
              </a:rPr>
              <a:t> left </a:t>
            </a:r>
            <a:r>
              <a:rPr lang="en-US" sz="18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&gt;</a:t>
            </a:r>
            <a:r>
              <a:rPr lang="en-US" sz="1800" dirty="0">
                <a:effectLst/>
                <a:latin typeface="Courier New" panose="02070309020205020404" pitchFamily="49" charset="0"/>
                <a:ea typeface="Calibri" panose="020F0502020204030204" pitchFamily="34" charset="0"/>
                <a:cs typeface="Courier New" panose="02070309020205020404" pitchFamily="49" charset="0"/>
              </a:rPr>
              <a:t> right;</a:t>
            </a: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r>
              <a:rPr lang="en-US" sz="18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bool</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descending</a:t>
            </a:r>
            <a:r>
              <a:rPr lang="en-US" sz="1800" dirty="0">
                <a:effectLst/>
                <a:latin typeface="Courier New" panose="02070309020205020404" pitchFamily="49" charset="0"/>
                <a:ea typeface="Calibri" panose="020F0502020204030204" pitchFamily="34" charset="0"/>
                <a:cs typeface="Courier New" panose="02070309020205020404" pitchFamily="49" charset="0"/>
              </a:rPr>
              <a:t>(</a:t>
            </a:r>
            <a:r>
              <a:rPr lang="en-US" sz="18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1800" dirty="0">
                <a:effectLst/>
                <a:latin typeface="Courier New" panose="02070309020205020404" pitchFamily="49" charset="0"/>
                <a:ea typeface="Calibri" panose="020F0502020204030204" pitchFamily="34" charset="0"/>
                <a:cs typeface="Courier New" panose="02070309020205020404" pitchFamily="49" charset="0"/>
              </a:rPr>
              <a:t> left, </a:t>
            </a:r>
            <a:r>
              <a:rPr lang="en-US" sz="18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1800" dirty="0">
                <a:effectLst/>
                <a:latin typeface="Courier New" panose="02070309020205020404" pitchFamily="49" charset="0"/>
                <a:ea typeface="Calibri" panose="020F0502020204030204" pitchFamily="34" charset="0"/>
                <a:cs typeface="Courier New" panose="02070309020205020404" pitchFamily="49" charset="0"/>
              </a:rPr>
              <a:t> right){</a:t>
            </a: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return</a:t>
            </a:r>
            <a:r>
              <a:rPr lang="en-US" sz="1800" dirty="0">
                <a:effectLst/>
                <a:latin typeface="Courier New" panose="02070309020205020404" pitchFamily="49" charset="0"/>
                <a:ea typeface="Calibri" panose="020F0502020204030204" pitchFamily="34" charset="0"/>
                <a:cs typeface="Courier New" panose="02070309020205020404" pitchFamily="49" charset="0"/>
              </a:rPr>
              <a:t> left </a:t>
            </a:r>
            <a:r>
              <a:rPr lang="en-US" sz="18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a:t>
            </a:r>
            <a:r>
              <a:rPr lang="en-US" sz="1800" dirty="0">
                <a:effectLst/>
                <a:latin typeface="Courier New" panose="02070309020205020404" pitchFamily="49" charset="0"/>
                <a:ea typeface="Calibri" panose="020F0502020204030204" pitchFamily="34" charset="0"/>
                <a:cs typeface="Courier New" panose="02070309020205020404" pitchFamily="49" charset="0"/>
              </a:rPr>
              <a:t> right;</a:t>
            </a: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r>
              <a:rPr lang="en-US" sz="18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void</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err="1">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selectionSort</a:t>
            </a:r>
            <a:r>
              <a:rPr lang="en-US" sz="1800" dirty="0">
                <a:effectLst/>
                <a:latin typeface="Courier New" panose="02070309020205020404" pitchFamily="49" charset="0"/>
                <a:ea typeface="Calibri" panose="020F0502020204030204" pitchFamily="34" charset="0"/>
                <a:cs typeface="Courier New" panose="02070309020205020404" pitchFamily="49" charset="0"/>
              </a:rPr>
              <a:t>(</a:t>
            </a:r>
            <a:r>
              <a:rPr lang="en-US" sz="18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arr</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1800" dirty="0">
                <a:effectLst/>
                <a:latin typeface="Courier New" panose="02070309020205020404" pitchFamily="49" charset="0"/>
                <a:ea typeface="Calibri" panose="020F0502020204030204" pitchFamily="34" charset="0"/>
                <a:cs typeface="Courier New" panose="02070309020205020404" pitchFamily="49" charset="0"/>
              </a:rPr>
              <a:t> length, </a:t>
            </a:r>
            <a:r>
              <a:rPr lang="en-US" sz="18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bool</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comparisonFunc</a:t>
            </a:r>
            <a:r>
              <a:rPr lang="en-US" sz="1800" dirty="0">
                <a:effectLst/>
                <a:latin typeface="Courier New" panose="02070309020205020404" pitchFamily="49" charset="0"/>
                <a:ea typeface="Calibri" panose="020F0502020204030204" pitchFamily="34" charset="0"/>
                <a:cs typeface="Courier New" panose="02070309020205020404" pitchFamily="49" charset="0"/>
              </a:rPr>
              <a:t>)(</a:t>
            </a:r>
            <a:r>
              <a:rPr lang="en-US" sz="18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18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for</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i_start</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0</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i_start</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a:t>
            </a:r>
            <a:r>
              <a:rPr lang="en-US" sz="1800" dirty="0">
                <a:effectLst/>
                <a:latin typeface="Courier New" panose="02070309020205020404" pitchFamily="49" charset="0"/>
                <a:ea typeface="Calibri" panose="020F0502020204030204" pitchFamily="34" charset="0"/>
                <a:cs typeface="Courier New" panose="02070309020205020404" pitchFamily="49" charset="0"/>
              </a:rPr>
              <a:t> length; </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i_start</a:t>
            </a:r>
            <a:r>
              <a:rPr lang="en-US" sz="18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minIndex</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i_start</a:t>
            </a:r>
            <a:r>
              <a:rPr lang="en-US" sz="18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for</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i_current</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i_start</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1</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i_current</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a:t>
            </a:r>
            <a:r>
              <a:rPr lang="en-US" sz="1800" dirty="0">
                <a:effectLst/>
                <a:latin typeface="Courier New" panose="02070309020205020404" pitchFamily="49" charset="0"/>
                <a:ea typeface="Calibri" panose="020F0502020204030204" pitchFamily="34" charset="0"/>
                <a:cs typeface="Courier New" panose="02070309020205020404" pitchFamily="49" charset="0"/>
              </a:rPr>
              <a:t> length; </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i_current</a:t>
            </a:r>
            <a:r>
              <a:rPr lang="en-US" sz="18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18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if</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comparisonFunc</a:t>
            </a:r>
            <a:r>
              <a:rPr lang="en-US" sz="1800" dirty="0">
                <a:effectLst/>
                <a:latin typeface="Courier New" panose="02070309020205020404" pitchFamily="49" charset="0"/>
                <a:ea typeface="Calibri" panose="020F0502020204030204" pitchFamily="34" charset="0"/>
                <a:cs typeface="Courier New" panose="02070309020205020404" pitchFamily="49" charset="0"/>
              </a:rPr>
              <a:t>(</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arr</a:t>
            </a:r>
            <a:r>
              <a:rPr lang="en-US" sz="1800" dirty="0">
                <a:effectLst/>
                <a:latin typeface="Courier New" panose="02070309020205020404" pitchFamily="49" charset="0"/>
                <a:ea typeface="Calibri" panose="020F0502020204030204" pitchFamily="34" charset="0"/>
                <a:cs typeface="Courier New" panose="02070309020205020404" pitchFamily="49" charset="0"/>
              </a:rPr>
              <a:t>[</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minIndex</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arr</a:t>
            </a:r>
            <a:r>
              <a:rPr lang="en-US" sz="1800" dirty="0">
                <a:effectLst/>
                <a:latin typeface="Courier New" panose="02070309020205020404" pitchFamily="49" charset="0"/>
                <a:ea typeface="Calibri" panose="020F0502020204030204" pitchFamily="34" charset="0"/>
                <a:cs typeface="Courier New" panose="02070309020205020404" pitchFamily="49" charset="0"/>
              </a:rPr>
              <a:t>[</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i_current</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minIndex</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i_current</a:t>
            </a:r>
            <a:r>
              <a:rPr lang="en-US" sz="18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      swap(</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arr</a:t>
            </a:r>
            <a:r>
              <a:rPr lang="en-US" sz="1800" dirty="0">
                <a:effectLst/>
                <a:latin typeface="Courier New" panose="02070309020205020404" pitchFamily="49" charset="0"/>
                <a:ea typeface="Calibri" panose="020F0502020204030204" pitchFamily="34" charset="0"/>
                <a:cs typeface="Courier New" panose="02070309020205020404" pitchFamily="49" charset="0"/>
              </a:rPr>
              <a:t>[</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i_start</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arr</a:t>
            </a:r>
            <a:r>
              <a:rPr lang="en-US" sz="1800" dirty="0">
                <a:effectLst/>
                <a:latin typeface="Courier New" panose="02070309020205020404" pitchFamily="49" charset="0"/>
                <a:ea typeface="Calibri" panose="020F0502020204030204" pitchFamily="34" charset="0"/>
                <a:cs typeface="Courier New" panose="02070309020205020404" pitchFamily="49" charset="0"/>
              </a:rPr>
              <a:t>[</a:t>
            </a:r>
            <a:r>
              <a:rPr lang="en-US" sz="1800" dirty="0" err="1">
                <a:effectLst/>
                <a:latin typeface="Courier New" panose="02070309020205020404" pitchFamily="49" charset="0"/>
                <a:ea typeface="Calibri" panose="020F0502020204030204" pitchFamily="34" charset="0"/>
                <a:cs typeface="Courier New" panose="02070309020205020404" pitchFamily="49" charset="0"/>
              </a:rPr>
              <a:t>minIndex</a:t>
            </a: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r>
              <a:rPr lang="en-US" sz="1800" i="1" dirty="0">
                <a:solidFill>
                  <a:srgbClr val="408080"/>
                </a:solidFill>
                <a:effectLst/>
                <a:latin typeface="Courier New" panose="02070309020205020404" pitchFamily="49" charset="0"/>
                <a:ea typeface="Calibri" panose="020F0502020204030204" pitchFamily="34" charset="0"/>
                <a:cs typeface="Courier New" panose="02070309020205020404" pitchFamily="49" charset="0"/>
              </a:rPr>
              <a:t>// std::swap</a:t>
            </a:r>
            <a:endParaRPr lang="en-US" sz="18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p>
          <a:p>
            <a:pPr marL="0" marR="0" indent="0">
              <a:lnSpc>
                <a:spcPct val="107000"/>
              </a:lnSpc>
              <a:spcBef>
                <a:spcPts val="0"/>
              </a:spcBef>
              <a:spcAft>
                <a:spcPts val="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800"/>
              </a:spcAft>
              <a:buNone/>
            </a:pPr>
            <a:r>
              <a:rPr lang="en-US" sz="1800" dirty="0">
                <a:effectLst/>
                <a:latin typeface="Courier New" panose="02070309020205020404" pitchFamily="49" charset="0"/>
                <a:ea typeface="Calibri" panose="020F0502020204030204" pitchFamily="34" charset="0"/>
                <a:cs typeface="Courier New" panose="02070309020205020404" pitchFamily="49" charset="0"/>
              </a:rPr>
              <a:t> </a:t>
            </a:r>
          </a:p>
        </p:txBody>
      </p:sp>
      <p:sp>
        <p:nvSpPr>
          <p:cNvPr id="7" name="Slide Number Placeholder 3">
            <a:extLst>
              <a:ext uri="{FF2B5EF4-FFF2-40B4-BE49-F238E27FC236}">
                <a16:creationId xmlns="" xmlns:a16="http://schemas.microsoft.com/office/drawing/2014/main" id="{A32BAE0F-B7D5-4185-BF13-2258DAE9E316}"/>
              </a:ext>
            </a:extLst>
          </p:cNvPr>
          <p:cNvSpPr>
            <a:spLocks noGrp="1"/>
          </p:cNvSpPr>
          <p:nvPr>
            <p:ph type="sldNum" sz="quarter" idx="12"/>
          </p:nvPr>
        </p:nvSpPr>
        <p:spPr/>
        <p:txBody>
          <a:bodyPr/>
          <a:lstStyle/>
          <a:p>
            <a:fld id="{8C13379D-D487-4446-85FC-E9ED5B8B80F6}" type="slidenum">
              <a:rPr lang="en-US" smtClean="0"/>
              <a:pPr/>
              <a:t>30</a:t>
            </a:fld>
            <a:endParaRPr lang="en-US"/>
          </a:p>
        </p:txBody>
      </p:sp>
    </p:spTree>
    <p:extLst>
      <p:ext uri="{BB962C8B-B14F-4D97-AF65-F5344CB8AC3E}">
        <p14:creationId xmlns="" xmlns:p14="http://schemas.microsoft.com/office/powerpoint/2010/main" val="30732904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Sắp</a:t>
            </a:r>
            <a:r>
              <a:rPr lang="en-US" dirty="0"/>
              <a:t> </a:t>
            </a:r>
            <a:r>
              <a:rPr lang="en-US" dirty="0" err="1"/>
              <a:t>xếp</a:t>
            </a:r>
            <a:r>
              <a:rPr lang="en-US" dirty="0"/>
              <a:t> </a:t>
            </a:r>
            <a:r>
              <a:rPr lang="en-US" dirty="0" err="1"/>
              <a:t>dãy</a:t>
            </a:r>
            <a:r>
              <a:rPr lang="en-US" dirty="0"/>
              <a:t> </a:t>
            </a:r>
            <a:r>
              <a:rPr lang="en-US" dirty="0" err="1"/>
              <a:t>số</a:t>
            </a:r>
            <a:endParaRPr lang="en-CA" dirty="0"/>
          </a:p>
        </p:txBody>
      </p:sp>
      <p:sp>
        <p:nvSpPr>
          <p:cNvPr id="3" name="Content Placeholder 2"/>
          <p:cNvSpPr>
            <a:spLocks noGrp="1"/>
          </p:cNvSpPr>
          <p:nvPr>
            <p:ph idx="1"/>
          </p:nvPr>
        </p:nvSpPr>
        <p:spPr>
          <a:xfrm>
            <a:off x="628649" y="969818"/>
            <a:ext cx="8245528" cy="5207145"/>
          </a:xfrm>
        </p:spPr>
        <p:txBody>
          <a:bodyPr>
            <a:normAutofit/>
          </a:bodyPr>
          <a:lstStyle/>
          <a:p>
            <a:pPr marL="0" marR="0" indent="0">
              <a:lnSpc>
                <a:spcPct val="107000"/>
              </a:lnSpc>
              <a:spcBef>
                <a:spcPts val="0"/>
              </a:spcBef>
              <a:spcAft>
                <a:spcPts val="0"/>
              </a:spcAft>
              <a:buNone/>
            </a:pP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main</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arr</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1</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4</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2</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3</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6</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5</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8</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9</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7</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 length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b="1" dirty="0" err="1">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sizeof</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r>
              <a:rPr lang="en-US" dirty="0" err="1">
                <a:effectLst/>
                <a:latin typeface="Courier New" panose="02070309020205020404" pitchFamily="49" charset="0"/>
                <a:ea typeface="Calibri" panose="020F0502020204030204" pitchFamily="34" charset="0"/>
                <a:cs typeface="Times New Roman" panose="02020603050405020304" pitchFamily="18" charset="0"/>
              </a:rPr>
              <a:t>arr</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b="1" dirty="0" err="1">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sizeof</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cout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"Before sorted: "</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printArray</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r>
              <a:rPr lang="en-US" dirty="0" err="1">
                <a:effectLst/>
                <a:latin typeface="Courier New" panose="02070309020205020404" pitchFamily="49" charset="0"/>
                <a:ea typeface="Calibri" panose="020F0502020204030204" pitchFamily="34" charset="0"/>
                <a:cs typeface="Times New Roman" panose="02020603050405020304" pitchFamily="18" charset="0"/>
              </a:rPr>
              <a:t>arr</a:t>
            </a:r>
            <a:r>
              <a:rPr lang="en-US" dirty="0">
                <a:effectLst/>
                <a:latin typeface="Courier New" panose="02070309020205020404" pitchFamily="49" charset="0"/>
                <a:ea typeface="Calibri" panose="020F0502020204030204" pitchFamily="34" charset="0"/>
                <a:cs typeface="Times New Roman" panose="02020603050405020304" pitchFamily="18" charset="0"/>
              </a:rPr>
              <a:t>, length);</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selectionSort</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r>
              <a:rPr lang="en-US" dirty="0" err="1">
                <a:effectLst/>
                <a:latin typeface="Courier New" panose="02070309020205020404" pitchFamily="49" charset="0"/>
                <a:ea typeface="Calibri" panose="020F0502020204030204" pitchFamily="34" charset="0"/>
                <a:cs typeface="Times New Roman" panose="02020603050405020304" pitchFamily="18" charset="0"/>
              </a:rPr>
              <a:t>arr</a:t>
            </a:r>
            <a:r>
              <a:rPr lang="en-US" dirty="0">
                <a:effectLst/>
                <a:latin typeface="Courier New" panose="02070309020205020404" pitchFamily="49" charset="0"/>
                <a:ea typeface="Calibri" panose="020F0502020204030204" pitchFamily="34" charset="0"/>
                <a:cs typeface="Times New Roman" panose="02020603050405020304" pitchFamily="18" charset="0"/>
              </a:rPr>
              <a:t>, length, </a:t>
            </a:r>
            <a:r>
              <a:rPr lang="en-US" b="1" dirty="0">
                <a:effectLst/>
                <a:latin typeface="Courier New" panose="02070309020205020404" pitchFamily="49" charset="0"/>
                <a:ea typeface="Calibri" panose="020F0502020204030204" pitchFamily="34" charset="0"/>
                <a:cs typeface="Times New Roman" panose="02020603050405020304" pitchFamily="18" charset="0"/>
              </a:rPr>
              <a:t>descending</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cout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"After sorted:  "</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printArray</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r>
              <a:rPr lang="en-US" dirty="0" err="1">
                <a:effectLst/>
                <a:latin typeface="Courier New" panose="02070309020205020404" pitchFamily="49" charset="0"/>
                <a:ea typeface="Calibri" panose="020F0502020204030204" pitchFamily="34" charset="0"/>
                <a:cs typeface="Times New Roman" panose="02020603050405020304" pitchFamily="18" charset="0"/>
              </a:rPr>
              <a:t>arr</a:t>
            </a:r>
            <a:r>
              <a:rPr lang="en-US" dirty="0">
                <a:effectLst/>
                <a:latin typeface="Courier New" panose="02070309020205020404" pitchFamily="49" charset="0"/>
                <a:ea typeface="Calibri" panose="020F0502020204030204" pitchFamily="34" charset="0"/>
                <a:cs typeface="Times New Roman" panose="02020603050405020304" pitchFamily="18" charset="0"/>
              </a:rPr>
              <a:t>, length);</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return</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0</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3">
            <a:extLst>
              <a:ext uri="{FF2B5EF4-FFF2-40B4-BE49-F238E27FC236}">
                <a16:creationId xmlns="" xmlns:a16="http://schemas.microsoft.com/office/drawing/2014/main" id="{A32BAE0F-B7D5-4185-BF13-2258DAE9E316}"/>
              </a:ext>
            </a:extLst>
          </p:cNvPr>
          <p:cNvSpPr>
            <a:spLocks noGrp="1"/>
          </p:cNvSpPr>
          <p:nvPr>
            <p:ph type="sldNum" sz="quarter" idx="12"/>
          </p:nvPr>
        </p:nvSpPr>
        <p:spPr/>
        <p:txBody>
          <a:bodyPr/>
          <a:lstStyle/>
          <a:p>
            <a:fld id="{8C13379D-D487-4446-85FC-E9ED5B8B80F6}" type="slidenum">
              <a:rPr lang="en-US" smtClean="0"/>
              <a:pPr/>
              <a:t>31</a:t>
            </a:fld>
            <a:endParaRPr lang="en-US"/>
          </a:p>
        </p:txBody>
      </p:sp>
    </p:spTree>
    <p:extLst>
      <p:ext uri="{BB962C8B-B14F-4D97-AF65-F5344CB8AC3E}">
        <p14:creationId xmlns="" xmlns:p14="http://schemas.microsoft.com/office/powerpoint/2010/main" val="26239597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Sắp</a:t>
            </a:r>
            <a:r>
              <a:rPr lang="en-US" dirty="0"/>
              <a:t> </a:t>
            </a:r>
            <a:r>
              <a:rPr lang="en-US" dirty="0" err="1"/>
              <a:t>xếp</a:t>
            </a:r>
            <a:r>
              <a:rPr lang="en-US" dirty="0"/>
              <a:t> </a:t>
            </a:r>
            <a:r>
              <a:rPr lang="en-US" dirty="0" err="1"/>
              <a:t>dãy</a:t>
            </a:r>
            <a:r>
              <a:rPr lang="en-US" dirty="0"/>
              <a:t> </a:t>
            </a:r>
            <a:r>
              <a:rPr lang="en-US" dirty="0" err="1"/>
              <a:t>số</a:t>
            </a:r>
            <a:endParaRPr lang="en-CA" dirty="0"/>
          </a:p>
        </p:txBody>
      </p:sp>
      <p:sp>
        <p:nvSpPr>
          <p:cNvPr id="3" name="Content Placeholder 2"/>
          <p:cNvSpPr>
            <a:spLocks noGrp="1"/>
          </p:cNvSpPr>
          <p:nvPr>
            <p:ph idx="1"/>
          </p:nvPr>
        </p:nvSpPr>
        <p:spPr>
          <a:xfrm>
            <a:off x="628649" y="969818"/>
            <a:ext cx="8230537" cy="5207145"/>
          </a:xfrm>
        </p:spPr>
        <p:txBody>
          <a:bodyPr>
            <a:normAutofit lnSpcReduction="10000"/>
          </a:bodyPr>
          <a:lstStyle/>
          <a:p>
            <a:pPr marL="0" marR="0" indent="0">
              <a:lnSpc>
                <a:spcPct val="107000"/>
              </a:lnSpc>
              <a:spcBef>
                <a:spcPts val="0"/>
              </a:spcBef>
              <a:spcAft>
                <a:spcPts val="0"/>
              </a:spcAft>
              <a:buNone/>
            </a:pP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main</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arr</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1</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4</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2</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3</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6</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5</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8</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9</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7</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 length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b="1" dirty="0" err="1">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sizeof</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r>
              <a:rPr lang="en-US" dirty="0" err="1">
                <a:effectLst/>
                <a:latin typeface="Courier New" panose="02070309020205020404" pitchFamily="49" charset="0"/>
                <a:ea typeface="Calibri" panose="020F0502020204030204" pitchFamily="34" charset="0"/>
                <a:cs typeface="Times New Roman" panose="02020603050405020304" pitchFamily="18" charset="0"/>
              </a:rPr>
              <a:t>arr</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b="1" dirty="0" err="1">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sizeof</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cout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"Before sorted: "</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printArray</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r>
              <a:rPr lang="en-US" dirty="0" err="1">
                <a:effectLst/>
                <a:latin typeface="Courier New" panose="02070309020205020404" pitchFamily="49" charset="0"/>
                <a:ea typeface="Calibri" panose="020F0502020204030204" pitchFamily="34" charset="0"/>
                <a:cs typeface="Times New Roman" panose="02020603050405020304" pitchFamily="18" charset="0"/>
              </a:rPr>
              <a:t>arr</a:t>
            </a:r>
            <a:r>
              <a:rPr lang="en-US" dirty="0">
                <a:effectLst/>
                <a:latin typeface="Courier New" panose="02070309020205020404" pitchFamily="49" charset="0"/>
                <a:ea typeface="Calibri" panose="020F0502020204030204" pitchFamily="34" charset="0"/>
                <a:cs typeface="Times New Roman" panose="02020603050405020304" pitchFamily="18" charset="0"/>
              </a:rPr>
              <a:t>, length);</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selectionSort</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r>
              <a:rPr lang="en-US" dirty="0" err="1">
                <a:effectLst/>
                <a:latin typeface="Courier New" panose="02070309020205020404" pitchFamily="49" charset="0"/>
                <a:ea typeface="Calibri" panose="020F0502020204030204" pitchFamily="34" charset="0"/>
                <a:cs typeface="Times New Roman" panose="02020603050405020304" pitchFamily="18" charset="0"/>
              </a:rPr>
              <a:t>arr</a:t>
            </a:r>
            <a:r>
              <a:rPr lang="en-US" dirty="0">
                <a:effectLst/>
                <a:latin typeface="Courier New" panose="02070309020205020404" pitchFamily="49" charset="0"/>
                <a:ea typeface="Calibri" panose="020F0502020204030204" pitchFamily="34" charset="0"/>
                <a:cs typeface="Times New Roman" panose="02020603050405020304" pitchFamily="18" charset="0"/>
              </a:rPr>
              <a:t>, length, </a:t>
            </a:r>
            <a:r>
              <a:rPr lang="en-US" b="1" dirty="0">
                <a:effectLst/>
                <a:latin typeface="Courier New" panose="02070309020205020404" pitchFamily="49" charset="0"/>
                <a:ea typeface="Calibri" panose="020F0502020204030204" pitchFamily="34" charset="0"/>
                <a:cs typeface="Times New Roman" panose="02020603050405020304" pitchFamily="18" charset="0"/>
              </a:rPr>
              <a:t>ascending</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cout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"After sorted:  "</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printArray</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r>
              <a:rPr lang="en-US" dirty="0" err="1">
                <a:effectLst/>
                <a:latin typeface="Courier New" panose="02070309020205020404" pitchFamily="49" charset="0"/>
                <a:ea typeface="Calibri" panose="020F0502020204030204" pitchFamily="34" charset="0"/>
                <a:cs typeface="Times New Roman" panose="02020603050405020304" pitchFamily="18" charset="0"/>
              </a:rPr>
              <a:t>arr</a:t>
            </a:r>
            <a:r>
              <a:rPr lang="en-US" dirty="0">
                <a:effectLst/>
                <a:latin typeface="Courier New" panose="02070309020205020404" pitchFamily="49" charset="0"/>
                <a:ea typeface="Calibri" panose="020F0502020204030204" pitchFamily="34" charset="0"/>
                <a:cs typeface="Times New Roman" panose="02020603050405020304" pitchFamily="18" charset="0"/>
              </a:rPr>
              <a:t>, length);</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return</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0</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smtClean="0">
                <a:effectLst/>
                <a:latin typeface="Courier New" panose="02070309020205020404" pitchFamily="49"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0"/>
              </a:spcAft>
              <a:buNone/>
            </a:pPr>
            <a:endParaRPr lang="en-US" dirty="0" smtClean="0">
              <a:latin typeface="Courier New" panose="02070309020205020404" pitchFamily="49"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b="1" dirty="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Con </a:t>
            </a:r>
            <a:r>
              <a:rPr lang="en-US" b="1" dirty="0" err="1"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tro</a:t>
            </a:r>
            <a:r>
              <a:rPr lang="en-US" b="1" dirty="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ham </a:t>
            </a:r>
            <a:r>
              <a:rPr lang="en-US" b="1" dirty="0" err="1"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vs</a:t>
            </a:r>
            <a:r>
              <a:rPr lang="en-US" b="1" dirty="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Ham </a:t>
            </a:r>
            <a:r>
              <a:rPr lang="en-US" b="1" dirty="0" err="1"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tra</a:t>
            </a:r>
            <a:r>
              <a:rPr lang="en-US" b="1" dirty="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dirty="0" err="1"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ve</a:t>
            </a:r>
            <a:r>
              <a:rPr lang="en-US" b="1" dirty="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con </a:t>
            </a:r>
            <a:r>
              <a:rPr lang="en-US" b="1" dirty="0" err="1"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tro</a:t>
            </a:r>
            <a:r>
              <a:rPr lang="en-US" b="1" dirty="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 Con </a:t>
            </a:r>
            <a:r>
              <a:rPr lang="en-US" b="1" dirty="0" err="1"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trỏ</a:t>
            </a:r>
            <a:r>
              <a:rPr lang="en-US" b="1" dirty="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dirty="0" err="1"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trỏ</a:t>
            </a:r>
            <a:r>
              <a:rPr lang="en-US" b="1" dirty="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dirty="0" err="1"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tới</a:t>
            </a:r>
            <a:r>
              <a:rPr lang="en-US" b="1" dirty="0"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b="1" dirty="0" err="1" smtClean="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hàm</a:t>
            </a:r>
            <a:endParaRPr lang="en-US"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3">
            <a:extLst>
              <a:ext uri="{FF2B5EF4-FFF2-40B4-BE49-F238E27FC236}">
                <a16:creationId xmlns="" xmlns:a16="http://schemas.microsoft.com/office/drawing/2014/main" id="{A32BAE0F-B7D5-4185-BF13-2258DAE9E316}"/>
              </a:ext>
            </a:extLst>
          </p:cNvPr>
          <p:cNvSpPr>
            <a:spLocks noGrp="1"/>
          </p:cNvSpPr>
          <p:nvPr>
            <p:ph type="sldNum" sz="quarter" idx="12"/>
          </p:nvPr>
        </p:nvSpPr>
        <p:spPr/>
        <p:txBody>
          <a:bodyPr/>
          <a:lstStyle/>
          <a:p>
            <a:fld id="{8C13379D-D487-4446-85FC-E9ED5B8B80F6}" type="slidenum">
              <a:rPr lang="en-US" smtClean="0"/>
              <a:pPr/>
              <a:t>32</a:t>
            </a:fld>
            <a:endParaRPr lang="en-US"/>
          </a:p>
        </p:txBody>
      </p:sp>
    </p:spTree>
    <p:extLst>
      <p:ext uri="{BB962C8B-B14F-4D97-AF65-F5344CB8AC3E}">
        <p14:creationId xmlns="" xmlns:p14="http://schemas.microsoft.com/office/powerpoint/2010/main" val="2820324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Khái</a:t>
            </a:r>
            <a:r>
              <a:rPr lang="en-US" dirty="0"/>
              <a:t> </a:t>
            </a:r>
            <a:r>
              <a:rPr lang="en-US" dirty="0" err="1"/>
              <a:t>quát</a:t>
            </a:r>
            <a:r>
              <a:rPr lang="en-US" dirty="0"/>
              <a:t> </a:t>
            </a:r>
            <a:r>
              <a:rPr lang="en-US" dirty="0" err="1"/>
              <a:t>hóa</a:t>
            </a:r>
            <a:r>
              <a:rPr lang="en-US" dirty="0"/>
              <a:t> </a:t>
            </a:r>
            <a:r>
              <a:rPr lang="en-US" dirty="0" err="1"/>
              <a:t>hàm</a:t>
            </a:r>
            <a:r>
              <a:rPr lang="en-US" dirty="0"/>
              <a:t> (Function templates)</a:t>
            </a:r>
            <a:endParaRPr lang="en-CA" dirty="0"/>
          </a:p>
        </p:txBody>
      </p:sp>
      <p:sp>
        <p:nvSpPr>
          <p:cNvPr id="3" name="Content Placeholder 2"/>
          <p:cNvSpPr>
            <a:spLocks noGrp="1"/>
          </p:cNvSpPr>
          <p:nvPr>
            <p:ph idx="1"/>
          </p:nvPr>
        </p:nvSpPr>
        <p:spPr/>
        <p:txBody>
          <a:bodyPr>
            <a:normAutofit/>
          </a:bodyPr>
          <a:lstStyle/>
          <a:p>
            <a:pPr marL="0" indent="0">
              <a:lnSpc>
                <a:spcPct val="100000"/>
              </a:lnSpc>
              <a:buNone/>
              <a:defRPr/>
            </a:pPr>
            <a:r>
              <a:rPr lang="en-US" altLang="en-US" dirty="0" err="1">
                <a:cs typeface="Arial" panose="020B0604020202020204" pitchFamily="34" charset="0"/>
              </a:rPr>
              <a:t>Ví</a:t>
            </a:r>
            <a:r>
              <a:rPr lang="en-US" altLang="en-US" dirty="0">
                <a:cs typeface="Arial" panose="020B0604020202020204" pitchFamily="34" charset="0"/>
              </a:rPr>
              <a:t> </a:t>
            </a:r>
            <a:r>
              <a:rPr lang="en-US" altLang="en-US" dirty="0" err="1">
                <a:cs typeface="Arial" panose="020B0604020202020204" pitchFamily="34" charset="0"/>
              </a:rPr>
              <a:t>dụ</a:t>
            </a:r>
            <a:r>
              <a:rPr lang="en-US" altLang="en-US" dirty="0">
                <a:cs typeface="Arial" panose="020B0604020202020204" pitchFamily="34" charset="0"/>
              </a:rPr>
              <a:t> </a:t>
            </a:r>
            <a:r>
              <a:rPr lang="en-US" altLang="en-US" dirty="0" err="1">
                <a:cs typeface="Arial" panose="020B0604020202020204" pitchFamily="34" charset="0"/>
              </a:rPr>
              <a:t>muốn</a:t>
            </a:r>
            <a:r>
              <a:rPr lang="en-US" altLang="en-US" dirty="0">
                <a:cs typeface="Arial" panose="020B0604020202020204" pitchFamily="34" charset="0"/>
              </a:rPr>
              <a:t> </a:t>
            </a:r>
            <a:r>
              <a:rPr lang="en-US" altLang="en-US" dirty="0" err="1">
                <a:cs typeface="Arial" panose="020B0604020202020204" pitchFamily="34" charset="0"/>
              </a:rPr>
              <a:t>tìm</a:t>
            </a:r>
            <a:r>
              <a:rPr lang="en-US" altLang="en-US" dirty="0">
                <a:cs typeface="Arial" panose="020B0604020202020204" pitchFamily="34" charset="0"/>
              </a:rPr>
              <a:t> </a:t>
            </a:r>
            <a:r>
              <a:rPr lang="en-US" altLang="en-US" dirty="0" err="1">
                <a:cs typeface="Arial" panose="020B0604020202020204" pitchFamily="34" charset="0"/>
              </a:rPr>
              <a:t>giá</a:t>
            </a:r>
            <a:r>
              <a:rPr lang="en-US" altLang="en-US" dirty="0">
                <a:cs typeface="Arial" panose="020B0604020202020204" pitchFamily="34" charset="0"/>
              </a:rPr>
              <a:t> </a:t>
            </a:r>
            <a:r>
              <a:rPr lang="en-US" altLang="en-US" dirty="0" err="1">
                <a:cs typeface="Arial" panose="020B0604020202020204" pitchFamily="34" charset="0"/>
              </a:rPr>
              <a:t>trị</a:t>
            </a:r>
            <a:r>
              <a:rPr lang="en-US" altLang="en-US" dirty="0">
                <a:cs typeface="Arial" panose="020B0604020202020204" pitchFamily="34" charset="0"/>
              </a:rPr>
              <a:t> </a:t>
            </a:r>
            <a:r>
              <a:rPr lang="en-US" altLang="en-US" dirty="0" err="1">
                <a:cs typeface="Arial" panose="020B0604020202020204" pitchFamily="34" charset="0"/>
              </a:rPr>
              <a:t>lớn</a:t>
            </a:r>
            <a:r>
              <a:rPr lang="en-US" altLang="en-US" dirty="0">
                <a:cs typeface="Arial" panose="020B0604020202020204" pitchFamily="34" charset="0"/>
              </a:rPr>
              <a:t> </a:t>
            </a:r>
            <a:r>
              <a:rPr lang="en-US" altLang="en-US" dirty="0" err="1">
                <a:cs typeface="Arial" panose="020B0604020202020204" pitchFamily="34" charset="0"/>
              </a:rPr>
              <a:t>nhất</a:t>
            </a:r>
            <a:r>
              <a:rPr lang="en-US" altLang="en-US" dirty="0">
                <a:cs typeface="Arial" panose="020B0604020202020204" pitchFamily="34" charset="0"/>
              </a:rPr>
              <a:t> </a:t>
            </a:r>
            <a:r>
              <a:rPr lang="en-US" altLang="en-US" dirty="0" err="1">
                <a:cs typeface="Arial" panose="020B0604020202020204" pitchFamily="34" charset="0"/>
              </a:rPr>
              <a:t>trong</a:t>
            </a:r>
            <a:r>
              <a:rPr lang="en-US" altLang="en-US" dirty="0">
                <a:cs typeface="Arial" panose="020B0604020202020204" pitchFamily="34" charset="0"/>
              </a:rPr>
              <a:t> </a:t>
            </a:r>
            <a:r>
              <a:rPr lang="en-US" altLang="en-US" dirty="0" err="1">
                <a:cs typeface="Arial" panose="020B0604020202020204" pitchFamily="34" charset="0"/>
              </a:rPr>
              <a:t>hai</a:t>
            </a:r>
            <a:r>
              <a:rPr lang="en-US" altLang="en-US" dirty="0">
                <a:cs typeface="Arial" panose="020B0604020202020204" pitchFamily="34" charset="0"/>
              </a:rPr>
              <a:t> </a:t>
            </a:r>
            <a:r>
              <a:rPr lang="en-US" altLang="en-US" dirty="0" err="1">
                <a:cs typeface="Arial" panose="020B0604020202020204" pitchFamily="34" charset="0"/>
              </a:rPr>
              <a:t>số</a:t>
            </a:r>
            <a:r>
              <a:rPr lang="en-US" altLang="en-US" dirty="0">
                <a:cs typeface="Arial" panose="020B0604020202020204" pitchFamily="34" charset="0"/>
              </a:rPr>
              <a:t>:</a:t>
            </a:r>
          </a:p>
          <a:p>
            <a:pPr>
              <a:lnSpc>
                <a:spcPct val="100000"/>
              </a:lnSpc>
              <a:defRPr/>
            </a:pPr>
            <a:r>
              <a:rPr lang="en-US" altLang="en-US" dirty="0" err="1">
                <a:cs typeface="Arial" panose="020B0604020202020204" pitchFamily="34" charset="0"/>
              </a:rPr>
              <a:t>Đối</a:t>
            </a:r>
            <a:r>
              <a:rPr lang="en-US" altLang="en-US" dirty="0">
                <a:cs typeface="Arial" panose="020B0604020202020204" pitchFamily="34" charset="0"/>
              </a:rPr>
              <a:t> </a:t>
            </a:r>
            <a:r>
              <a:rPr lang="en-US" altLang="en-US" dirty="0" err="1">
                <a:cs typeface="Arial" panose="020B0604020202020204" pitchFamily="34" charset="0"/>
              </a:rPr>
              <a:t>với</a:t>
            </a:r>
            <a:r>
              <a:rPr lang="en-US" altLang="en-US" dirty="0">
                <a:cs typeface="Arial" panose="020B0604020202020204" pitchFamily="34" charset="0"/>
              </a:rPr>
              <a:t> </a:t>
            </a:r>
            <a:r>
              <a:rPr lang="en-US" altLang="en-US" dirty="0" err="1">
                <a:cs typeface="Arial" panose="020B0604020202020204" pitchFamily="34" charset="0"/>
              </a:rPr>
              <a:t>hai</a:t>
            </a:r>
            <a:r>
              <a:rPr lang="en-US" altLang="en-US" dirty="0">
                <a:cs typeface="Arial" panose="020B0604020202020204" pitchFamily="34" charset="0"/>
              </a:rPr>
              <a:t> </a:t>
            </a:r>
            <a:r>
              <a:rPr lang="en-US" altLang="en-US" dirty="0" err="1">
                <a:cs typeface="Arial" panose="020B0604020202020204" pitchFamily="34" charset="0"/>
              </a:rPr>
              <a:t>số</a:t>
            </a:r>
            <a:r>
              <a:rPr lang="en-US" altLang="en-US" dirty="0">
                <a:cs typeface="Arial" panose="020B0604020202020204" pitchFamily="34" charset="0"/>
              </a:rPr>
              <a:t> </a:t>
            </a:r>
            <a:r>
              <a:rPr lang="en-US" altLang="en-US" dirty="0" err="1">
                <a:cs typeface="Arial" panose="020B0604020202020204" pitchFamily="34" charset="0"/>
              </a:rPr>
              <a:t>nguyên</a:t>
            </a:r>
            <a:r>
              <a:rPr lang="en-US" altLang="en-US" dirty="0">
                <a:cs typeface="Arial" panose="020B0604020202020204" pitchFamily="34" charset="0"/>
              </a:rPr>
              <a:t>:</a:t>
            </a:r>
          </a:p>
          <a:p>
            <a:pPr marL="0" indent="0">
              <a:lnSpc>
                <a:spcPct val="100000"/>
              </a:lnSpc>
              <a:buNone/>
              <a:defRPr/>
            </a:pPr>
            <a:r>
              <a:rPr lang="en-US" altLang="en-US" dirty="0">
                <a:latin typeface="Courier New" panose="02070309020205020404" pitchFamily="49" charset="0"/>
                <a:cs typeface="Courier New" panose="02070309020205020404" pitchFamily="49" charset="0"/>
              </a:rPr>
              <a:t>int </a:t>
            </a:r>
            <a:r>
              <a:rPr lang="en-US" altLang="en-US" dirty="0" err="1">
                <a:latin typeface="Courier New" panose="02070309020205020404" pitchFamily="49" charset="0"/>
                <a:cs typeface="Courier New" panose="02070309020205020404" pitchFamily="49" charset="0"/>
              </a:rPr>
              <a:t>maxval</a:t>
            </a:r>
            <a:r>
              <a:rPr lang="en-US" altLang="en-US" dirty="0">
                <a:latin typeface="Courier New" panose="02070309020205020404" pitchFamily="49" charset="0"/>
                <a:cs typeface="Courier New" panose="02070309020205020404" pitchFamily="49" charset="0"/>
              </a:rPr>
              <a:t>(int x, int y){</a:t>
            </a:r>
          </a:p>
          <a:p>
            <a:pPr marL="0" indent="0">
              <a:lnSpc>
                <a:spcPct val="100000"/>
              </a:lnSpc>
              <a:buNone/>
              <a:defRPr/>
            </a:pPr>
            <a:r>
              <a:rPr lang="en-US" altLang="en-US" dirty="0">
                <a:latin typeface="Courier New" panose="02070309020205020404" pitchFamily="49" charset="0"/>
                <a:cs typeface="Courier New" panose="02070309020205020404" pitchFamily="49" charset="0"/>
              </a:rPr>
              <a:t>    return (x &gt; y) ? x : y;</a:t>
            </a:r>
          </a:p>
          <a:p>
            <a:pPr marL="0" indent="0">
              <a:lnSpc>
                <a:spcPct val="100000"/>
              </a:lnSpc>
              <a:buNone/>
              <a:defRPr/>
            </a:pPr>
            <a:r>
              <a:rPr lang="en-US" altLang="en-US" dirty="0">
                <a:latin typeface="Courier New" panose="02070309020205020404" pitchFamily="49" charset="0"/>
                <a:cs typeface="Courier New" panose="02070309020205020404" pitchFamily="49" charset="0"/>
              </a:rPr>
              <a:t>}</a:t>
            </a:r>
          </a:p>
          <a:p>
            <a:pPr marL="0" indent="0">
              <a:lnSpc>
                <a:spcPct val="100000"/>
              </a:lnSpc>
              <a:buNone/>
              <a:defRPr/>
            </a:pPr>
            <a:endParaRPr lang="en-US" altLang="en-US" dirty="0">
              <a:latin typeface="Courier New" panose="02070309020205020404" pitchFamily="49" charset="0"/>
              <a:cs typeface="Courier New" panose="02070309020205020404" pitchFamily="49" charset="0"/>
            </a:endParaRPr>
          </a:p>
          <a:p>
            <a:pPr>
              <a:lnSpc>
                <a:spcPct val="100000"/>
              </a:lnSpc>
              <a:defRPr/>
            </a:pPr>
            <a:r>
              <a:rPr lang="en-US" altLang="en-US" dirty="0" err="1">
                <a:cs typeface="Arial" panose="020B0604020202020204" pitchFamily="34" charset="0"/>
              </a:rPr>
              <a:t>Đối</a:t>
            </a:r>
            <a:r>
              <a:rPr lang="en-US" altLang="en-US" dirty="0">
                <a:cs typeface="Arial" panose="020B0604020202020204" pitchFamily="34" charset="0"/>
              </a:rPr>
              <a:t> </a:t>
            </a:r>
            <a:r>
              <a:rPr lang="en-US" altLang="en-US" dirty="0" err="1">
                <a:cs typeface="Arial" panose="020B0604020202020204" pitchFamily="34" charset="0"/>
              </a:rPr>
              <a:t>với</a:t>
            </a:r>
            <a:r>
              <a:rPr lang="en-US" altLang="en-US" dirty="0">
                <a:cs typeface="Arial" panose="020B0604020202020204" pitchFamily="34" charset="0"/>
              </a:rPr>
              <a:t> </a:t>
            </a:r>
            <a:r>
              <a:rPr lang="en-US" altLang="en-US" dirty="0" err="1">
                <a:cs typeface="Arial" panose="020B0604020202020204" pitchFamily="34" charset="0"/>
              </a:rPr>
              <a:t>hai</a:t>
            </a:r>
            <a:r>
              <a:rPr lang="en-US" altLang="en-US" dirty="0">
                <a:cs typeface="Arial" panose="020B0604020202020204" pitchFamily="34" charset="0"/>
              </a:rPr>
              <a:t> </a:t>
            </a:r>
            <a:r>
              <a:rPr lang="en-US" altLang="en-US" dirty="0" err="1">
                <a:cs typeface="Arial" panose="020B0604020202020204" pitchFamily="34" charset="0"/>
              </a:rPr>
              <a:t>số</a:t>
            </a:r>
            <a:r>
              <a:rPr lang="en-US" altLang="en-US" dirty="0">
                <a:cs typeface="Arial" panose="020B0604020202020204" pitchFamily="34" charset="0"/>
              </a:rPr>
              <a:t> </a:t>
            </a:r>
            <a:r>
              <a:rPr lang="en-US" altLang="en-US" dirty="0" err="1">
                <a:cs typeface="Arial" panose="020B0604020202020204" pitchFamily="34" charset="0"/>
              </a:rPr>
              <a:t>thực</a:t>
            </a:r>
            <a:r>
              <a:rPr lang="en-US" altLang="en-US" dirty="0">
                <a:cs typeface="Arial" panose="020B0604020202020204" pitchFamily="34" charset="0"/>
              </a:rPr>
              <a:t>:</a:t>
            </a:r>
            <a:endParaRPr lang="en-US" altLang="en-US" dirty="0">
              <a:latin typeface="Courier New" panose="02070309020205020404" pitchFamily="49" charset="0"/>
              <a:cs typeface="Courier New" panose="02070309020205020404" pitchFamily="49" charset="0"/>
            </a:endParaRPr>
          </a:p>
          <a:p>
            <a:pPr marL="0" indent="0">
              <a:lnSpc>
                <a:spcPct val="100000"/>
              </a:lnSpc>
              <a:buNone/>
              <a:defRPr/>
            </a:pPr>
            <a:r>
              <a:rPr lang="fr-FR" altLang="en-US" dirty="0">
                <a:latin typeface="Courier New" panose="02070309020205020404" pitchFamily="49" charset="0"/>
                <a:cs typeface="Courier New" panose="02070309020205020404" pitchFamily="49" charset="0"/>
              </a:rPr>
              <a:t>double </a:t>
            </a:r>
            <a:r>
              <a:rPr lang="en-US" altLang="en-US" dirty="0" err="1">
                <a:latin typeface="Courier New" panose="02070309020205020404" pitchFamily="49" charset="0"/>
                <a:cs typeface="Courier New" panose="02070309020205020404" pitchFamily="49" charset="0"/>
              </a:rPr>
              <a:t>maxval</a:t>
            </a:r>
            <a:r>
              <a:rPr lang="fr-FR" altLang="en-US" dirty="0">
                <a:latin typeface="Courier New" panose="02070309020205020404" pitchFamily="49" charset="0"/>
                <a:cs typeface="Courier New" panose="02070309020205020404" pitchFamily="49" charset="0"/>
              </a:rPr>
              <a:t>(double x, double y){</a:t>
            </a:r>
          </a:p>
          <a:p>
            <a:pPr marL="0" indent="0">
              <a:lnSpc>
                <a:spcPct val="100000"/>
              </a:lnSpc>
              <a:buNone/>
              <a:defRPr/>
            </a:pPr>
            <a:r>
              <a:rPr lang="fr-FR" altLang="en-US" dirty="0">
                <a:latin typeface="Courier New" panose="02070309020205020404" pitchFamily="49" charset="0"/>
                <a:cs typeface="Courier New" panose="02070309020205020404" pitchFamily="49" charset="0"/>
              </a:rPr>
              <a:t>    return (x &gt; y) ? x : y;</a:t>
            </a:r>
          </a:p>
          <a:p>
            <a:pPr marL="0" indent="0">
              <a:lnSpc>
                <a:spcPct val="100000"/>
              </a:lnSpc>
              <a:buNone/>
              <a:defRPr/>
            </a:pPr>
            <a:r>
              <a:rPr lang="fr-FR" altLang="en-US" dirty="0">
                <a:latin typeface="Courier New" panose="02070309020205020404" pitchFamily="49" charset="0"/>
                <a:cs typeface="Courier New" panose="02070309020205020404" pitchFamily="49" charset="0"/>
              </a:rPr>
              <a:t>}</a:t>
            </a:r>
            <a:endParaRPr lang="en-US" altLang="en-US" dirty="0">
              <a:latin typeface="Courier New" panose="02070309020205020404" pitchFamily="49" charset="0"/>
              <a:cs typeface="Courier New" panose="02070309020205020404" pitchFamily="49" charset="0"/>
            </a:endParaRPr>
          </a:p>
        </p:txBody>
      </p:sp>
      <p:sp>
        <p:nvSpPr>
          <p:cNvPr id="7" name="Slide Number Placeholder 3">
            <a:extLst>
              <a:ext uri="{FF2B5EF4-FFF2-40B4-BE49-F238E27FC236}">
                <a16:creationId xmlns="" xmlns:a16="http://schemas.microsoft.com/office/drawing/2014/main" id="{A32BAE0F-B7D5-4185-BF13-2258DAE9E316}"/>
              </a:ext>
            </a:extLst>
          </p:cNvPr>
          <p:cNvSpPr>
            <a:spLocks noGrp="1"/>
          </p:cNvSpPr>
          <p:nvPr>
            <p:ph type="sldNum" sz="quarter" idx="12"/>
          </p:nvPr>
        </p:nvSpPr>
        <p:spPr/>
        <p:txBody>
          <a:bodyPr/>
          <a:lstStyle/>
          <a:p>
            <a:fld id="{8C13379D-D487-4446-85FC-E9ED5B8B80F6}" type="slidenum">
              <a:rPr lang="en-US" smtClean="0"/>
              <a:pPr/>
              <a:t>33</a:t>
            </a:fld>
            <a:endParaRPr lang="en-US"/>
          </a:p>
        </p:txBody>
      </p:sp>
    </p:spTree>
    <p:extLst>
      <p:ext uri="{BB962C8B-B14F-4D97-AF65-F5344CB8AC3E}">
        <p14:creationId xmlns="" xmlns:p14="http://schemas.microsoft.com/office/powerpoint/2010/main" val="20821854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Khái</a:t>
            </a:r>
            <a:r>
              <a:rPr lang="en-US" dirty="0"/>
              <a:t> </a:t>
            </a:r>
            <a:r>
              <a:rPr lang="en-US" dirty="0" err="1"/>
              <a:t>quát</a:t>
            </a:r>
            <a:r>
              <a:rPr lang="en-US" dirty="0"/>
              <a:t> </a:t>
            </a:r>
            <a:r>
              <a:rPr lang="en-US" dirty="0" err="1"/>
              <a:t>hóa</a:t>
            </a:r>
            <a:r>
              <a:rPr lang="en-US" dirty="0"/>
              <a:t> </a:t>
            </a:r>
            <a:r>
              <a:rPr lang="en-US" dirty="0" err="1"/>
              <a:t>hàm</a:t>
            </a:r>
            <a:r>
              <a:rPr lang="en-US" dirty="0"/>
              <a:t> (Function templates)</a:t>
            </a:r>
            <a:endParaRPr lang="en-CA" dirty="0"/>
          </a:p>
        </p:txBody>
      </p:sp>
      <p:sp>
        <p:nvSpPr>
          <p:cNvPr id="3" name="Content Placeholder 2"/>
          <p:cNvSpPr>
            <a:spLocks noGrp="1"/>
          </p:cNvSpPr>
          <p:nvPr>
            <p:ph idx="1"/>
          </p:nvPr>
        </p:nvSpPr>
        <p:spPr/>
        <p:txBody>
          <a:bodyPr>
            <a:normAutofit/>
          </a:bodyPr>
          <a:lstStyle/>
          <a:p>
            <a:pPr marL="0" indent="0">
              <a:lnSpc>
                <a:spcPct val="100000"/>
              </a:lnSpc>
              <a:buNone/>
              <a:defRPr/>
            </a:pPr>
            <a:r>
              <a:rPr lang="en-US" altLang="en-US" dirty="0" err="1">
                <a:cs typeface="Arial" panose="020B0604020202020204" pitchFamily="34" charset="0"/>
              </a:rPr>
              <a:t>Cú</a:t>
            </a:r>
            <a:r>
              <a:rPr lang="en-US" altLang="en-US" dirty="0">
                <a:cs typeface="Arial" panose="020B0604020202020204" pitchFamily="34" charset="0"/>
              </a:rPr>
              <a:t> </a:t>
            </a:r>
            <a:r>
              <a:rPr lang="en-US" altLang="en-US" dirty="0" err="1">
                <a:cs typeface="Arial" panose="020B0604020202020204" pitchFamily="34" charset="0"/>
              </a:rPr>
              <a:t>pháp</a:t>
            </a:r>
            <a:r>
              <a:rPr lang="en-US" altLang="en-US" dirty="0">
                <a:cs typeface="Arial" panose="020B0604020202020204" pitchFamily="34" charset="0"/>
              </a:rPr>
              <a:t> </a:t>
            </a:r>
            <a:r>
              <a:rPr lang="en-US" altLang="en-US" dirty="0" err="1">
                <a:cs typeface="Arial" panose="020B0604020202020204" pitchFamily="34" charset="0"/>
              </a:rPr>
              <a:t>Khai</a:t>
            </a:r>
            <a:r>
              <a:rPr lang="en-US" altLang="en-US" dirty="0">
                <a:cs typeface="Arial" panose="020B0604020202020204" pitchFamily="34" charset="0"/>
              </a:rPr>
              <a:t> </a:t>
            </a:r>
            <a:r>
              <a:rPr lang="en-US" altLang="en-US" dirty="0" err="1">
                <a:cs typeface="Arial" panose="020B0604020202020204" pitchFamily="34" charset="0"/>
              </a:rPr>
              <a:t>báo</a:t>
            </a:r>
            <a:r>
              <a:rPr lang="en-US" altLang="en-US" dirty="0">
                <a:cs typeface="Arial" panose="020B0604020202020204" pitchFamily="34" charset="0"/>
              </a:rPr>
              <a:t> </a:t>
            </a:r>
            <a:r>
              <a:rPr lang="en-US" altLang="en-US" dirty="0" err="1">
                <a:cs typeface="Arial" panose="020B0604020202020204" pitchFamily="34" charset="0"/>
              </a:rPr>
              <a:t>khuôn</a:t>
            </a:r>
            <a:r>
              <a:rPr lang="en-US" altLang="en-US" dirty="0">
                <a:cs typeface="Arial" panose="020B0604020202020204" pitchFamily="34" charset="0"/>
              </a:rPr>
              <a:t> </a:t>
            </a:r>
            <a:r>
              <a:rPr lang="en-US" altLang="en-US" dirty="0" err="1">
                <a:cs typeface="Arial" panose="020B0604020202020204" pitchFamily="34" charset="0"/>
              </a:rPr>
              <a:t>mẫu</a:t>
            </a:r>
            <a:r>
              <a:rPr lang="en-US" altLang="en-US" dirty="0">
                <a:cs typeface="Arial" panose="020B0604020202020204" pitchFamily="34" charset="0"/>
              </a:rPr>
              <a:t> </a:t>
            </a:r>
            <a:r>
              <a:rPr lang="en-US" altLang="en-US" dirty="0" err="1">
                <a:cs typeface="Arial" panose="020B0604020202020204" pitchFamily="34" charset="0"/>
              </a:rPr>
              <a:t>hàm</a:t>
            </a:r>
            <a:r>
              <a:rPr lang="en-US" altLang="en-US" dirty="0">
                <a:cs typeface="Arial" panose="020B0604020202020204" pitchFamily="34" charset="0"/>
              </a:rPr>
              <a:t>:</a:t>
            </a:r>
          </a:p>
          <a:p>
            <a:pPr marL="0" indent="0">
              <a:lnSpc>
                <a:spcPct val="100000"/>
              </a:lnSpc>
              <a:buNone/>
              <a:defRPr/>
            </a:pPr>
            <a:r>
              <a:rPr lang="en-US" altLang="en-US" sz="2000" dirty="0">
                <a:latin typeface="Courier New" panose="02070309020205020404" pitchFamily="49" charset="0"/>
                <a:cs typeface="Courier New" panose="02070309020205020404" pitchFamily="49" charset="0"/>
              </a:rPr>
              <a:t>template &lt; parameter-list &gt; function-declaration</a:t>
            </a:r>
          </a:p>
          <a:p>
            <a:pPr marL="0" indent="0">
              <a:lnSpc>
                <a:spcPct val="100000"/>
              </a:lnSpc>
              <a:buNone/>
              <a:defRPr/>
            </a:pPr>
            <a:endParaRPr lang="en-US" altLang="en-US" dirty="0">
              <a:cs typeface="Arial" panose="020B0604020202020204" pitchFamily="34" charset="0"/>
            </a:endParaRPr>
          </a:p>
          <a:p>
            <a:pPr marL="0" indent="0">
              <a:lnSpc>
                <a:spcPct val="100000"/>
              </a:lnSpc>
              <a:buNone/>
              <a:defRPr/>
            </a:pPr>
            <a:r>
              <a:rPr lang="en-US" altLang="en-US" dirty="0" err="1">
                <a:cs typeface="Arial" panose="020B0604020202020204" pitchFamily="34" charset="0"/>
              </a:rPr>
              <a:t>Ví</a:t>
            </a:r>
            <a:r>
              <a:rPr lang="en-US" altLang="en-US" dirty="0">
                <a:cs typeface="Arial" panose="020B0604020202020204" pitchFamily="34" charset="0"/>
              </a:rPr>
              <a:t> </a:t>
            </a:r>
            <a:r>
              <a:rPr lang="en-US" altLang="en-US" dirty="0" err="1">
                <a:cs typeface="Arial" panose="020B0604020202020204" pitchFamily="34" charset="0"/>
              </a:rPr>
              <a:t>dụ</a:t>
            </a:r>
            <a:r>
              <a:rPr lang="en-US" altLang="en-US" dirty="0">
                <a:cs typeface="Arial" panose="020B0604020202020204" pitchFamily="34" charset="0"/>
              </a:rPr>
              <a:t>:</a:t>
            </a:r>
          </a:p>
          <a:p>
            <a:pPr marL="0" indent="0">
              <a:lnSpc>
                <a:spcPct val="100000"/>
              </a:lnSpc>
              <a:buNone/>
              <a:defRPr/>
            </a:pPr>
            <a:r>
              <a:rPr lang="en-US" altLang="en-US" dirty="0">
                <a:latin typeface="Courier New" panose="02070309020205020404" pitchFamily="49" charset="0"/>
                <a:cs typeface="Courier New" panose="02070309020205020404" pitchFamily="49" charset="0"/>
              </a:rPr>
              <a:t>template &lt;</a:t>
            </a:r>
            <a:r>
              <a:rPr lang="en-US" altLang="en-US" dirty="0" err="1">
                <a:latin typeface="Courier New" panose="02070309020205020404" pitchFamily="49" charset="0"/>
                <a:cs typeface="Courier New" panose="02070309020205020404" pitchFamily="49" charset="0"/>
              </a:rPr>
              <a:t>typename</a:t>
            </a:r>
            <a:r>
              <a:rPr lang="en-US" altLang="en-US" dirty="0">
                <a:latin typeface="Courier New" panose="02070309020205020404" pitchFamily="49" charset="0"/>
                <a:cs typeface="Courier New" panose="02070309020205020404" pitchFamily="49" charset="0"/>
              </a:rPr>
              <a:t> T&gt;</a:t>
            </a:r>
          </a:p>
          <a:p>
            <a:pPr marL="0" indent="0">
              <a:lnSpc>
                <a:spcPct val="100000"/>
              </a:lnSpc>
              <a:buNone/>
              <a:defRPr/>
            </a:pPr>
            <a:r>
              <a:rPr lang="en-US" altLang="en-US" dirty="0">
                <a:latin typeface="Courier New" panose="02070309020205020404" pitchFamily="49" charset="0"/>
                <a:cs typeface="Courier New" panose="02070309020205020404" pitchFamily="49" charset="0"/>
              </a:rPr>
              <a:t>T </a:t>
            </a:r>
            <a:r>
              <a:rPr lang="en-US" altLang="en-US" dirty="0" err="1">
                <a:latin typeface="Courier New" panose="02070309020205020404" pitchFamily="49" charset="0"/>
                <a:cs typeface="Courier New" panose="02070309020205020404" pitchFamily="49" charset="0"/>
              </a:rPr>
              <a:t>maxval</a:t>
            </a:r>
            <a:r>
              <a:rPr lang="en-US" altLang="en-US" dirty="0">
                <a:latin typeface="Courier New" panose="02070309020205020404" pitchFamily="49" charset="0"/>
                <a:cs typeface="Courier New" panose="02070309020205020404" pitchFamily="49" charset="0"/>
              </a:rPr>
              <a:t>(T x, T y){</a:t>
            </a:r>
          </a:p>
          <a:p>
            <a:pPr marL="0" indent="0">
              <a:lnSpc>
                <a:spcPct val="100000"/>
              </a:lnSpc>
              <a:buNone/>
              <a:defRPr/>
            </a:pPr>
            <a:r>
              <a:rPr lang="en-US" altLang="en-US" dirty="0">
                <a:latin typeface="Courier New" panose="02070309020205020404" pitchFamily="49" charset="0"/>
                <a:cs typeface="Courier New" panose="02070309020205020404" pitchFamily="49" charset="0"/>
              </a:rPr>
              <a:t>   return (x &gt; y) ? x : y;</a:t>
            </a:r>
          </a:p>
          <a:p>
            <a:pPr marL="0" indent="0">
              <a:lnSpc>
                <a:spcPct val="100000"/>
              </a:lnSpc>
              <a:buNone/>
              <a:defRPr/>
            </a:pPr>
            <a:r>
              <a:rPr lang="en-US" altLang="en-US" dirty="0">
                <a:latin typeface="Courier New" panose="02070309020205020404" pitchFamily="49" charset="0"/>
                <a:cs typeface="Courier New" panose="02070309020205020404" pitchFamily="49" charset="0"/>
              </a:rPr>
              <a:t>}</a:t>
            </a:r>
          </a:p>
          <a:p>
            <a:pPr marL="0" indent="0">
              <a:lnSpc>
                <a:spcPct val="100000"/>
              </a:lnSpc>
              <a:buNone/>
              <a:defRPr/>
            </a:pPr>
            <a:endParaRPr lang="en-US" altLang="en-US" dirty="0">
              <a:latin typeface="Courier New" panose="02070309020205020404" pitchFamily="49" charset="0"/>
              <a:cs typeface="Courier New" panose="02070309020205020404" pitchFamily="49" charset="0"/>
            </a:endParaRPr>
          </a:p>
        </p:txBody>
      </p:sp>
      <p:sp>
        <p:nvSpPr>
          <p:cNvPr id="7" name="Slide Number Placeholder 3">
            <a:extLst>
              <a:ext uri="{FF2B5EF4-FFF2-40B4-BE49-F238E27FC236}">
                <a16:creationId xmlns="" xmlns:a16="http://schemas.microsoft.com/office/drawing/2014/main" id="{A32BAE0F-B7D5-4185-BF13-2258DAE9E316}"/>
              </a:ext>
            </a:extLst>
          </p:cNvPr>
          <p:cNvSpPr>
            <a:spLocks noGrp="1"/>
          </p:cNvSpPr>
          <p:nvPr>
            <p:ph type="sldNum" sz="quarter" idx="12"/>
          </p:nvPr>
        </p:nvSpPr>
        <p:spPr/>
        <p:txBody>
          <a:bodyPr/>
          <a:lstStyle/>
          <a:p>
            <a:fld id="{8C13379D-D487-4446-85FC-E9ED5B8B80F6}" type="slidenum">
              <a:rPr lang="en-US" smtClean="0"/>
              <a:pPr/>
              <a:t>34</a:t>
            </a:fld>
            <a:endParaRPr lang="en-US"/>
          </a:p>
        </p:txBody>
      </p:sp>
    </p:spTree>
    <p:extLst>
      <p:ext uri="{BB962C8B-B14F-4D97-AF65-F5344CB8AC3E}">
        <p14:creationId xmlns="" xmlns:p14="http://schemas.microsoft.com/office/powerpoint/2010/main" val="34525297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Khái</a:t>
            </a:r>
            <a:r>
              <a:rPr lang="en-US" dirty="0"/>
              <a:t> </a:t>
            </a:r>
            <a:r>
              <a:rPr lang="en-US" dirty="0" err="1"/>
              <a:t>quát</a:t>
            </a:r>
            <a:r>
              <a:rPr lang="en-US" dirty="0"/>
              <a:t> </a:t>
            </a:r>
            <a:r>
              <a:rPr lang="en-US" dirty="0" err="1"/>
              <a:t>hóa</a:t>
            </a:r>
            <a:r>
              <a:rPr lang="en-US" dirty="0"/>
              <a:t> </a:t>
            </a:r>
            <a:r>
              <a:rPr lang="en-US" dirty="0" err="1"/>
              <a:t>hàm</a:t>
            </a:r>
            <a:r>
              <a:rPr lang="en-US" dirty="0"/>
              <a:t> (Function templates)</a:t>
            </a:r>
            <a:endParaRPr lang="en-CA" dirty="0"/>
          </a:p>
        </p:txBody>
      </p:sp>
      <p:sp>
        <p:nvSpPr>
          <p:cNvPr id="3" name="Content Placeholder 2"/>
          <p:cNvSpPr>
            <a:spLocks noGrp="1"/>
          </p:cNvSpPr>
          <p:nvPr>
            <p:ph idx="1"/>
          </p:nvPr>
        </p:nvSpPr>
        <p:spPr>
          <a:xfrm>
            <a:off x="628649" y="969818"/>
            <a:ext cx="8427027" cy="5207145"/>
          </a:xfrm>
        </p:spPr>
        <p:txBody>
          <a:bodyPr>
            <a:normAutofit fontScale="92500" lnSpcReduction="20000"/>
          </a:bodyPr>
          <a:lstStyle/>
          <a:p>
            <a:pPr marL="0" marR="0" indent="0">
              <a:lnSpc>
                <a:spcPct val="107000"/>
              </a:lnSpc>
              <a:spcBef>
                <a:spcPts val="0"/>
              </a:spcBef>
              <a:spcAft>
                <a:spcPts val="0"/>
              </a:spcAft>
              <a:buNone/>
            </a:pPr>
            <a:r>
              <a:rPr lang="en-US" sz="2000" dirty="0">
                <a:solidFill>
                  <a:srgbClr val="BC7A00"/>
                </a:solidFill>
                <a:effectLst/>
                <a:latin typeface="Courier New" panose="02070309020205020404" pitchFamily="49" charset="0"/>
                <a:ea typeface="Calibri" panose="020F0502020204030204" pitchFamily="34" charset="0"/>
                <a:cs typeface="Courier New" panose="02070309020205020404" pitchFamily="49" charset="0"/>
              </a:rPr>
              <a:t>#include &lt;iostream&gt;</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0"/>
              </a:spcAft>
              <a:buNone/>
            </a:pPr>
            <a:r>
              <a:rPr lang="en-US" sz="2000"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using</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namespace</a:t>
            </a:r>
            <a:r>
              <a:rPr lang="en-US" sz="2000" dirty="0">
                <a:effectLst/>
                <a:latin typeface="Courier New" panose="02070309020205020404" pitchFamily="49" charset="0"/>
                <a:ea typeface="Calibri" panose="020F0502020204030204" pitchFamily="34" charset="0"/>
                <a:cs typeface="Courier New" panose="02070309020205020404" pitchFamily="49" charset="0"/>
              </a:rPr>
              <a:t> std;</a:t>
            </a:r>
          </a:p>
          <a:p>
            <a:pPr marL="0" marR="0" indent="0">
              <a:lnSpc>
                <a:spcPct val="107000"/>
              </a:lnSpc>
              <a:spcBef>
                <a:spcPts val="0"/>
              </a:spcBef>
              <a:spcAft>
                <a:spcPts val="0"/>
              </a:spcAft>
              <a:buNone/>
            </a:pPr>
            <a:r>
              <a:rPr lang="en-US" sz="2000"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template</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a:t>
            </a:r>
            <a:r>
              <a:rPr lang="en-US" sz="2000" b="1" dirty="0" err="1">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typename</a:t>
            </a:r>
            <a:r>
              <a:rPr lang="en-US" sz="2000" dirty="0">
                <a:effectLst/>
                <a:latin typeface="Courier New" panose="02070309020205020404" pitchFamily="49" charset="0"/>
                <a:ea typeface="Calibri" panose="020F0502020204030204" pitchFamily="34" charset="0"/>
                <a:cs typeface="Courier New" panose="02070309020205020404" pitchFamily="49" charset="0"/>
              </a:rPr>
              <a:t> T</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&gt;</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maxval</a:t>
            </a:r>
            <a:r>
              <a:rPr lang="en-US" sz="2000" dirty="0">
                <a:effectLst/>
                <a:latin typeface="Courier New" panose="02070309020205020404" pitchFamily="49" charset="0"/>
                <a:ea typeface="Calibri" panose="020F0502020204030204" pitchFamily="34" charset="0"/>
                <a:cs typeface="Courier New" panose="02070309020205020404" pitchFamily="49" charset="0"/>
              </a:rPr>
              <a:t>(T x, T y){</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return</a:t>
            </a:r>
            <a:r>
              <a:rPr lang="en-US" sz="2000" dirty="0">
                <a:effectLst/>
                <a:latin typeface="Courier New" panose="02070309020205020404" pitchFamily="49" charset="0"/>
                <a:ea typeface="Calibri" panose="020F0502020204030204" pitchFamily="34" charset="0"/>
                <a:cs typeface="Courier New" panose="02070309020205020404" pitchFamily="49" charset="0"/>
              </a:rPr>
              <a:t> (x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&gt;</a:t>
            </a:r>
            <a:r>
              <a:rPr lang="en-US" sz="2000" dirty="0">
                <a:effectLst/>
                <a:latin typeface="Courier New" panose="02070309020205020404" pitchFamily="49" charset="0"/>
                <a:ea typeface="Calibri" panose="020F0502020204030204" pitchFamily="34" charset="0"/>
                <a:cs typeface="Courier New" panose="02070309020205020404" pitchFamily="49" charset="0"/>
              </a:rPr>
              <a:t> y)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a:effectLst/>
                <a:latin typeface="Courier New" panose="02070309020205020404" pitchFamily="49" charset="0"/>
                <a:ea typeface="Calibri" panose="020F0502020204030204" pitchFamily="34" charset="0"/>
                <a:cs typeface="Courier New" panose="02070309020205020404" pitchFamily="49" charset="0"/>
              </a:rPr>
              <a:t> x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a:effectLst/>
                <a:latin typeface="Courier New" panose="02070309020205020404" pitchFamily="49" charset="0"/>
                <a:ea typeface="Calibri" panose="020F0502020204030204" pitchFamily="34" charset="0"/>
                <a:cs typeface="Courier New" panose="02070309020205020404" pitchFamily="49" charset="0"/>
              </a:rPr>
              <a:t> y;</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r>
              <a:rPr lang="en-US" sz="20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2000" dirty="0">
                <a:effectLst/>
                <a:latin typeface="Courier New" panose="02070309020205020404" pitchFamily="49" charset="0"/>
                <a:ea typeface="Calibri" panose="020F0502020204030204" pitchFamily="34" charset="0"/>
                <a:cs typeface="Courier New" panose="02070309020205020404" pitchFamily="49" charset="0"/>
              </a:rPr>
              <a:t> main() {</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i</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maxval</a:t>
            </a:r>
            <a:r>
              <a:rPr lang="en-US" sz="2000" dirty="0">
                <a:effectLst/>
                <a:latin typeface="Courier New" panose="02070309020205020404" pitchFamily="49" charset="0"/>
                <a:ea typeface="Calibri" panose="020F0502020204030204" pitchFamily="34" charset="0"/>
                <a:cs typeface="Courier New" panose="02070309020205020404" pitchFamily="49" charset="0"/>
              </a:rPr>
              <a:t>(</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3</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7</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i="1" dirty="0">
                <a:solidFill>
                  <a:srgbClr val="408080"/>
                </a:solidFill>
                <a:effectLst/>
                <a:latin typeface="Courier New" panose="02070309020205020404" pitchFamily="49" charset="0"/>
                <a:ea typeface="Calibri" panose="020F0502020204030204" pitchFamily="34" charset="0"/>
                <a:cs typeface="Courier New" panose="02070309020205020404" pitchFamily="49" charset="0"/>
              </a:rPr>
              <a:t>// returns 7</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cout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i</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endl</a:t>
            </a:r>
            <a:r>
              <a:rPr lang="en-US" sz="20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double</a:t>
            </a:r>
            <a:r>
              <a:rPr lang="en-US" sz="2000" dirty="0">
                <a:effectLst/>
                <a:latin typeface="Courier New" panose="02070309020205020404" pitchFamily="49" charset="0"/>
                <a:ea typeface="Calibri" panose="020F0502020204030204" pitchFamily="34" charset="0"/>
                <a:cs typeface="Courier New" panose="02070309020205020404" pitchFamily="49" charset="0"/>
              </a:rPr>
              <a:t> d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maxval</a:t>
            </a:r>
            <a:r>
              <a:rPr lang="en-US" sz="2000" dirty="0">
                <a:effectLst/>
                <a:latin typeface="Courier New" panose="02070309020205020404" pitchFamily="49" charset="0"/>
                <a:ea typeface="Calibri" panose="020F0502020204030204" pitchFamily="34" charset="0"/>
                <a:cs typeface="Courier New" panose="02070309020205020404" pitchFamily="49" charset="0"/>
              </a:rPr>
              <a:t>(</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6.34</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18.523</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i="1" dirty="0">
                <a:solidFill>
                  <a:srgbClr val="408080"/>
                </a:solidFill>
                <a:effectLst/>
                <a:latin typeface="Courier New" panose="02070309020205020404" pitchFamily="49" charset="0"/>
                <a:ea typeface="Calibri" panose="020F0502020204030204" pitchFamily="34" charset="0"/>
                <a:cs typeface="Courier New" panose="02070309020205020404" pitchFamily="49" charset="0"/>
              </a:rPr>
              <a:t>// returns 18.523</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cout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2000" dirty="0">
                <a:effectLst/>
                <a:latin typeface="Courier New" panose="02070309020205020404" pitchFamily="49" charset="0"/>
                <a:ea typeface="Calibri" panose="020F0502020204030204" pitchFamily="34" charset="0"/>
                <a:cs typeface="Courier New" panose="02070309020205020404" pitchFamily="49" charset="0"/>
              </a:rPr>
              <a:t> d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endl</a:t>
            </a:r>
            <a:r>
              <a:rPr lang="en-US" sz="20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char</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ch</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maxval</a:t>
            </a:r>
            <a:r>
              <a:rPr lang="en-US" sz="2000" dirty="0">
                <a:effectLst/>
                <a:latin typeface="Courier New" panose="02070309020205020404" pitchFamily="49" charset="0"/>
                <a:ea typeface="Calibri" panose="020F0502020204030204" pitchFamily="34" charset="0"/>
                <a:cs typeface="Courier New" panose="02070309020205020404" pitchFamily="49" charset="0"/>
              </a:rPr>
              <a:t>(</a:t>
            </a:r>
            <a:r>
              <a:rPr lang="en-US" sz="2000" dirty="0">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'a'</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'6'</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i="1" dirty="0">
                <a:solidFill>
                  <a:srgbClr val="408080"/>
                </a:solidFill>
                <a:effectLst/>
                <a:latin typeface="Courier New" panose="02070309020205020404" pitchFamily="49" charset="0"/>
                <a:ea typeface="Calibri" panose="020F0502020204030204" pitchFamily="34" charset="0"/>
                <a:cs typeface="Courier New" panose="02070309020205020404" pitchFamily="49" charset="0"/>
              </a:rPr>
              <a:t>// returns 'a'</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cout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ch</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endl</a:t>
            </a:r>
            <a:r>
              <a:rPr lang="en-US" sz="20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return</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0</a:t>
            </a:r>
            <a:r>
              <a:rPr lang="en-US" sz="20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r>
              <a:rPr lang="en-US" sz="2000" dirty="0" smtClean="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endParaRPr lang="en-US" sz="2000" dirty="0" smtClean="0">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0"/>
              </a:spcAft>
              <a:buNone/>
            </a:pPr>
            <a:r>
              <a:rPr lang="en-US" sz="2200" b="1" dirty="0" smtClean="0">
                <a:solidFill>
                  <a:srgbClr val="FF0000"/>
                </a:solidFill>
                <a:latin typeface="Courier New" panose="02070309020205020404" pitchFamily="49" charset="0"/>
                <a:ea typeface="Calibri" panose="020F0502020204030204" pitchFamily="34" charset="0"/>
                <a:cs typeface="Courier New" panose="02070309020205020404" pitchFamily="49" charset="0"/>
              </a:rPr>
              <a:t>** Y </a:t>
            </a:r>
            <a:r>
              <a:rPr lang="en-US" sz="2200" b="1" dirty="0" err="1" smtClean="0">
                <a:solidFill>
                  <a:srgbClr val="FF0000"/>
                </a:solidFill>
                <a:latin typeface="Courier New" panose="02070309020205020404" pitchFamily="49" charset="0"/>
                <a:ea typeface="Calibri" panose="020F0502020204030204" pitchFamily="34" charset="0"/>
                <a:cs typeface="Courier New" panose="02070309020205020404" pitchFamily="49" charset="0"/>
              </a:rPr>
              <a:t>nghia</a:t>
            </a:r>
            <a:r>
              <a:rPr lang="en-US" sz="2200" b="1" dirty="0" smtClean="0">
                <a:solidFill>
                  <a:srgbClr val="FF0000"/>
                </a:solidFill>
                <a:latin typeface="Courier New" panose="02070309020205020404" pitchFamily="49" charset="0"/>
                <a:ea typeface="Calibri" panose="020F0502020204030204" pitchFamily="34" charset="0"/>
                <a:cs typeface="Courier New" panose="02070309020205020404" pitchFamily="49" charset="0"/>
              </a:rPr>
              <a:t> </a:t>
            </a:r>
            <a:r>
              <a:rPr lang="en-US" sz="2200" b="1" dirty="0" err="1" smtClean="0">
                <a:solidFill>
                  <a:srgbClr val="FF0000"/>
                </a:solidFill>
                <a:latin typeface="Courier New" panose="02070309020205020404" pitchFamily="49" charset="0"/>
                <a:ea typeface="Calibri" panose="020F0502020204030204" pitchFamily="34" charset="0"/>
                <a:cs typeface="Courier New" panose="02070309020205020404" pitchFamily="49" charset="0"/>
              </a:rPr>
              <a:t>cua</a:t>
            </a:r>
            <a:r>
              <a:rPr lang="en-US" sz="2200" b="1" dirty="0" smtClean="0">
                <a:solidFill>
                  <a:srgbClr val="FF0000"/>
                </a:solidFill>
                <a:latin typeface="Courier New" panose="02070309020205020404" pitchFamily="49" charset="0"/>
                <a:ea typeface="Calibri" panose="020F0502020204030204" pitchFamily="34" charset="0"/>
                <a:cs typeface="Courier New" panose="02070309020205020404" pitchFamily="49" charset="0"/>
              </a:rPr>
              <a:t> Function templates </a:t>
            </a:r>
            <a:r>
              <a:rPr lang="en-US" sz="2200" b="1" dirty="0" err="1" smtClean="0">
                <a:solidFill>
                  <a:srgbClr val="FF0000"/>
                </a:solidFill>
                <a:latin typeface="Courier New" panose="02070309020205020404" pitchFamily="49" charset="0"/>
                <a:ea typeface="Calibri" panose="020F0502020204030204" pitchFamily="34" charset="0"/>
                <a:cs typeface="Courier New" panose="02070309020205020404" pitchFamily="49" charset="0"/>
              </a:rPr>
              <a:t>va</a:t>
            </a:r>
            <a:r>
              <a:rPr lang="en-US" sz="2200" b="1" dirty="0" smtClean="0">
                <a:solidFill>
                  <a:srgbClr val="FF0000"/>
                </a:solidFill>
                <a:latin typeface="Courier New" panose="02070309020205020404" pitchFamily="49" charset="0"/>
                <a:ea typeface="Calibri" panose="020F0502020204030204" pitchFamily="34" charset="0"/>
                <a:cs typeface="Courier New" panose="02070309020205020404" pitchFamily="49" charset="0"/>
              </a:rPr>
              <a:t> overloading function ? . </a:t>
            </a:r>
            <a:r>
              <a:rPr lang="en-US" sz="2200" b="1" dirty="0" err="1" smtClean="0">
                <a:solidFill>
                  <a:srgbClr val="FF0000"/>
                </a:solidFill>
                <a:latin typeface="Courier New" panose="02070309020205020404" pitchFamily="49" charset="0"/>
                <a:ea typeface="Calibri" panose="020F0502020204030204" pitchFamily="34" charset="0"/>
                <a:cs typeface="Courier New" panose="02070309020205020404" pitchFamily="49" charset="0"/>
              </a:rPr>
              <a:t>Ket</a:t>
            </a:r>
            <a:r>
              <a:rPr lang="en-US" sz="2200" b="1" dirty="0" smtClean="0">
                <a:solidFill>
                  <a:srgbClr val="FF0000"/>
                </a:solidFill>
                <a:latin typeface="Courier New" panose="02070309020205020404" pitchFamily="49" charset="0"/>
                <a:ea typeface="Calibri" panose="020F0502020204030204" pitchFamily="34" charset="0"/>
                <a:cs typeface="Courier New" panose="02070309020205020404" pitchFamily="49" charset="0"/>
              </a:rPr>
              <a:t> hop ? </a:t>
            </a:r>
            <a:r>
              <a:rPr lang="en-US" sz="2200" b="1" dirty="0" err="1" smtClean="0">
                <a:solidFill>
                  <a:srgbClr val="FF0000"/>
                </a:solidFill>
                <a:latin typeface="Courier New" panose="02070309020205020404" pitchFamily="49" charset="0"/>
                <a:ea typeface="Calibri" panose="020F0502020204030204" pitchFamily="34" charset="0"/>
                <a:cs typeface="Courier New" panose="02070309020205020404" pitchFamily="49" charset="0"/>
              </a:rPr>
              <a:t>Ví</a:t>
            </a:r>
            <a:r>
              <a:rPr lang="en-US" sz="2200" b="1" dirty="0" smtClean="0">
                <a:solidFill>
                  <a:srgbClr val="FF0000"/>
                </a:solidFill>
                <a:latin typeface="Courier New" panose="02070309020205020404" pitchFamily="49" charset="0"/>
                <a:ea typeface="Calibri" panose="020F0502020204030204" pitchFamily="34" charset="0"/>
                <a:cs typeface="Courier New" panose="02070309020205020404" pitchFamily="49" charset="0"/>
              </a:rPr>
              <a:t> </a:t>
            </a:r>
            <a:r>
              <a:rPr lang="en-US" sz="2200" b="1" dirty="0" err="1" smtClean="0">
                <a:solidFill>
                  <a:srgbClr val="FF0000"/>
                </a:solidFill>
                <a:latin typeface="Courier New" panose="02070309020205020404" pitchFamily="49" charset="0"/>
                <a:ea typeface="Calibri" panose="020F0502020204030204" pitchFamily="34" charset="0"/>
                <a:cs typeface="Courier New" panose="02070309020205020404" pitchFamily="49" charset="0"/>
              </a:rPr>
              <a:t>dụ</a:t>
            </a:r>
            <a:r>
              <a:rPr lang="en-US" sz="2200" b="1" dirty="0" smtClean="0">
                <a:solidFill>
                  <a:srgbClr val="FF0000"/>
                </a:solidFill>
                <a:latin typeface="Courier New" panose="02070309020205020404" pitchFamily="49" charset="0"/>
                <a:ea typeface="Calibri" panose="020F0502020204030204" pitchFamily="34" charset="0"/>
                <a:cs typeface="Courier New" panose="02070309020205020404" pitchFamily="49" charset="0"/>
              </a:rPr>
              <a:t> ?</a:t>
            </a:r>
            <a:endParaRPr lang="en-US" sz="2200" b="1" dirty="0">
              <a:solidFill>
                <a:srgbClr val="FF0000"/>
              </a:solidFill>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p>
        </p:txBody>
      </p:sp>
      <p:sp>
        <p:nvSpPr>
          <p:cNvPr id="7" name="Slide Number Placeholder 3">
            <a:extLst>
              <a:ext uri="{FF2B5EF4-FFF2-40B4-BE49-F238E27FC236}">
                <a16:creationId xmlns="" xmlns:a16="http://schemas.microsoft.com/office/drawing/2014/main" id="{A32BAE0F-B7D5-4185-BF13-2258DAE9E316}"/>
              </a:ext>
            </a:extLst>
          </p:cNvPr>
          <p:cNvSpPr>
            <a:spLocks noGrp="1"/>
          </p:cNvSpPr>
          <p:nvPr>
            <p:ph type="sldNum" sz="quarter" idx="12"/>
          </p:nvPr>
        </p:nvSpPr>
        <p:spPr/>
        <p:txBody>
          <a:bodyPr/>
          <a:lstStyle/>
          <a:p>
            <a:fld id="{8C13379D-D487-4446-85FC-E9ED5B8B80F6}" type="slidenum">
              <a:rPr lang="en-US" smtClean="0"/>
              <a:pPr/>
              <a:t>35</a:t>
            </a:fld>
            <a:endParaRPr lang="en-US"/>
          </a:p>
        </p:txBody>
      </p:sp>
    </p:spTree>
    <p:extLst>
      <p:ext uri="{BB962C8B-B14F-4D97-AF65-F5344CB8AC3E}">
        <p14:creationId xmlns="" xmlns:p14="http://schemas.microsoft.com/office/powerpoint/2010/main" val="6666005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DE8232-2019-4A11-B528-132B3A1FCE34}"/>
              </a:ext>
            </a:extLst>
          </p:cNvPr>
          <p:cNvSpPr>
            <a:spLocks noGrp="1"/>
          </p:cNvSpPr>
          <p:nvPr>
            <p:ph type="title"/>
          </p:nvPr>
        </p:nvSpPr>
        <p:spPr/>
        <p:txBody>
          <a:bodyPr/>
          <a:lstStyle/>
          <a:p>
            <a:r>
              <a:rPr lang="en-US" dirty="0" err="1"/>
              <a:t>Từ</a:t>
            </a:r>
            <a:r>
              <a:rPr lang="en-US" dirty="0"/>
              <a:t> </a:t>
            </a:r>
            <a:r>
              <a:rPr lang="en-US" dirty="0" err="1"/>
              <a:t>khóa</a:t>
            </a:r>
            <a:r>
              <a:rPr lang="en-US" dirty="0"/>
              <a:t> auto</a:t>
            </a:r>
          </a:p>
        </p:txBody>
      </p:sp>
      <p:sp>
        <p:nvSpPr>
          <p:cNvPr id="3" name="Content Placeholder 2">
            <a:extLst>
              <a:ext uri="{FF2B5EF4-FFF2-40B4-BE49-F238E27FC236}">
                <a16:creationId xmlns="" xmlns:a16="http://schemas.microsoft.com/office/drawing/2014/main" id="{14F03AB6-A4E7-4EDC-9491-F44E8C506C74}"/>
              </a:ext>
            </a:extLst>
          </p:cNvPr>
          <p:cNvSpPr>
            <a:spLocks noGrp="1"/>
          </p:cNvSpPr>
          <p:nvPr>
            <p:ph idx="1"/>
          </p:nvPr>
        </p:nvSpPr>
        <p:spPr/>
        <p:txBody>
          <a:bodyPr>
            <a:normAutofit lnSpcReduction="10000"/>
          </a:bodyPr>
          <a:lstStyle/>
          <a:p>
            <a:r>
              <a:rPr lang="en-US" altLang="en-US" dirty="0" err="1"/>
              <a:t>Đối</a:t>
            </a:r>
            <a:r>
              <a:rPr lang="en-US" altLang="en-US" dirty="0"/>
              <a:t> </a:t>
            </a:r>
            <a:r>
              <a:rPr lang="en-US" altLang="en-US" dirty="0" err="1"/>
              <a:t>với</a:t>
            </a:r>
            <a:r>
              <a:rPr lang="en-US" altLang="en-US" dirty="0"/>
              <a:t> </a:t>
            </a:r>
            <a:r>
              <a:rPr lang="en-US" altLang="en-US" dirty="0" err="1"/>
              <a:t>biến</a:t>
            </a:r>
            <a:r>
              <a:rPr lang="en-US" altLang="en-US" dirty="0"/>
              <a:t> (</a:t>
            </a:r>
            <a:r>
              <a:rPr lang="en-US" altLang="en-US" dirty="0" err="1"/>
              <a:t>từ</a:t>
            </a:r>
            <a:r>
              <a:rPr lang="en-US" altLang="en-US" dirty="0"/>
              <a:t> C++11): auto </a:t>
            </a:r>
            <a:r>
              <a:rPr lang="en-US" altLang="en-US" dirty="0" err="1"/>
              <a:t>xác</a:t>
            </a:r>
            <a:r>
              <a:rPr lang="en-US" altLang="en-US" dirty="0"/>
              <a:t> </a:t>
            </a:r>
            <a:r>
              <a:rPr lang="en-US" altLang="en-US" dirty="0" err="1"/>
              <a:t>định</a:t>
            </a:r>
            <a:r>
              <a:rPr lang="en-US" altLang="en-US" dirty="0"/>
              <a:t> </a:t>
            </a:r>
            <a:r>
              <a:rPr lang="en-US" altLang="en-US" dirty="0" err="1"/>
              <a:t>kiểu</a:t>
            </a:r>
            <a:r>
              <a:rPr lang="en-US" altLang="en-US" dirty="0"/>
              <a:t> </a:t>
            </a:r>
            <a:r>
              <a:rPr lang="en-US" altLang="en-US" dirty="0" err="1"/>
              <a:t>của</a:t>
            </a:r>
            <a:r>
              <a:rPr lang="en-US" altLang="en-US" dirty="0"/>
              <a:t> </a:t>
            </a:r>
            <a:r>
              <a:rPr lang="en-US" altLang="en-US" dirty="0" err="1"/>
              <a:t>biến</a:t>
            </a:r>
            <a:r>
              <a:rPr lang="en-US" altLang="en-US" dirty="0"/>
              <a:t> đ</a:t>
            </a:r>
            <a:r>
              <a:rPr lang="vi-VN" altLang="en-US" dirty="0"/>
              <a:t>ư</a:t>
            </a:r>
            <a:r>
              <a:rPr lang="en-US" altLang="en-US" dirty="0" err="1"/>
              <a:t>ợc</a:t>
            </a:r>
            <a:r>
              <a:rPr lang="en-US" altLang="en-US" dirty="0"/>
              <a:t> </a:t>
            </a:r>
            <a:r>
              <a:rPr lang="en-US" altLang="en-US" dirty="0" err="1"/>
              <a:t>khởi</a:t>
            </a:r>
            <a:r>
              <a:rPr lang="en-US" altLang="en-US" dirty="0"/>
              <a:t> </a:t>
            </a:r>
            <a:r>
              <a:rPr lang="en-US" altLang="en-US" dirty="0" err="1"/>
              <a:t>tạo</a:t>
            </a:r>
            <a:r>
              <a:rPr lang="en-US" altLang="en-US" dirty="0"/>
              <a:t> </a:t>
            </a:r>
            <a:r>
              <a:rPr lang="en-US" altLang="en-US" dirty="0" err="1"/>
              <a:t>một</a:t>
            </a:r>
            <a:r>
              <a:rPr lang="en-US" altLang="en-US" dirty="0"/>
              <a:t> </a:t>
            </a:r>
            <a:r>
              <a:rPr lang="en-US" altLang="en-US" dirty="0" err="1"/>
              <a:t>cách</a:t>
            </a:r>
            <a:r>
              <a:rPr lang="en-US" altLang="en-US" dirty="0"/>
              <a:t> </a:t>
            </a:r>
            <a:r>
              <a:rPr lang="en-US" altLang="en-US" dirty="0" err="1"/>
              <a:t>tự</a:t>
            </a:r>
            <a:r>
              <a:rPr lang="en-US" altLang="en-US" dirty="0"/>
              <a:t> </a:t>
            </a:r>
            <a:r>
              <a:rPr lang="en-US" altLang="en-US" dirty="0" err="1"/>
              <a:t>động</a:t>
            </a:r>
            <a:r>
              <a:rPr lang="en-US" altLang="en-US" dirty="0"/>
              <a:t> </a:t>
            </a:r>
            <a:r>
              <a:rPr lang="en-US" altLang="en-US" dirty="0" err="1"/>
              <a:t>từ</a:t>
            </a:r>
            <a:r>
              <a:rPr lang="en-US" altLang="en-US" dirty="0"/>
              <a:t> </a:t>
            </a:r>
            <a:r>
              <a:rPr lang="en-US" altLang="en-US" dirty="0" err="1"/>
              <a:t>giá</a:t>
            </a:r>
            <a:r>
              <a:rPr lang="en-US" altLang="en-US" dirty="0"/>
              <a:t> </a:t>
            </a:r>
            <a:r>
              <a:rPr lang="en-US" altLang="en-US" dirty="0" err="1"/>
              <a:t>trị</a:t>
            </a:r>
            <a:r>
              <a:rPr lang="en-US" altLang="en-US" dirty="0"/>
              <a:t> </a:t>
            </a:r>
            <a:r>
              <a:rPr lang="en-US" altLang="en-US" dirty="0" err="1"/>
              <a:t>khởi</a:t>
            </a:r>
            <a:r>
              <a:rPr lang="en-US" altLang="en-US" dirty="0"/>
              <a:t> </a:t>
            </a:r>
            <a:r>
              <a:rPr lang="en-US" altLang="en-US" dirty="0" err="1"/>
              <a:t>tạo</a:t>
            </a:r>
            <a:r>
              <a:rPr lang="en-US" altLang="en-US" dirty="0"/>
              <a:t> </a:t>
            </a:r>
            <a:r>
              <a:rPr lang="en-US" altLang="en-US" dirty="0" err="1"/>
              <a:t>của</a:t>
            </a:r>
            <a:r>
              <a:rPr lang="en-US" altLang="en-US" dirty="0"/>
              <a:t> </a:t>
            </a:r>
            <a:r>
              <a:rPr lang="en-US" altLang="en-US" dirty="0" err="1"/>
              <a:t>biến</a:t>
            </a:r>
            <a:r>
              <a:rPr lang="en-US" altLang="en-US" dirty="0"/>
              <a:t>.</a:t>
            </a:r>
          </a:p>
          <a:p>
            <a:pPr marL="0" indent="0">
              <a:buNone/>
            </a:pPr>
            <a:r>
              <a:rPr lang="en-US" altLang="en-US" dirty="0">
                <a:latin typeface="Courier New" panose="02070309020205020404" pitchFamily="49" charset="0"/>
                <a:cs typeface="Courier New" panose="02070309020205020404" pitchFamily="49" charset="0"/>
              </a:rPr>
              <a:t>auto d { 5.0 }; // d will be type double</a:t>
            </a:r>
          </a:p>
          <a:p>
            <a:pPr marL="0" indent="0">
              <a:buNone/>
            </a:pPr>
            <a:r>
              <a:rPr lang="en-US" altLang="en-US" dirty="0">
                <a:latin typeface="Courier New" panose="02070309020205020404" pitchFamily="49" charset="0"/>
                <a:cs typeface="Courier New" panose="02070309020205020404" pitchFamily="49" charset="0"/>
              </a:rPr>
              <a:t>auto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 1 + 2 }; //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 will be type int</a:t>
            </a:r>
          </a:p>
          <a:p>
            <a:pPr marL="0" indent="0">
              <a:buNone/>
            </a:pPr>
            <a:endParaRPr lang="en-US" altLang="en-US" dirty="0">
              <a:latin typeface="Courier New" panose="02070309020205020404" pitchFamily="49" charset="0"/>
              <a:cs typeface="Courier New" panose="02070309020205020404" pitchFamily="49" charset="0"/>
            </a:endParaRPr>
          </a:p>
          <a:p>
            <a:r>
              <a:rPr lang="en-US" altLang="en-US" dirty="0" err="1"/>
              <a:t>Đối</a:t>
            </a:r>
            <a:r>
              <a:rPr lang="en-US" altLang="en-US" dirty="0"/>
              <a:t> </a:t>
            </a:r>
            <a:r>
              <a:rPr lang="en-US" altLang="en-US" dirty="0" err="1"/>
              <a:t>với</a:t>
            </a:r>
            <a:r>
              <a:rPr lang="en-US" altLang="en-US" dirty="0"/>
              <a:t> </a:t>
            </a:r>
            <a:r>
              <a:rPr lang="en-US" altLang="en-US" dirty="0" err="1"/>
              <a:t>hàm</a:t>
            </a:r>
            <a:r>
              <a:rPr lang="en-US" altLang="en-US" dirty="0"/>
              <a:t> (</a:t>
            </a:r>
            <a:r>
              <a:rPr lang="en-US" altLang="en-US" dirty="0" err="1"/>
              <a:t>từ</a:t>
            </a:r>
            <a:r>
              <a:rPr lang="en-US" altLang="en-US" dirty="0"/>
              <a:t> C++14): auto </a:t>
            </a:r>
            <a:r>
              <a:rPr lang="en-US" altLang="en-US" dirty="0" err="1"/>
              <a:t>tự</a:t>
            </a:r>
            <a:r>
              <a:rPr lang="en-US" altLang="en-US" dirty="0"/>
              <a:t> </a:t>
            </a:r>
            <a:r>
              <a:rPr lang="en-US" altLang="en-US" dirty="0" err="1"/>
              <a:t>động</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kiểu</a:t>
            </a:r>
            <a:r>
              <a:rPr lang="en-US" altLang="en-US" dirty="0"/>
              <a:t> </a:t>
            </a:r>
            <a:r>
              <a:rPr lang="en-US" altLang="en-US" dirty="0" err="1"/>
              <a:t>trả</a:t>
            </a:r>
            <a:r>
              <a:rPr lang="en-US" altLang="en-US" dirty="0"/>
              <a:t> </a:t>
            </a:r>
            <a:r>
              <a:rPr lang="en-US" altLang="en-US" dirty="0" err="1"/>
              <a:t>về</a:t>
            </a:r>
            <a:r>
              <a:rPr lang="en-US" altLang="en-US" dirty="0"/>
              <a:t> </a:t>
            </a:r>
            <a:r>
              <a:rPr lang="en-US" altLang="en-US" dirty="0" err="1"/>
              <a:t>của</a:t>
            </a:r>
            <a:r>
              <a:rPr lang="en-US" altLang="en-US" dirty="0"/>
              <a:t> </a:t>
            </a:r>
            <a:r>
              <a:rPr lang="en-US" altLang="en-US" dirty="0" err="1"/>
              <a:t>hàm</a:t>
            </a:r>
            <a:r>
              <a:rPr lang="en-US" altLang="en-US" dirty="0"/>
              <a:t> </a:t>
            </a:r>
            <a:r>
              <a:rPr lang="en-US" altLang="en-US" dirty="0" err="1"/>
              <a:t>dựa</a:t>
            </a:r>
            <a:r>
              <a:rPr lang="en-US" altLang="en-US" dirty="0"/>
              <a:t> </a:t>
            </a:r>
            <a:r>
              <a:rPr lang="en-US" altLang="en-US" dirty="0" err="1"/>
              <a:t>vào</a:t>
            </a:r>
            <a:r>
              <a:rPr lang="en-US" altLang="en-US" dirty="0"/>
              <a:t> </a:t>
            </a:r>
            <a:r>
              <a:rPr lang="en-US" altLang="en-US" dirty="0" err="1"/>
              <a:t>câu</a:t>
            </a:r>
            <a:r>
              <a:rPr lang="en-US" altLang="en-US" dirty="0"/>
              <a:t> </a:t>
            </a:r>
            <a:r>
              <a:rPr lang="en-US" altLang="en-US" dirty="0" err="1"/>
              <a:t>lệnh</a:t>
            </a:r>
            <a:r>
              <a:rPr lang="en-US" altLang="en-US" dirty="0"/>
              <a:t> return.</a:t>
            </a:r>
          </a:p>
          <a:p>
            <a:pPr marL="0" indent="0">
              <a:buNone/>
            </a:pPr>
            <a:r>
              <a:rPr lang="en-US" altLang="en-US" dirty="0">
                <a:latin typeface="Courier New" panose="02070309020205020404" pitchFamily="49" charset="0"/>
                <a:cs typeface="Courier New" panose="02070309020205020404" pitchFamily="49" charset="0"/>
              </a:rPr>
              <a:t>auto add(int x, int y) -&gt; int;</a:t>
            </a:r>
          </a:p>
          <a:p>
            <a:pPr marL="0" indent="0">
              <a:buNone/>
            </a:pPr>
            <a:r>
              <a:rPr lang="en-US" altLang="en-US" dirty="0">
                <a:latin typeface="Courier New" panose="02070309020205020404" pitchFamily="49" charset="0"/>
                <a:cs typeface="Courier New" panose="02070309020205020404" pitchFamily="49" charset="0"/>
              </a:rPr>
              <a:t>auto divide(double x, double y) -&gt; double;</a:t>
            </a:r>
          </a:p>
          <a:p>
            <a:pPr marL="0" indent="0">
              <a:buNone/>
            </a:pPr>
            <a:r>
              <a:rPr lang="en-US" altLang="en-US" dirty="0">
                <a:latin typeface="Courier New" panose="02070309020205020404" pitchFamily="49" charset="0"/>
                <a:cs typeface="Courier New" panose="02070309020205020404" pitchFamily="49" charset="0"/>
              </a:rPr>
              <a:t>auto </a:t>
            </a:r>
            <a:r>
              <a:rPr lang="en-US" altLang="en-US" dirty="0" err="1">
                <a:latin typeface="Courier New" panose="02070309020205020404" pitchFamily="49" charset="0"/>
                <a:cs typeface="Courier New" panose="02070309020205020404" pitchFamily="49" charset="0"/>
              </a:rPr>
              <a:t>printSomething</a:t>
            </a:r>
            <a:r>
              <a:rPr lang="en-US" altLang="en-US" dirty="0">
                <a:latin typeface="Courier New" panose="02070309020205020404" pitchFamily="49" charset="0"/>
                <a:cs typeface="Courier New" panose="02070309020205020404" pitchFamily="49" charset="0"/>
              </a:rPr>
              <a:t>() -&gt; void;</a:t>
            </a:r>
          </a:p>
          <a:p>
            <a:pPr marL="0" indent="0">
              <a:buNone/>
            </a:pPr>
            <a:r>
              <a:rPr lang="en-US" altLang="en-US" dirty="0">
                <a:latin typeface="Courier New" panose="02070309020205020404" pitchFamily="49" charset="0"/>
                <a:cs typeface="Courier New" panose="02070309020205020404" pitchFamily="49" charset="0"/>
              </a:rPr>
              <a:t>auto </a:t>
            </a:r>
            <a:r>
              <a:rPr lang="en-US" altLang="en-US" dirty="0" err="1">
                <a:latin typeface="Courier New" panose="02070309020205020404" pitchFamily="49" charset="0"/>
                <a:cs typeface="Courier New" panose="02070309020205020404" pitchFamily="49" charset="0"/>
              </a:rPr>
              <a:t>generateSubstring</a:t>
            </a:r>
            <a:r>
              <a:rPr lang="en-US" altLang="en-US" dirty="0">
                <a:latin typeface="Courier New" panose="02070309020205020404" pitchFamily="49" charset="0"/>
                <a:cs typeface="Courier New" panose="02070309020205020404" pitchFamily="49" charset="0"/>
              </a:rPr>
              <a:t>(const std::string &amp;s, int start, int </a:t>
            </a:r>
            <a:r>
              <a:rPr lang="en-US" altLang="en-US" dirty="0" err="1">
                <a:latin typeface="Courier New" panose="02070309020205020404" pitchFamily="49" charset="0"/>
                <a:cs typeface="Courier New" panose="02070309020205020404" pitchFamily="49" charset="0"/>
              </a:rPr>
              <a:t>len</a:t>
            </a:r>
            <a:r>
              <a:rPr lang="en-US" altLang="en-US" dirty="0">
                <a:latin typeface="Courier New" panose="02070309020205020404" pitchFamily="49" charset="0"/>
                <a:cs typeface="Courier New" panose="02070309020205020404" pitchFamily="49" charset="0"/>
              </a:rPr>
              <a:t>) -&gt; std::string;</a:t>
            </a:r>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smtClean="0"/>
              <a:pPr/>
              <a:t>36</a:t>
            </a:fld>
            <a:endParaRPr lang="en-US"/>
          </a:p>
        </p:txBody>
      </p:sp>
    </p:spTree>
    <p:extLst>
      <p:ext uri="{BB962C8B-B14F-4D97-AF65-F5344CB8AC3E}">
        <p14:creationId xmlns="" xmlns:p14="http://schemas.microsoft.com/office/powerpoint/2010/main" val="24795404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DE8232-2019-4A11-B528-132B3A1FCE34}"/>
              </a:ext>
            </a:extLst>
          </p:cNvPr>
          <p:cNvSpPr>
            <a:spLocks noGrp="1"/>
          </p:cNvSpPr>
          <p:nvPr>
            <p:ph type="title"/>
          </p:nvPr>
        </p:nvSpPr>
        <p:spPr/>
        <p:txBody>
          <a:bodyPr/>
          <a:lstStyle/>
          <a:p>
            <a:r>
              <a:rPr lang="en-US" dirty="0" err="1"/>
              <a:t>Từ</a:t>
            </a:r>
            <a:r>
              <a:rPr lang="en-US" dirty="0"/>
              <a:t> </a:t>
            </a:r>
            <a:r>
              <a:rPr lang="en-US" dirty="0" err="1"/>
              <a:t>khóa</a:t>
            </a:r>
            <a:r>
              <a:rPr lang="en-US" dirty="0"/>
              <a:t> auto</a:t>
            </a:r>
          </a:p>
        </p:txBody>
      </p:sp>
      <p:sp>
        <p:nvSpPr>
          <p:cNvPr id="3" name="Content Placeholder 2">
            <a:extLst>
              <a:ext uri="{FF2B5EF4-FFF2-40B4-BE49-F238E27FC236}">
                <a16:creationId xmlns="" xmlns:a16="http://schemas.microsoft.com/office/drawing/2014/main" id="{14F03AB6-A4E7-4EDC-9491-F44E8C506C74}"/>
              </a:ext>
            </a:extLst>
          </p:cNvPr>
          <p:cNvSpPr>
            <a:spLocks noGrp="1"/>
          </p:cNvSpPr>
          <p:nvPr>
            <p:ph idx="1"/>
          </p:nvPr>
        </p:nvSpPr>
        <p:spPr>
          <a:xfrm>
            <a:off x="628650" y="969818"/>
            <a:ext cx="8427028" cy="5751658"/>
          </a:xfrm>
        </p:spPr>
        <p:txBody>
          <a:bodyPr>
            <a:normAutofit/>
          </a:bodyPr>
          <a:lstStyle/>
          <a:p>
            <a:r>
              <a:rPr lang="en-US" altLang="en-US" dirty="0" err="1"/>
              <a:t>Đối</a:t>
            </a:r>
            <a:r>
              <a:rPr lang="en-US" altLang="en-US" dirty="0"/>
              <a:t> </a:t>
            </a:r>
            <a:r>
              <a:rPr lang="en-US" altLang="en-US" dirty="0" err="1"/>
              <a:t>với</a:t>
            </a:r>
            <a:r>
              <a:rPr lang="en-US" altLang="en-US" dirty="0"/>
              <a:t> </a:t>
            </a:r>
            <a:r>
              <a:rPr lang="en-US" altLang="en-US" dirty="0" err="1"/>
              <a:t>kiểu</a:t>
            </a:r>
            <a:r>
              <a:rPr lang="en-US" altLang="en-US" dirty="0"/>
              <a:t> </a:t>
            </a:r>
            <a:r>
              <a:rPr lang="en-US" altLang="en-US" dirty="0" err="1"/>
              <a:t>tham</a:t>
            </a:r>
            <a:r>
              <a:rPr lang="en-US" altLang="en-US" dirty="0"/>
              <a:t> </a:t>
            </a:r>
            <a:r>
              <a:rPr lang="en-US" altLang="en-US" dirty="0" err="1"/>
              <a:t>số</a:t>
            </a:r>
            <a:r>
              <a:rPr lang="en-US" altLang="en-US" dirty="0"/>
              <a:t> (</a:t>
            </a:r>
            <a:r>
              <a:rPr lang="en-US" altLang="en-US" dirty="0" err="1"/>
              <a:t>từ</a:t>
            </a:r>
            <a:r>
              <a:rPr lang="en-US" altLang="en-US" dirty="0"/>
              <a:t> C++14): auto </a:t>
            </a:r>
            <a:r>
              <a:rPr lang="en-US" altLang="en-US" dirty="0" err="1"/>
              <a:t>tự</a:t>
            </a:r>
            <a:r>
              <a:rPr lang="en-US" altLang="en-US" dirty="0"/>
              <a:t> </a:t>
            </a:r>
            <a:r>
              <a:rPr lang="en-US" altLang="en-US" dirty="0" err="1"/>
              <a:t>động</a:t>
            </a:r>
            <a:r>
              <a:rPr lang="en-US" altLang="en-US" dirty="0"/>
              <a:t> </a:t>
            </a:r>
            <a:r>
              <a:rPr lang="en-US" altLang="en-US" dirty="0" err="1"/>
              <a:t>xác</a:t>
            </a:r>
            <a:r>
              <a:rPr lang="en-US" altLang="en-US" dirty="0"/>
              <a:t> </a:t>
            </a:r>
            <a:r>
              <a:rPr lang="en-US" altLang="en-US" dirty="0" err="1"/>
              <a:t>định</a:t>
            </a:r>
            <a:r>
              <a:rPr lang="en-US" altLang="en-US" dirty="0"/>
              <a:t> </a:t>
            </a:r>
            <a:r>
              <a:rPr lang="en-US" altLang="en-US" dirty="0" err="1"/>
              <a:t>kiểu</a:t>
            </a:r>
            <a:r>
              <a:rPr lang="en-US" altLang="en-US" dirty="0"/>
              <a:t> </a:t>
            </a:r>
            <a:r>
              <a:rPr lang="en-US" altLang="en-US" dirty="0" err="1"/>
              <a:t>của</a:t>
            </a:r>
            <a:r>
              <a:rPr lang="en-US" altLang="en-US" dirty="0"/>
              <a:t> </a:t>
            </a:r>
            <a:r>
              <a:rPr lang="en-US" altLang="en-US" dirty="0" err="1"/>
              <a:t>tham</a:t>
            </a:r>
            <a:r>
              <a:rPr lang="en-US" altLang="en-US" dirty="0"/>
              <a:t> </a:t>
            </a:r>
            <a:r>
              <a:rPr lang="en-US" altLang="en-US" dirty="0" err="1"/>
              <a:t>số</a:t>
            </a:r>
            <a:r>
              <a:rPr lang="en-US" altLang="en-US" dirty="0"/>
              <a:t> </a:t>
            </a:r>
            <a:r>
              <a:rPr lang="en-US" altLang="en-US" dirty="0" err="1"/>
              <a:t>dựa</a:t>
            </a:r>
            <a:r>
              <a:rPr lang="en-US" altLang="en-US" dirty="0"/>
              <a:t> </a:t>
            </a:r>
            <a:r>
              <a:rPr lang="en-US" altLang="en-US" dirty="0" err="1"/>
              <a:t>vào</a:t>
            </a:r>
            <a:r>
              <a:rPr lang="en-US" altLang="en-US" dirty="0"/>
              <a:t> </a:t>
            </a:r>
            <a:r>
              <a:rPr lang="en-US" altLang="en-US" dirty="0" err="1"/>
              <a:t>giá</a:t>
            </a:r>
            <a:r>
              <a:rPr lang="en-US" altLang="en-US" dirty="0"/>
              <a:t> </a:t>
            </a:r>
            <a:r>
              <a:rPr lang="en-US" altLang="en-US" dirty="0" err="1"/>
              <a:t>trị</a:t>
            </a:r>
            <a:r>
              <a:rPr lang="en-US" altLang="en-US" dirty="0"/>
              <a:t> đ</a:t>
            </a:r>
            <a:r>
              <a:rPr lang="vi-VN" altLang="en-US" dirty="0"/>
              <a:t>ư</a:t>
            </a:r>
            <a:r>
              <a:rPr lang="en-US" altLang="en-US" dirty="0" err="1"/>
              <a:t>ợc</a:t>
            </a:r>
            <a:r>
              <a:rPr lang="en-US" altLang="en-US" dirty="0"/>
              <a:t> </a:t>
            </a:r>
            <a:r>
              <a:rPr lang="en-US" altLang="en-US" dirty="0" err="1"/>
              <a:t>truyền</a:t>
            </a:r>
            <a:r>
              <a:rPr lang="en-US" altLang="en-US" dirty="0"/>
              <a:t>.</a:t>
            </a:r>
          </a:p>
          <a:p>
            <a:r>
              <a:rPr lang="en-US" altLang="en-US" dirty="0" err="1"/>
              <a:t>Ví</a:t>
            </a:r>
            <a:r>
              <a:rPr lang="en-US" altLang="en-US" dirty="0"/>
              <a:t> </a:t>
            </a:r>
            <a:r>
              <a:rPr lang="en-US" altLang="en-US" dirty="0" err="1"/>
              <a:t>dụ</a:t>
            </a:r>
            <a:r>
              <a:rPr lang="en-US" altLang="en-US" dirty="0"/>
              <a:t>:</a:t>
            </a:r>
          </a:p>
          <a:p>
            <a:pPr marL="0" marR="0" indent="0">
              <a:lnSpc>
                <a:spcPct val="107000"/>
              </a:lnSpc>
              <a:spcBef>
                <a:spcPts val="0"/>
              </a:spcBef>
              <a:spcAft>
                <a:spcPts val="0"/>
              </a:spcAft>
              <a:buNone/>
            </a:pPr>
            <a:r>
              <a:rPr lang="en-US" sz="2000"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auto</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maxval</a:t>
            </a:r>
            <a:r>
              <a:rPr lang="en-US" sz="2000" dirty="0">
                <a:effectLst/>
                <a:latin typeface="Courier New" panose="02070309020205020404" pitchFamily="49" charset="0"/>
                <a:ea typeface="Calibri" panose="020F0502020204030204" pitchFamily="34" charset="0"/>
                <a:cs typeface="Courier New" panose="02070309020205020404" pitchFamily="49" charset="0"/>
              </a:rPr>
              <a:t>(</a:t>
            </a:r>
            <a:r>
              <a:rPr lang="en-US" sz="2000"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auto</a:t>
            </a:r>
            <a:r>
              <a:rPr lang="en-US" sz="2000" dirty="0">
                <a:effectLst/>
                <a:latin typeface="Courier New" panose="02070309020205020404" pitchFamily="49" charset="0"/>
                <a:ea typeface="Calibri" panose="020F0502020204030204" pitchFamily="34" charset="0"/>
                <a:cs typeface="Courier New" panose="02070309020205020404" pitchFamily="49" charset="0"/>
              </a:rPr>
              <a:t> x, </a:t>
            </a:r>
            <a:r>
              <a:rPr lang="en-US" sz="2000"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auto</a:t>
            </a:r>
            <a:r>
              <a:rPr lang="en-US" sz="2000" dirty="0">
                <a:effectLst/>
                <a:latin typeface="Courier New" panose="02070309020205020404" pitchFamily="49" charset="0"/>
                <a:ea typeface="Calibri" panose="020F0502020204030204" pitchFamily="34" charset="0"/>
                <a:cs typeface="Courier New" panose="02070309020205020404" pitchFamily="49" charset="0"/>
              </a:rPr>
              <a:t> y){</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return</a:t>
            </a:r>
            <a:r>
              <a:rPr lang="en-US" sz="2000" dirty="0">
                <a:effectLst/>
                <a:latin typeface="Courier New" panose="02070309020205020404" pitchFamily="49" charset="0"/>
                <a:ea typeface="Calibri" panose="020F0502020204030204" pitchFamily="34" charset="0"/>
                <a:cs typeface="Courier New" panose="02070309020205020404" pitchFamily="49" charset="0"/>
              </a:rPr>
              <a:t> (x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&gt;</a:t>
            </a:r>
            <a:r>
              <a:rPr lang="en-US" sz="2000" dirty="0">
                <a:effectLst/>
                <a:latin typeface="Courier New" panose="02070309020205020404" pitchFamily="49" charset="0"/>
                <a:ea typeface="Calibri" panose="020F0502020204030204" pitchFamily="34" charset="0"/>
                <a:cs typeface="Courier New" panose="02070309020205020404" pitchFamily="49" charset="0"/>
              </a:rPr>
              <a:t> y)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a:effectLst/>
                <a:latin typeface="Courier New" panose="02070309020205020404" pitchFamily="49" charset="0"/>
                <a:ea typeface="Calibri" panose="020F0502020204030204" pitchFamily="34" charset="0"/>
                <a:cs typeface="Courier New" panose="02070309020205020404" pitchFamily="49" charset="0"/>
              </a:rPr>
              <a:t> x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a:effectLst/>
                <a:latin typeface="Courier New" panose="02070309020205020404" pitchFamily="49" charset="0"/>
                <a:ea typeface="Calibri" panose="020F0502020204030204" pitchFamily="34" charset="0"/>
                <a:cs typeface="Courier New" panose="02070309020205020404" pitchFamily="49" charset="0"/>
              </a:rPr>
              <a:t> y;</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0"/>
              </a:spcAft>
              <a:buNone/>
            </a:pPr>
            <a:r>
              <a:rPr lang="en-US" sz="20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0000FF"/>
                </a:solidFill>
                <a:effectLst/>
                <a:latin typeface="Courier New" panose="02070309020205020404" pitchFamily="49" charset="0"/>
                <a:ea typeface="Calibri" panose="020F0502020204030204" pitchFamily="34" charset="0"/>
                <a:cs typeface="Courier New" panose="02070309020205020404" pitchFamily="49" charset="0"/>
              </a:rPr>
              <a:t>main</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int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i</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maxval</a:t>
            </a:r>
            <a:r>
              <a:rPr lang="en-US" sz="2000" dirty="0">
                <a:effectLst/>
                <a:latin typeface="Courier New" panose="02070309020205020404" pitchFamily="49" charset="0"/>
                <a:ea typeface="Calibri" panose="020F0502020204030204" pitchFamily="34" charset="0"/>
                <a:cs typeface="Courier New" panose="02070309020205020404" pitchFamily="49" charset="0"/>
              </a:rPr>
              <a:t>(</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3</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7</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i="1" dirty="0">
                <a:solidFill>
                  <a:srgbClr val="408080"/>
                </a:solidFill>
                <a:effectLst/>
                <a:latin typeface="Courier New" panose="02070309020205020404" pitchFamily="49" charset="0"/>
                <a:ea typeface="Calibri" panose="020F0502020204030204" pitchFamily="34" charset="0"/>
                <a:cs typeface="Courier New" panose="02070309020205020404" pitchFamily="49" charset="0"/>
              </a:rPr>
              <a:t>// returns 7</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cout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i</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endl</a:t>
            </a:r>
            <a:r>
              <a:rPr lang="en-US" sz="20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double</a:t>
            </a:r>
            <a:r>
              <a:rPr lang="en-US" sz="2000" dirty="0">
                <a:effectLst/>
                <a:latin typeface="Courier New" panose="02070309020205020404" pitchFamily="49" charset="0"/>
                <a:ea typeface="Calibri" panose="020F0502020204030204" pitchFamily="34" charset="0"/>
                <a:cs typeface="Courier New" panose="02070309020205020404" pitchFamily="49" charset="0"/>
              </a:rPr>
              <a:t> d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maxval</a:t>
            </a:r>
            <a:r>
              <a:rPr lang="en-US" sz="2000" dirty="0">
                <a:effectLst/>
                <a:latin typeface="Courier New" panose="02070309020205020404" pitchFamily="49" charset="0"/>
                <a:ea typeface="Calibri" panose="020F0502020204030204" pitchFamily="34" charset="0"/>
                <a:cs typeface="Courier New" panose="02070309020205020404" pitchFamily="49" charset="0"/>
              </a:rPr>
              <a:t>(</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6.34</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18.523</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i="1" dirty="0">
                <a:solidFill>
                  <a:srgbClr val="408080"/>
                </a:solidFill>
                <a:effectLst/>
                <a:latin typeface="Courier New" panose="02070309020205020404" pitchFamily="49" charset="0"/>
                <a:ea typeface="Calibri" panose="020F0502020204030204" pitchFamily="34" charset="0"/>
                <a:cs typeface="Courier New" panose="02070309020205020404" pitchFamily="49" charset="0"/>
              </a:rPr>
              <a:t>// returns 18.523</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cout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2000" dirty="0">
                <a:effectLst/>
                <a:latin typeface="Courier New" panose="02070309020205020404" pitchFamily="49" charset="0"/>
                <a:ea typeface="Calibri" panose="020F0502020204030204" pitchFamily="34" charset="0"/>
                <a:cs typeface="Courier New" panose="02070309020205020404" pitchFamily="49" charset="0"/>
              </a:rPr>
              <a:t> d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endl</a:t>
            </a:r>
            <a:r>
              <a:rPr lang="en-US" sz="20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B00040"/>
                </a:solidFill>
                <a:effectLst/>
                <a:latin typeface="Courier New" panose="02070309020205020404" pitchFamily="49" charset="0"/>
                <a:ea typeface="Calibri" panose="020F0502020204030204" pitchFamily="34" charset="0"/>
                <a:cs typeface="Courier New" panose="02070309020205020404" pitchFamily="49" charset="0"/>
              </a:rPr>
              <a:t>char</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ch</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maxval</a:t>
            </a:r>
            <a:r>
              <a:rPr lang="en-US" sz="2000" dirty="0">
                <a:effectLst/>
                <a:latin typeface="Courier New" panose="02070309020205020404" pitchFamily="49" charset="0"/>
                <a:ea typeface="Calibri" panose="020F0502020204030204" pitchFamily="34" charset="0"/>
                <a:cs typeface="Courier New" panose="02070309020205020404" pitchFamily="49" charset="0"/>
              </a:rPr>
              <a:t>(</a:t>
            </a:r>
            <a:r>
              <a:rPr lang="en-US" sz="2000" dirty="0">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'a'</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BA2121"/>
                </a:solidFill>
                <a:effectLst/>
                <a:latin typeface="Courier New" panose="02070309020205020404" pitchFamily="49" charset="0"/>
                <a:ea typeface="Calibri" panose="020F0502020204030204" pitchFamily="34" charset="0"/>
                <a:cs typeface="Courier New" panose="02070309020205020404" pitchFamily="49" charset="0"/>
              </a:rPr>
              <a:t>'6'</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i="1" dirty="0">
                <a:solidFill>
                  <a:srgbClr val="408080"/>
                </a:solidFill>
                <a:effectLst/>
                <a:latin typeface="Courier New" panose="02070309020205020404" pitchFamily="49" charset="0"/>
                <a:ea typeface="Calibri" panose="020F0502020204030204" pitchFamily="34" charset="0"/>
                <a:cs typeface="Courier New" panose="02070309020205020404" pitchFamily="49" charset="0"/>
              </a:rPr>
              <a:t>// returns 'a'</a:t>
            </a:r>
            <a:endParaRPr lang="en-US" sz="20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cout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ch</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&lt;&lt;</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err="1">
                <a:effectLst/>
                <a:latin typeface="Courier New" panose="02070309020205020404" pitchFamily="49" charset="0"/>
                <a:ea typeface="Calibri" panose="020F0502020204030204" pitchFamily="34" charset="0"/>
                <a:cs typeface="Courier New" panose="02070309020205020404" pitchFamily="49" charset="0"/>
              </a:rPr>
              <a:t>endl</a:t>
            </a:r>
            <a:r>
              <a:rPr lang="en-US" sz="20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b="1" dirty="0">
                <a:solidFill>
                  <a:srgbClr val="008000"/>
                </a:solidFill>
                <a:effectLst/>
                <a:latin typeface="Courier New" panose="02070309020205020404" pitchFamily="49" charset="0"/>
                <a:ea typeface="Calibri" panose="020F0502020204030204" pitchFamily="34" charset="0"/>
                <a:cs typeface="Courier New" panose="02070309020205020404" pitchFamily="49" charset="0"/>
              </a:rPr>
              <a:t>return</a:t>
            </a: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r>
              <a:rPr lang="en-US" sz="2000" dirty="0">
                <a:solidFill>
                  <a:srgbClr val="666666"/>
                </a:solidFill>
                <a:effectLst/>
                <a:latin typeface="Courier New" panose="02070309020205020404" pitchFamily="49" charset="0"/>
                <a:ea typeface="Calibri" panose="020F0502020204030204" pitchFamily="34" charset="0"/>
                <a:cs typeface="Courier New" panose="02070309020205020404" pitchFamily="49" charset="0"/>
              </a:rPr>
              <a:t>0</a:t>
            </a:r>
            <a:r>
              <a:rPr lang="en-US" sz="2000" dirty="0">
                <a:effectLst/>
                <a:latin typeface="Courier New" panose="02070309020205020404" pitchFamily="49" charset="0"/>
                <a:ea typeface="Calibri" panose="020F0502020204030204" pitchFamily="34" charset="0"/>
                <a:cs typeface="Courier New" panose="02070309020205020404" pitchFamily="49" charset="0"/>
              </a:rPr>
              <a:t>;</a:t>
            </a: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Courier New" panose="02070309020205020404" pitchFamily="49" charset="0"/>
              </a:rPr>
              <a:t>} </a:t>
            </a:r>
          </a:p>
          <a:p>
            <a:pPr marL="0" indent="0">
              <a:lnSpc>
                <a:spcPct val="100000"/>
              </a:lnSpc>
              <a:buNone/>
              <a:defRPr/>
            </a:pPr>
            <a:endParaRPr lang="en-US" altLang="en-US" sz="2000"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smtClean="0"/>
              <a:pPr/>
              <a:t>37</a:t>
            </a:fld>
            <a:endParaRPr lang="en-US"/>
          </a:p>
        </p:txBody>
      </p:sp>
    </p:spTree>
    <p:extLst>
      <p:ext uri="{BB962C8B-B14F-4D97-AF65-F5344CB8AC3E}">
        <p14:creationId xmlns="" xmlns:p14="http://schemas.microsoft.com/office/powerpoint/2010/main" val="815211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DE8232-2019-4A11-B528-132B3A1FCE34}"/>
              </a:ext>
            </a:extLst>
          </p:cNvPr>
          <p:cNvSpPr>
            <a:spLocks noGrp="1"/>
          </p:cNvSpPr>
          <p:nvPr>
            <p:ph type="title"/>
          </p:nvPr>
        </p:nvSpPr>
        <p:spPr/>
        <p:txBody>
          <a:bodyPr/>
          <a:lstStyle/>
          <a:p>
            <a:r>
              <a:rPr lang="en-US" dirty="0" err="1"/>
              <a:t>Hàm</a:t>
            </a:r>
            <a:r>
              <a:rPr lang="en-US" dirty="0"/>
              <a:t> </a:t>
            </a:r>
            <a:r>
              <a:rPr lang="en-US" dirty="0" err="1"/>
              <a:t>nặc</a:t>
            </a:r>
            <a:r>
              <a:rPr lang="en-US" dirty="0"/>
              <a:t> </a:t>
            </a:r>
            <a:r>
              <a:rPr lang="en-US" dirty="0" err="1"/>
              <a:t>danh</a:t>
            </a:r>
            <a:r>
              <a:rPr lang="en-US" dirty="0"/>
              <a:t> - </a:t>
            </a:r>
            <a:r>
              <a:rPr lang="en-US" dirty="0" err="1"/>
              <a:t>cú</a:t>
            </a:r>
            <a:r>
              <a:rPr lang="en-US" dirty="0"/>
              <a:t> </a:t>
            </a:r>
            <a:r>
              <a:rPr lang="en-US" dirty="0" err="1"/>
              <a:t>pháp</a:t>
            </a:r>
            <a:r>
              <a:rPr lang="en-US" dirty="0"/>
              <a:t> lambda </a:t>
            </a:r>
          </a:p>
        </p:txBody>
      </p:sp>
      <p:sp>
        <p:nvSpPr>
          <p:cNvPr id="3" name="Content Placeholder 2">
            <a:extLst>
              <a:ext uri="{FF2B5EF4-FFF2-40B4-BE49-F238E27FC236}">
                <a16:creationId xmlns="" xmlns:a16="http://schemas.microsoft.com/office/drawing/2014/main" id="{14F03AB6-A4E7-4EDC-9491-F44E8C506C74}"/>
              </a:ext>
            </a:extLst>
          </p:cNvPr>
          <p:cNvSpPr>
            <a:spLocks noGrp="1"/>
          </p:cNvSpPr>
          <p:nvPr>
            <p:ph idx="1"/>
          </p:nvPr>
        </p:nvSpPr>
        <p:spPr/>
        <p:txBody>
          <a:bodyPr/>
          <a:lstStyle/>
          <a:p>
            <a:r>
              <a:rPr lang="vi-VN" altLang="en-US" dirty="0"/>
              <a:t>Lambda hay còn gọi là hàm nặc danh, nó có thể dùng để truyền vào một hàm khác và sử dụng một lần. Khác với các cách </a:t>
            </a:r>
            <a:r>
              <a:rPr lang="en-US" altLang="en-US" dirty="0" err="1"/>
              <a:t>dùng</a:t>
            </a:r>
            <a:r>
              <a:rPr lang="en-US" altLang="en-US" dirty="0"/>
              <a:t> </a:t>
            </a:r>
            <a:r>
              <a:rPr lang="en-US" altLang="en-US" dirty="0" err="1"/>
              <a:t>hàm</a:t>
            </a:r>
            <a:r>
              <a:rPr lang="en-US" altLang="en-US" dirty="0"/>
              <a:t> </a:t>
            </a:r>
            <a:r>
              <a:rPr lang="vi-VN" altLang="en-US" dirty="0"/>
              <a:t>thông thường</a:t>
            </a:r>
            <a:r>
              <a:rPr lang="en-US" altLang="en-US" dirty="0"/>
              <a:t> </a:t>
            </a:r>
            <a:r>
              <a:rPr lang="en-US" altLang="en-US" dirty="0" err="1"/>
              <a:t>buộc</a:t>
            </a:r>
            <a:r>
              <a:rPr lang="en-US" altLang="en-US" dirty="0"/>
              <a:t> </a:t>
            </a:r>
            <a:r>
              <a:rPr lang="en-US" altLang="en-US" dirty="0" err="1"/>
              <a:t>phải</a:t>
            </a:r>
            <a:r>
              <a:rPr lang="vi-VN" altLang="en-US" dirty="0"/>
              <a:t> định nghĩa hàm sau đó dùng tên hàm truyền vào một hàm khác.</a:t>
            </a:r>
          </a:p>
          <a:p>
            <a:r>
              <a:rPr lang="vi-VN" altLang="en-US" dirty="0"/>
              <a:t>Lợi ích của lambda là không nhất thiết phải khai báo tên hàm ở một nơi khác, mà có thể tạo ngay một hàm (dùng </a:t>
            </a:r>
            <a:r>
              <a:rPr lang="en-US" altLang="en-US" dirty="0" err="1"/>
              <a:t>một</a:t>
            </a:r>
            <a:r>
              <a:rPr lang="vi-VN" altLang="en-US" dirty="0"/>
              <a:t> lần hay hiểu chính xác hơn là chỉ có </a:t>
            </a:r>
            <a:r>
              <a:rPr lang="en-US" altLang="en-US" dirty="0" err="1"/>
              <a:t>một</a:t>
            </a:r>
            <a:r>
              <a:rPr lang="vi-VN" altLang="en-US" dirty="0"/>
              <a:t> chỗ gọi </a:t>
            </a:r>
            <a:r>
              <a:rPr lang="en-US" altLang="en-US" dirty="0" err="1"/>
              <a:t>một</a:t>
            </a:r>
            <a:r>
              <a:rPr lang="vi-VN" altLang="en-US" dirty="0"/>
              <a:t> số tác vụ nhỏ). Như vậy, ta sẽ giảm được thời gian khai báo </a:t>
            </a:r>
            <a:r>
              <a:rPr lang="en-US" altLang="en-US" dirty="0" err="1"/>
              <a:t>một</a:t>
            </a:r>
            <a:r>
              <a:rPr lang="vi-VN" altLang="en-US" dirty="0"/>
              <a:t> hàm. Để làm rõ hơn về khái niệm này, ta sẽ xét 2 ví dụ sau.</a:t>
            </a:r>
            <a:endParaRPr lang="en-US" altLang="en-US" dirty="0"/>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smtClean="0"/>
              <a:pPr/>
              <a:t>38</a:t>
            </a:fld>
            <a:endParaRPr lang="en-US"/>
          </a:p>
        </p:txBody>
      </p:sp>
    </p:spTree>
    <p:extLst>
      <p:ext uri="{BB962C8B-B14F-4D97-AF65-F5344CB8AC3E}">
        <p14:creationId xmlns="" xmlns:p14="http://schemas.microsoft.com/office/powerpoint/2010/main" val="15707149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DE8232-2019-4A11-B528-132B3A1FCE34}"/>
              </a:ext>
            </a:extLst>
          </p:cNvPr>
          <p:cNvSpPr>
            <a:spLocks noGrp="1"/>
          </p:cNvSpPr>
          <p:nvPr>
            <p:ph type="title"/>
          </p:nvPr>
        </p:nvSpPr>
        <p:spPr/>
        <p:txBody>
          <a:bodyPr/>
          <a:lstStyle/>
          <a:p>
            <a:r>
              <a:rPr lang="en-US" dirty="0" err="1"/>
              <a:t>Hàm</a:t>
            </a:r>
            <a:r>
              <a:rPr lang="en-US" dirty="0"/>
              <a:t> </a:t>
            </a:r>
            <a:r>
              <a:rPr lang="en-US" dirty="0" err="1"/>
              <a:t>nặc</a:t>
            </a:r>
            <a:r>
              <a:rPr lang="en-US" dirty="0"/>
              <a:t> </a:t>
            </a:r>
            <a:r>
              <a:rPr lang="en-US" dirty="0" err="1"/>
              <a:t>danh</a:t>
            </a:r>
            <a:r>
              <a:rPr lang="en-US" dirty="0"/>
              <a:t> - </a:t>
            </a:r>
            <a:r>
              <a:rPr lang="en-US" dirty="0" err="1"/>
              <a:t>cú</a:t>
            </a:r>
            <a:r>
              <a:rPr lang="en-US" dirty="0"/>
              <a:t> </a:t>
            </a:r>
            <a:r>
              <a:rPr lang="en-US" dirty="0" err="1"/>
              <a:t>pháp</a:t>
            </a:r>
            <a:r>
              <a:rPr lang="en-US" dirty="0"/>
              <a:t> lambda </a:t>
            </a:r>
          </a:p>
        </p:txBody>
      </p:sp>
      <p:sp>
        <p:nvSpPr>
          <p:cNvPr id="3" name="Content Placeholder 2">
            <a:extLst>
              <a:ext uri="{FF2B5EF4-FFF2-40B4-BE49-F238E27FC236}">
                <a16:creationId xmlns="" xmlns:a16="http://schemas.microsoft.com/office/drawing/2014/main" id="{14F03AB6-A4E7-4EDC-9491-F44E8C506C74}"/>
              </a:ext>
            </a:extLst>
          </p:cNvPr>
          <p:cNvSpPr>
            <a:spLocks noGrp="1"/>
          </p:cNvSpPr>
          <p:nvPr>
            <p:ph idx="1"/>
          </p:nvPr>
        </p:nvSpPr>
        <p:spPr>
          <a:xfrm>
            <a:off x="628650" y="969818"/>
            <a:ext cx="7886700" cy="5888182"/>
          </a:xfrm>
        </p:spPr>
        <p:txBody>
          <a:bodyPr>
            <a:normAutofit lnSpcReduction="10000"/>
          </a:bodyPr>
          <a:lstStyle/>
          <a:p>
            <a:pPr marL="0" marR="0" indent="0">
              <a:lnSpc>
                <a:spcPct val="107000"/>
              </a:lnSpc>
              <a:spcBef>
                <a:spcPts val="0"/>
              </a:spcBef>
              <a:spcAft>
                <a:spcPts val="200"/>
              </a:spcAft>
              <a:buNone/>
            </a:pPr>
            <a:r>
              <a:rPr lang="en-US" sz="1800" dirty="0">
                <a:solidFill>
                  <a:srgbClr val="BC7A00"/>
                </a:solidFill>
                <a:effectLst/>
                <a:latin typeface="Courier New" panose="02070309020205020404" pitchFamily="49" charset="0"/>
                <a:ea typeface="Calibri" panose="020F0502020204030204" pitchFamily="34" charset="0"/>
                <a:cs typeface="Times New Roman" panose="02020603050405020304" pitchFamily="18" charset="0"/>
              </a:rPr>
              <a:t>#include &lt;iostream&gt;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200"/>
              </a:spcAft>
              <a:buNone/>
            </a:pPr>
            <a:r>
              <a:rPr lang="en-US" sz="18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using</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namespace</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std;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2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200"/>
              </a:spcAft>
              <a:buNone/>
            </a:pPr>
            <a:r>
              <a:rPr lang="en-US" sz="18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void</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stdio_doing</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2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n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n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10</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2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cout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n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2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2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200"/>
              </a:spcAft>
              <a:buNone/>
            </a:pPr>
            <a:r>
              <a:rPr lang="en-US" sz="18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void</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for_each</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arr</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n, </a:t>
            </a:r>
            <a:r>
              <a:rPr lang="en-US" sz="18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void</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func</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2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for</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n;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2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func</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arr</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2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2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2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200"/>
              </a:spcAft>
              <a:buNone/>
            </a:pPr>
            <a:r>
              <a:rPr lang="en-US" sz="18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main</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2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arr</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1</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2</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3</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4</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5</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 n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5</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2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for_each</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arr</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n,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stdio_doing</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2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return</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200"/>
              </a:spcAft>
              <a:buNone/>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smtClean="0"/>
              <a:pPr/>
              <a:t>39</a:t>
            </a:fld>
            <a:endParaRPr lang="en-US"/>
          </a:p>
        </p:txBody>
      </p:sp>
    </p:spTree>
    <p:extLst>
      <p:ext uri="{BB962C8B-B14F-4D97-AF65-F5344CB8AC3E}">
        <p14:creationId xmlns="" xmlns:p14="http://schemas.microsoft.com/office/powerpoint/2010/main" val="844474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MODULATION</a:t>
            </a:r>
            <a:endParaRPr lang="en-US" dirty="0"/>
          </a:p>
        </p:txBody>
      </p:sp>
      <p:sp>
        <p:nvSpPr>
          <p:cNvPr id="3" name="Content Placeholder 2"/>
          <p:cNvSpPr>
            <a:spLocks noGrp="1"/>
          </p:cNvSpPr>
          <p:nvPr>
            <p:ph idx="1"/>
          </p:nvPr>
        </p:nvSpPr>
        <p:spPr/>
        <p:txBody>
          <a:bodyPr>
            <a:normAutofit lnSpcReduction="10000"/>
          </a:bodyPr>
          <a:lstStyle/>
          <a:p>
            <a:r>
              <a:rPr lang="en-US" dirty="0" smtClean="0"/>
              <a:t>Function abstraction</a:t>
            </a:r>
          </a:p>
          <a:p>
            <a:r>
              <a:rPr lang="en-US" dirty="0" err="1" smtClean="0"/>
              <a:t>Ctcon</a:t>
            </a:r>
            <a:endParaRPr lang="en-US" dirty="0" smtClean="0"/>
          </a:p>
          <a:p>
            <a:r>
              <a:rPr lang="en-US" dirty="0" smtClean="0"/>
              <a:t>2 </a:t>
            </a:r>
            <a:r>
              <a:rPr lang="en-US" dirty="0" err="1" smtClean="0"/>
              <a:t>loai</a:t>
            </a:r>
            <a:r>
              <a:rPr lang="en-US" dirty="0" smtClean="0"/>
              <a:t> : procedure </a:t>
            </a:r>
            <a:r>
              <a:rPr lang="en-US" dirty="0" err="1" smtClean="0"/>
              <a:t>va</a:t>
            </a:r>
            <a:r>
              <a:rPr lang="en-US" dirty="0" smtClean="0"/>
              <a:t> function</a:t>
            </a:r>
          </a:p>
          <a:p>
            <a:r>
              <a:rPr lang="en-US" dirty="0" err="1" smtClean="0"/>
              <a:t>Cau</a:t>
            </a:r>
            <a:r>
              <a:rPr lang="en-US" dirty="0" smtClean="0"/>
              <a:t> </a:t>
            </a:r>
            <a:r>
              <a:rPr lang="en-US" dirty="0" err="1" smtClean="0"/>
              <a:t>truc</a:t>
            </a:r>
            <a:r>
              <a:rPr lang="en-US" dirty="0" smtClean="0"/>
              <a:t> ct :</a:t>
            </a:r>
          </a:p>
          <a:p>
            <a:pPr lvl="1"/>
            <a:r>
              <a:rPr lang="en-US" dirty="0" err="1" smtClean="0"/>
              <a:t>Phan</a:t>
            </a:r>
            <a:r>
              <a:rPr lang="en-US" dirty="0" smtClean="0"/>
              <a:t> cap </a:t>
            </a:r>
          </a:p>
          <a:p>
            <a:pPr lvl="1"/>
            <a:r>
              <a:rPr lang="en-US" dirty="0" smtClean="0"/>
              <a:t>Dong dang </a:t>
            </a:r>
          </a:p>
          <a:p>
            <a:r>
              <a:rPr lang="en-US" dirty="0" err="1" smtClean="0"/>
              <a:t>Cach</a:t>
            </a:r>
            <a:r>
              <a:rPr lang="en-US" dirty="0" smtClean="0"/>
              <a:t> </a:t>
            </a:r>
            <a:r>
              <a:rPr lang="en-US" dirty="0" err="1" smtClean="0"/>
              <a:t>truyen</a:t>
            </a:r>
            <a:r>
              <a:rPr lang="en-US" dirty="0" smtClean="0"/>
              <a:t> </a:t>
            </a:r>
            <a:r>
              <a:rPr lang="en-US" dirty="0" err="1" smtClean="0"/>
              <a:t>tham</a:t>
            </a:r>
            <a:r>
              <a:rPr lang="en-US" dirty="0" smtClean="0"/>
              <a:t> so</a:t>
            </a:r>
          </a:p>
          <a:p>
            <a:pPr lvl="1"/>
            <a:r>
              <a:rPr lang="en-US" dirty="0" err="1" smtClean="0"/>
              <a:t>Truyen</a:t>
            </a:r>
            <a:r>
              <a:rPr lang="en-US" dirty="0" smtClean="0"/>
              <a:t> </a:t>
            </a:r>
            <a:r>
              <a:rPr lang="en-US" dirty="0" err="1" smtClean="0"/>
              <a:t>bien</a:t>
            </a:r>
            <a:r>
              <a:rPr lang="en-US" dirty="0" smtClean="0"/>
              <a:t>, </a:t>
            </a:r>
            <a:r>
              <a:rPr lang="en-US" dirty="0" err="1" smtClean="0"/>
              <a:t>tham</a:t>
            </a:r>
            <a:r>
              <a:rPr lang="en-US" dirty="0" smtClean="0"/>
              <a:t> </a:t>
            </a:r>
            <a:r>
              <a:rPr lang="en-US" dirty="0" err="1" smtClean="0"/>
              <a:t>chieu</a:t>
            </a:r>
            <a:r>
              <a:rPr lang="en-US" dirty="0" smtClean="0"/>
              <a:t> ( </a:t>
            </a:r>
            <a:r>
              <a:rPr lang="en-US" dirty="0" err="1" smtClean="0"/>
              <a:t>c++</a:t>
            </a:r>
            <a:r>
              <a:rPr lang="en-US" dirty="0" smtClean="0"/>
              <a:t>, </a:t>
            </a:r>
            <a:r>
              <a:rPr lang="en-US" dirty="0" err="1" smtClean="0"/>
              <a:t>pascal</a:t>
            </a:r>
            <a:r>
              <a:rPr lang="en-US" dirty="0" smtClean="0"/>
              <a:t>, </a:t>
            </a:r>
            <a:r>
              <a:rPr lang="en-US" dirty="0" err="1" smtClean="0"/>
              <a:t>vb</a:t>
            </a:r>
            <a:r>
              <a:rPr lang="en-US" dirty="0" smtClean="0"/>
              <a:t>,…)</a:t>
            </a:r>
          </a:p>
          <a:p>
            <a:pPr lvl="1"/>
            <a:r>
              <a:rPr lang="en-US" dirty="0" err="1" smtClean="0"/>
              <a:t>Truyen</a:t>
            </a:r>
            <a:r>
              <a:rPr lang="en-US" dirty="0" smtClean="0"/>
              <a:t> </a:t>
            </a:r>
            <a:r>
              <a:rPr lang="en-US" dirty="0" err="1" smtClean="0"/>
              <a:t>tham</a:t>
            </a:r>
            <a:r>
              <a:rPr lang="en-US" dirty="0" smtClean="0"/>
              <a:t> tri, hay ban </a:t>
            </a:r>
            <a:r>
              <a:rPr lang="en-US" dirty="0" err="1" smtClean="0"/>
              <a:t>sao</a:t>
            </a:r>
            <a:r>
              <a:rPr lang="en-US" dirty="0" smtClean="0"/>
              <a:t> </a:t>
            </a:r>
            <a:r>
              <a:rPr lang="en-US" dirty="0" err="1" smtClean="0"/>
              <a:t>gia</a:t>
            </a:r>
            <a:r>
              <a:rPr lang="en-US" dirty="0" smtClean="0"/>
              <a:t> tri (C )</a:t>
            </a:r>
          </a:p>
          <a:p>
            <a:r>
              <a:rPr lang="en-US" dirty="0" smtClean="0"/>
              <a:t>Bien </a:t>
            </a:r>
            <a:r>
              <a:rPr lang="en-US" dirty="0" err="1" smtClean="0"/>
              <a:t>va</a:t>
            </a:r>
            <a:r>
              <a:rPr lang="en-US" dirty="0" smtClean="0"/>
              <a:t> </a:t>
            </a:r>
            <a:r>
              <a:rPr lang="en-US" dirty="0" err="1" smtClean="0"/>
              <a:t>pham</a:t>
            </a:r>
            <a:r>
              <a:rPr lang="en-US" dirty="0" smtClean="0"/>
              <a:t> vi</a:t>
            </a:r>
          </a:p>
          <a:p>
            <a:pPr lvl="1"/>
            <a:r>
              <a:rPr lang="en-US" dirty="0" smtClean="0"/>
              <a:t>Tong the</a:t>
            </a:r>
          </a:p>
          <a:p>
            <a:pPr lvl="1"/>
            <a:r>
              <a:rPr lang="en-US" dirty="0" err="1" smtClean="0"/>
              <a:t>Cuc</a:t>
            </a:r>
            <a:r>
              <a:rPr lang="en-US" dirty="0" smtClean="0"/>
              <a:t> </a:t>
            </a:r>
            <a:r>
              <a:rPr lang="en-US" dirty="0" err="1" smtClean="0"/>
              <a:t>bo</a:t>
            </a:r>
            <a:endParaRPr lang="en-US" dirty="0" smtClean="0"/>
          </a:p>
          <a:p>
            <a:endParaRPr lang="en-US" dirty="0"/>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DE8232-2019-4A11-B528-132B3A1FCE34}"/>
              </a:ext>
            </a:extLst>
          </p:cNvPr>
          <p:cNvSpPr>
            <a:spLocks noGrp="1"/>
          </p:cNvSpPr>
          <p:nvPr>
            <p:ph type="title"/>
          </p:nvPr>
        </p:nvSpPr>
        <p:spPr/>
        <p:txBody>
          <a:bodyPr/>
          <a:lstStyle/>
          <a:p>
            <a:r>
              <a:rPr lang="en-US" dirty="0" err="1"/>
              <a:t>Hàm</a:t>
            </a:r>
            <a:r>
              <a:rPr lang="en-US" dirty="0"/>
              <a:t> </a:t>
            </a:r>
            <a:r>
              <a:rPr lang="en-US" dirty="0" err="1"/>
              <a:t>nặc</a:t>
            </a:r>
            <a:r>
              <a:rPr lang="en-US" dirty="0"/>
              <a:t> </a:t>
            </a:r>
            <a:r>
              <a:rPr lang="en-US" dirty="0" err="1"/>
              <a:t>danh</a:t>
            </a:r>
            <a:r>
              <a:rPr lang="en-US" dirty="0"/>
              <a:t> - </a:t>
            </a:r>
            <a:r>
              <a:rPr lang="en-US" dirty="0" err="1"/>
              <a:t>cú</a:t>
            </a:r>
            <a:r>
              <a:rPr lang="en-US" dirty="0"/>
              <a:t> </a:t>
            </a:r>
            <a:r>
              <a:rPr lang="en-US" dirty="0" err="1"/>
              <a:t>pháp</a:t>
            </a:r>
            <a:r>
              <a:rPr lang="en-US" dirty="0"/>
              <a:t> lambda </a:t>
            </a:r>
          </a:p>
        </p:txBody>
      </p:sp>
      <p:sp>
        <p:nvSpPr>
          <p:cNvPr id="3" name="Content Placeholder 2">
            <a:extLst>
              <a:ext uri="{FF2B5EF4-FFF2-40B4-BE49-F238E27FC236}">
                <a16:creationId xmlns="" xmlns:a16="http://schemas.microsoft.com/office/drawing/2014/main" id="{14F03AB6-A4E7-4EDC-9491-F44E8C506C74}"/>
              </a:ext>
            </a:extLst>
          </p:cNvPr>
          <p:cNvSpPr>
            <a:spLocks noGrp="1"/>
          </p:cNvSpPr>
          <p:nvPr>
            <p:ph idx="1"/>
          </p:nvPr>
        </p:nvSpPr>
        <p:spPr>
          <a:xfrm>
            <a:off x="628650" y="969818"/>
            <a:ext cx="7886700" cy="5888182"/>
          </a:xfrm>
        </p:spPr>
        <p:txBody>
          <a:bodyPr>
            <a:noAutofit/>
          </a:bodyPr>
          <a:lstStyle/>
          <a:p>
            <a:pPr marL="0" marR="0" indent="0">
              <a:lnSpc>
                <a:spcPct val="107000"/>
              </a:lnSpc>
              <a:spcBef>
                <a:spcPts val="0"/>
              </a:spcBef>
              <a:spcAft>
                <a:spcPts val="0"/>
              </a:spcAft>
              <a:buNone/>
            </a:pPr>
            <a:r>
              <a:rPr lang="en-US" sz="2000" dirty="0">
                <a:solidFill>
                  <a:srgbClr val="BC7A00"/>
                </a:solidFill>
                <a:effectLst/>
                <a:latin typeface="Courier New" panose="02070309020205020404" pitchFamily="49" charset="0"/>
                <a:ea typeface="Calibri" panose="020F0502020204030204" pitchFamily="34" charset="0"/>
                <a:cs typeface="Times New Roman" panose="02020603050405020304" pitchFamily="18" charset="0"/>
              </a:rPr>
              <a:t>#include &lt;iostream&gt;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using</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namespace</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std;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void</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for_each</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arr</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n, </a:t>
            </a:r>
            <a:r>
              <a:rPr lang="en-US" sz="20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void</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func</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for</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n;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func</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arr</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main</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arr</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1</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2</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3</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4</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5</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 n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5</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for_each</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arr</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n, [] (</a:t>
            </a:r>
            <a:r>
              <a:rPr lang="en-US" sz="20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10</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cout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return</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smtClean="0"/>
              <a:pPr/>
              <a:t>40</a:t>
            </a:fld>
            <a:endParaRPr lang="en-US"/>
          </a:p>
        </p:txBody>
      </p:sp>
    </p:spTree>
    <p:extLst>
      <p:ext uri="{BB962C8B-B14F-4D97-AF65-F5344CB8AC3E}">
        <p14:creationId xmlns="" xmlns:p14="http://schemas.microsoft.com/office/powerpoint/2010/main" val="27105197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a:xfrm>
            <a:off x="628649" y="1094509"/>
            <a:ext cx="8280219" cy="5319354"/>
          </a:xfrm>
        </p:spPr>
        <p:txBody>
          <a:bodyPr>
            <a:normAutofit/>
          </a:bodyPr>
          <a:lstStyle/>
          <a:p>
            <a:pPr>
              <a:buNone/>
            </a:pPr>
            <a:r>
              <a:rPr lang="en-US" dirty="0" smtClean="0"/>
              <a:t>[ capture list ] (parameters) -&gt; return-type  </a:t>
            </a:r>
          </a:p>
          <a:p>
            <a:pPr>
              <a:buNone/>
            </a:pPr>
            <a:r>
              <a:rPr lang="en-US" dirty="0" smtClean="0"/>
              <a:t>{   </a:t>
            </a:r>
          </a:p>
          <a:p>
            <a:pPr>
              <a:buNone/>
            </a:pPr>
            <a:r>
              <a:rPr lang="en-US" dirty="0" smtClean="0"/>
              <a:t>    method definition</a:t>
            </a:r>
          </a:p>
          <a:p>
            <a:pPr>
              <a:buNone/>
            </a:pPr>
            <a:r>
              <a:rPr lang="en-US" dirty="0" smtClean="0"/>
              <a:t>} </a:t>
            </a:r>
          </a:p>
          <a:p>
            <a:pPr>
              <a:buNone/>
            </a:pPr>
            <a:endParaRPr lang="en-US" dirty="0"/>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DE8232-2019-4A11-B528-132B3A1FCE34}"/>
              </a:ext>
            </a:extLst>
          </p:cNvPr>
          <p:cNvSpPr>
            <a:spLocks noGrp="1"/>
          </p:cNvSpPr>
          <p:nvPr>
            <p:ph type="title"/>
          </p:nvPr>
        </p:nvSpPr>
        <p:spPr/>
        <p:txBody>
          <a:bodyPr/>
          <a:lstStyle/>
          <a:p>
            <a:r>
              <a:rPr lang="en-US" dirty="0" err="1"/>
              <a:t>Hàm</a:t>
            </a:r>
            <a:r>
              <a:rPr lang="en-US" dirty="0"/>
              <a:t> </a:t>
            </a:r>
            <a:r>
              <a:rPr lang="en-US" dirty="0" err="1"/>
              <a:t>nặc</a:t>
            </a:r>
            <a:r>
              <a:rPr lang="en-US" dirty="0"/>
              <a:t> </a:t>
            </a:r>
            <a:r>
              <a:rPr lang="en-US" dirty="0" err="1"/>
              <a:t>danh</a:t>
            </a:r>
            <a:r>
              <a:rPr lang="en-US" dirty="0"/>
              <a:t> - </a:t>
            </a:r>
            <a:r>
              <a:rPr lang="en-US" dirty="0" err="1"/>
              <a:t>cú</a:t>
            </a:r>
            <a:r>
              <a:rPr lang="en-US" dirty="0"/>
              <a:t> </a:t>
            </a:r>
            <a:r>
              <a:rPr lang="en-US" dirty="0" err="1"/>
              <a:t>pháp</a:t>
            </a:r>
            <a:r>
              <a:rPr lang="en-US" dirty="0"/>
              <a:t> lambda </a:t>
            </a:r>
          </a:p>
        </p:txBody>
      </p:sp>
      <p:sp>
        <p:nvSpPr>
          <p:cNvPr id="3" name="Content Placeholder 2">
            <a:extLst>
              <a:ext uri="{FF2B5EF4-FFF2-40B4-BE49-F238E27FC236}">
                <a16:creationId xmlns="" xmlns:a16="http://schemas.microsoft.com/office/drawing/2014/main" id="{14F03AB6-A4E7-4EDC-9491-F44E8C506C74}"/>
              </a:ext>
            </a:extLst>
          </p:cNvPr>
          <p:cNvSpPr>
            <a:spLocks noGrp="1"/>
          </p:cNvSpPr>
          <p:nvPr>
            <p:ph idx="1"/>
          </p:nvPr>
        </p:nvSpPr>
        <p:spPr>
          <a:xfrm>
            <a:off x="628650" y="4188868"/>
            <a:ext cx="7886700" cy="2309329"/>
          </a:xfrm>
        </p:spPr>
        <p:txBody>
          <a:bodyPr>
            <a:normAutofit fontScale="92500" lnSpcReduction="20000"/>
          </a:bodyPr>
          <a:lstStyle/>
          <a:p>
            <a:pPr marL="0" indent="0">
              <a:buNone/>
            </a:pPr>
            <a:r>
              <a:rPr lang="vi-VN" altLang="en-US" dirty="0"/>
              <a:t>(1) Mệnh đề bắt giữ (capture clause)</a:t>
            </a:r>
          </a:p>
          <a:p>
            <a:pPr marL="0" indent="0">
              <a:buNone/>
            </a:pPr>
            <a:r>
              <a:rPr lang="vi-VN" altLang="en-US" dirty="0"/>
              <a:t>(2) Danh sách tham số</a:t>
            </a:r>
          </a:p>
          <a:p>
            <a:pPr marL="0" indent="0">
              <a:buNone/>
            </a:pPr>
            <a:r>
              <a:rPr lang="vi-VN" altLang="en-US" dirty="0"/>
              <a:t>(3) Tính bền vững của lambda</a:t>
            </a:r>
          </a:p>
          <a:p>
            <a:pPr marL="0" indent="0">
              <a:buNone/>
            </a:pPr>
            <a:r>
              <a:rPr lang="vi-VN" altLang="en-US" dirty="0"/>
              <a:t>(4) Ngoại lệ có thể xảy ra trong lambda.</a:t>
            </a:r>
          </a:p>
          <a:p>
            <a:pPr marL="0" indent="0">
              <a:buNone/>
            </a:pPr>
            <a:r>
              <a:rPr lang="vi-VN" altLang="en-US" dirty="0"/>
              <a:t>(5) Kiểu trả về của lambda</a:t>
            </a:r>
          </a:p>
          <a:p>
            <a:pPr marL="0" indent="0">
              <a:buNone/>
            </a:pPr>
            <a:r>
              <a:rPr lang="vi-VN" altLang="en-US" dirty="0"/>
              <a:t>(6) Phần thân lambda</a:t>
            </a:r>
            <a:endParaRPr lang="en-US" altLang="en-US" dirty="0"/>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smtClean="0"/>
              <a:pPr/>
              <a:t>42</a:t>
            </a:fld>
            <a:endParaRPr lang="en-US"/>
          </a:p>
        </p:txBody>
      </p:sp>
      <p:pic>
        <p:nvPicPr>
          <p:cNvPr id="26626" name="Picture 2">
            <a:extLst>
              <a:ext uri="{FF2B5EF4-FFF2-40B4-BE49-F238E27FC236}">
                <a16:creationId xmlns="" xmlns:a16="http://schemas.microsoft.com/office/drawing/2014/main" id="{C71C38BE-3174-47C9-967F-F9D94738CA55}"/>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29405" y="941265"/>
            <a:ext cx="4485189" cy="31168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6825302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DE8232-2019-4A11-B528-132B3A1FCE34}"/>
              </a:ext>
            </a:extLst>
          </p:cNvPr>
          <p:cNvSpPr>
            <a:spLocks noGrp="1"/>
          </p:cNvSpPr>
          <p:nvPr>
            <p:ph type="title"/>
          </p:nvPr>
        </p:nvSpPr>
        <p:spPr/>
        <p:txBody>
          <a:bodyPr/>
          <a:lstStyle/>
          <a:p>
            <a:r>
              <a:rPr lang="en-US" dirty="0" err="1"/>
              <a:t>Hàm</a:t>
            </a:r>
            <a:r>
              <a:rPr lang="en-US" dirty="0"/>
              <a:t> </a:t>
            </a:r>
            <a:r>
              <a:rPr lang="en-US" dirty="0" err="1"/>
              <a:t>nặc</a:t>
            </a:r>
            <a:r>
              <a:rPr lang="en-US" dirty="0"/>
              <a:t> </a:t>
            </a:r>
            <a:r>
              <a:rPr lang="en-US" dirty="0" err="1"/>
              <a:t>danh</a:t>
            </a:r>
            <a:r>
              <a:rPr lang="en-US" dirty="0"/>
              <a:t> - </a:t>
            </a:r>
            <a:r>
              <a:rPr lang="en-US" dirty="0" err="1"/>
              <a:t>cú</a:t>
            </a:r>
            <a:r>
              <a:rPr lang="en-US" dirty="0"/>
              <a:t> </a:t>
            </a:r>
            <a:r>
              <a:rPr lang="en-US" dirty="0" err="1"/>
              <a:t>pháp</a:t>
            </a:r>
            <a:r>
              <a:rPr lang="en-US" dirty="0"/>
              <a:t> lambda </a:t>
            </a:r>
          </a:p>
        </p:txBody>
      </p:sp>
      <p:sp>
        <p:nvSpPr>
          <p:cNvPr id="3" name="Content Placeholder 2">
            <a:extLst>
              <a:ext uri="{FF2B5EF4-FFF2-40B4-BE49-F238E27FC236}">
                <a16:creationId xmlns="" xmlns:a16="http://schemas.microsoft.com/office/drawing/2014/main" id="{14F03AB6-A4E7-4EDC-9491-F44E8C506C74}"/>
              </a:ext>
            </a:extLst>
          </p:cNvPr>
          <p:cNvSpPr>
            <a:spLocks noGrp="1"/>
          </p:cNvSpPr>
          <p:nvPr>
            <p:ph idx="1"/>
          </p:nvPr>
        </p:nvSpPr>
        <p:spPr/>
        <p:txBody>
          <a:bodyPr/>
          <a:lstStyle/>
          <a:p>
            <a:pPr marL="0" indent="0">
              <a:buNone/>
            </a:pPr>
            <a:r>
              <a:rPr lang="vi-VN" altLang="en-US" b="1" dirty="0"/>
              <a:t>Mệnh đề bắt giữ (capture clause)</a:t>
            </a:r>
          </a:p>
          <a:p>
            <a:r>
              <a:rPr lang="vi-VN" altLang="en-US" dirty="0"/>
              <a:t>Một biểu thức lambda có thể khai báo thêm biến mới bên trong nó (từ chuẩn C++14 trở đi), và nó còn có thể truy cập, hoặc tham chiếu đến những biến bên trong khối lệnh chứa nó.</a:t>
            </a:r>
          </a:p>
          <a:p>
            <a:r>
              <a:rPr lang="vi-VN" altLang="en-US" dirty="0"/>
              <a:t>Một lambda luôn bắt đầu với cặp ngoặc vuông [ ], và những biến cần được bắt giữ sẽ khai báo bên trong đó. Ký hiệu ( &amp; ) là biến được truy cập bằng tham chiếu, bỏ ký hiệu ( &amp; ) hoặc sử dụng cách khai báo [ = ] sẽ được hiểu là truy cập giá trị.</a:t>
            </a:r>
            <a:endParaRPr lang="en-US" altLang="en-US" dirty="0"/>
          </a:p>
          <a:p>
            <a:r>
              <a:rPr lang="vi-VN" altLang="en-US" dirty="0"/>
              <a:t> Phần này có thể được bỏ trống, và được hiểu rằng lambda này không truy cập biến nào trong khối lệnh chứa nó.</a:t>
            </a:r>
            <a:endParaRPr lang="en-US" altLang="en-US" dirty="0"/>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smtClean="0"/>
              <a:pPr/>
              <a:t>43</a:t>
            </a:fld>
            <a:endParaRPr lang="en-US"/>
          </a:p>
        </p:txBody>
      </p:sp>
    </p:spTree>
    <p:extLst>
      <p:ext uri="{BB962C8B-B14F-4D97-AF65-F5344CB8AC3E}">
        <p14:creationId xmlns="" xmlns:p14="http://schemas.microsoft.com/office/powerpoint/2010/main" val="32575576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altLang="en-US" dirty="0" smtClean="0"/>
              <a:t>Mệnh đề bắt giữ (capture clause</a:t>
            </a:r>
            <a:r>
              <a:rPr lang="vi-VN" altLang="en-US" dirty="0" smtClean="0"/>
              <a:t>)</a:t>
            </a:r>
            <a:r>
              <a:rPr lang="en-US" dirty="0" smtClean="0"/>
              <a:t> </a:t>
            </a:r>
            <a:endParaRPr lang="en-US" dirty="0"/>
          </a:p>
        </p:txBody>
      </p:sp>
      <p:sp>
        <p:nvSpPr>
          <p:cNvPr id="3" name="Content Placeholder 2"/>
          <p:cNvSpPr>
            <a:spLocks noGrp="1"/>
          </p:cNvSpPr>
          <p:nvPr>
            <p:ph idx="1"/>
          </p:nvPr>
        </p:nvSpPr>
        <p:spPr/>
        <p:txBody>
          <a:bodyPr/>
          <a:lstStyle/>
          <a:p>
            <a:r>
              <a:rPr lang="en-US" dirty="0" smtClean="0"/>
              <a:t>[] () {} </a:t>
            </a:r>
            <a:r>
              <a:rPr lang="en-US" dirty="0" err="1" smtClean="0"/>
              <a:t>không</a:t>
            </a:r>
            <a:r>
              <a:rPr lang="en-US" dirty="0" smtClean="0"/>
              <a:t> </a:t>
            </a:r>
            <a:r>
              <a:rPr lang="en-US" dirty="0" err="1" smtClean="0"/>
              <a:t>có</a:t>
            </a:r>
            <a:r>
              <a:rPr lang="en-US" dirty="0" smtClean="0"/>
              <a:t> </a:t>
            </a:r>
            <a:r>
              <a:rPr lang="en-US" dirty="0" err="1" smtClean="0"/>
              <a:t>ảnh</a:t>
            </a:r>
            <a:r>
              <a:rPr lang="en-US" dirty="0" smtClean="0"/>
              <a:t> </a:t>
            </a:r>
            <a:r>
              <a:rPr lang="en-US" dirty="0" err="1" smtClean="0"/>
              <a:t>chụp</a:t>
            </a:r>
            <a:endParaRPr lang="en-US" dirty="0" smtClean="0"/>
          </a:p>
          <a:p>
            <a:r>
              <a:rPr lang="en-US" dirty="0" smtClean="0"/>
              <a:t>[=] () {} </a:t>
            </a:r>
            <a:r>
              <a:rPr lang="en-US" dirty="0" err="1" smtClean="0"/>
              <a:t>chụp</a:t>
            </a:r>
            <a:r>
              <a:rPr lang="en-US" dirty="0" smtClean="0"/>
              <a:t> </a:t>
            </a:r>
            <a:r>
              <a:rPr lang="en-US" dirty="0" err="1" smtClean="0"/>
              <a:t>mọi</a:t>
            </a:r>
            <a:r>
              <a:rPr lang="en-US" dirty="0" smtClean="0"/>
              <a:t> </a:t>
            </a:r>
            <a:r>
              <a:rPr lang="en-US" dirty="0" err="1" smtClean="0"/>
              <a:t>thứ</a:t>
            </a:r>
            <a:r>
              <a:rPr lang="en-US" dirty="0" smtClean="0"/>
              <a:t> </a:t>
            </a:r>
            <a:r>
              <a:rPr lang="en-US" dirty="0" err="1" smtClean="0"/>
              <a:t>bằng</a:t>
            </a:r>
            <a:r>
              <a:rPr lang="en-US" dirty="0" smtClean="0"/>
              <a:t> </a:t>
            </a:r>
            <a:r>
              <a:rPr lang="en-US" dirty="0" err="1" smtClean="0"/>
              <a:t>bản</a:t>
            </a:r>
            <a:r>
              <a:rPr lang="en-US" dirty="0" smtClean="0"/>
              <a:t> </a:t>
            </a:r>
            <a:r>
              <a:rPr lang="en-US" dirty="0" err="1" smtClean="0"/>
              <a:t>sao</a:t>
            </a:r>
            <a:r>
              <a:rPr lang="en-US" dirty="0" smtClean="0"/>
              <a:t> (</a:t>
            </a:r>
            <a:r>
              <a:rPr lang="en-US" dirty="0" err="1" smtClean="0"/>
              <a:t>tránh</a:t>
            </a:r>
            <a:r>
              <a:rPr lang="en-US" dirty="0" smtClean="0"/>
              <a:t> </a:t>
            </a:r>
            <a:r>
              <a:rPr lang="en-US" dirty="0" err="1" smtClean="0"/>
              <a:t>dùng</a:t>
            </a:r>
            <a:r>
              <a:rPr lang="en-US" dirty="0" smtClean="0"/>
              <a:t>)</a:t>
            </a:r>
          </a:p>
          <a:p>
            <a:r>
              <a:rPr lang="en-US" dirty="0" smtClean="0"/>
              <a:t>[&amp;] () {} </a:t>
            </a:r>
            <a:r>
              <a:rPr lang="en-US" dirty="0" err="1" smtClean="0"/>
              <a:t>ghi</a:t>
            </a:r>
            <a:r>
              <a:rPr lang="en-US" dirty="0" smtClean="0"/>
              <a:t> </a:t>
            </a:r>
            <a:r>
              <a:rPr lang="en-US" dirty="0" err="1" smtClean="0"/>
              <a:t>lại</a:t>
            </a:r>
            <a:r>
              <a:rPr lang="en-US" dirty="0" smtClean="0"/>
              <a:t> </a:t>
            </a:r>
            <a:r>
              <a:rPr lang="en-US" dirty="0" err="1" smtClean="0"/>
              <a:t>mọi</a:t>
            </a:r>
            <a:r>
              <a:rPr lang="en-US" dirty="0" smtClean="0"/>
              <a:t> </a:t>
            </a:r>
            <a:r>
              <a:rPr lang="en-US" dirty="0" err="1" smtClean="0"/>
              <a:t>thứ</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tham</a:t>
            </a:r>
            <a:r>
              <a:rPr lang="en-US" dirty="0" smtClean="0"/>
              <a:t> </a:t>
            </a:r>
            <a:r>
              <a:rPr lang="en-US" dirty="0" err="1" smtClean="0"/>
              <a:t>khảo</a:t>
            </a:r>
            <a:r>
              <a:rPr lang="en-US" dirty="0" smtClean="0"/>
              <a:t> (</a:t>
            </a:r>
            <a:r>
              <a:rPr lang="en-US" dirty="0" err="1" smtClean="0"/>
              <a:t>tránh</a:t>
            </a:r>
            <a:r>
              <a:rPr lang="en-US" dirty="0" smtClean="0"/>
              <a:t>)</a:t>
            </a:r>
          </a:p>
          <a:p>
            <a:r>
              <a:rPr lang="en-US" dirty="0" smtClean="0"/>
              <a:t>[x] () {} </a:t>
            </a:r>
            <a:r>
              <a:rPr lang="en-US" dirty="0" err="1" smtClean="0"/>
              <a:t>chụp</a:t>
            </a:r>
            <a:r>
              <a:rPr lang="en-US" dirty="0" smtClean="0"/>
              <a:t> x </a:t>
            </a:r>
            <a:r>
              <a:rPr lang="en-US" dirty="0" err="1" smtClean="0"/>
              <a:t>bằng</a:t>
            </a:r>
            <a:r>
              <a:rPr lang="en-US" dirty="0" smtClean="0"/>
              <a:t> </a:t>
            </a:r>
            <a:r>
              <a:rPr lang="en-US" dirty="0" err="1" smtClean="0"/>
              <a:t>bản</a:t>
            </a:r>
            <a:r>
              <a:rPr lang="en-US" dirty="0" smtClean="0"/>
              <a:t> </a:t>
            </a:r>
            <a:r>
              <a:rPr lang="en-US" dirty="0" err="1" smtClean="0"/>
              <a:t>sao</a:t>
            </a:r>
            <a:endParaRPr lang="en-US" dirty="0" smtClean="0"/>
          </a:p>
          <a:p>
            <a:r>
              <a:rPr lang="en-US" dirty="0" smtClean="0"/>
              <a:t>[&amp; x] () {} </a:t>
            </a:r>
            <a:r>
              <a:rPr lang="en-US" dirty="0" err="1" smtClean="0"/>
              <a:t>chụp</a:t>
            </a:r>
            <a:r>
              <a:rPr lang="en-US" dirty="0" smtClean="0"/>
              <a:t> x </a:t>
            </a:r>
            <a:r>
              <a:rPr lang="en-US" dirty="0" err="1" smtClean="0"/>
              <a:t>bằng</a:t>
            </a:r>
            <a:r>
              <a:rPr lang="en-US" dirty="0" smtClean="0"/>
              <a:t> </a:t>
            </a:r>
            <a:r>
              <a:rPr lang="en-US" dirty="0" err="1" smtClean="0"/>
              <a:t>cách</a:t>
            </a:r>
            <a:r>
              <a:rPr lang="en-US" dirty="0" smtClean="0"/>
              <a:t> </a:t>
            </a:r>
            <a:r>
              <a:rPr lang="en-US" dirty="0" err="1" smtClean="0"/>
              <a:t>tham</a:t>
            </a:r>
            <a:r>
              <a:rPr lang="en-US" dirty="0" smtClean="0"/>
              <a:t> </a:t>
            </a:r>
            <a:r>
              <a:rPr lang="en-US" dirty="0" err="1" smtClean="0"/>
              <a:t>chiếu</a:t>
            </a:r>
            <a:endParaRPr lang="en-US" dirty="0" smtClean="0"/>
          </a:p>
          <a:p>
            <a:r>
              <a:rPr lang="en-US" dirty="0" smtClean="0"/>
              <a:t>[&amp;, x] () {} </a:t>
            </a:r>
            <a:r>
              <a:rPr lang="en-US" dirty="0" err="1" smtClean="0"/>
              <a:t>chụp</a:t>
            </a:r>
            <a:r>
              <a:rPr lang="en-US" dirty="0" smtClean="0"/>
              <a:t> x </a:t>
            </a:r>
            <a:r>
              <a:rPr lang="en-US" dirty="0" err="1" smtClean="0"/>
              <a:t>bằng</a:t>
            </a:r>
            <a:r>
              <a:rPr lang="en-US" dirty="0" smtClean="0"/>
              <a:t> </a:t>
            </a:r>
            <a:r>
              <a:rPr lang="en-US" dirty="0" err="1" smtClean="0"/>
              <a:t>bản</a:t>
            </a:r>
            <a:r>
              <a:rPr lang="en-US" dirty="0" smtClean="0"/>
              <a:t> </a:t>
            </a:r>
            <a:r>
              <a:rPr lang="en-US" dirty="0" err="1" smtClean="0"/>
              <a:t>sao</a:t>
            </a:r>
            <a:r>
              <a:rPr lang="en-US" dirty="0" smtClean="0"/>
              <a:t>, </a:t>
            </a:r>
            <a:r>
              <a:rPr lang="en-US" dirty="0" err="1" smtClean="0"/>
              <a:t>mọi</a:t>
            </a:r>
            <a:r>
              <a:rPr lang="en-US" dirty="0" smtClean="0"/>
              <a:t> </a:t>
            </a:r>
            <a:r>
              <a:rPr lang="en-US" dirty="0" err="1" smtClean="0"/>
              <a:t>thứ</a:t>
            </a:r>
            <a:r>
              <a:rPr lang="en-US" dirty="0" smtClean="0"/>
              <a:t> </a:t>
            </a:r>
            <a:r>
              <a:rPr lang="en-US" dirty="0" err="1" smtClean="0"/>
              <a:t>khác</a:t>
            </a:r>
            <a:r>
              <a:rPr lang="en-US" dirty="0" smtClean="0"/>
              <a:t> </a:t>
            </a:r>
            <a:r>
              <a:rPr lang="en-US" dirty="0" err="1" smtClean="0"/>
              <a:t>bằng</a:t>
            </a:r>
            <a:r>
              <a:rPr lang="en-US" dirty="0" smtClean="0"/>
              <a:t> </a:t>
            </a:r>
            <a:r>
              <a:rPr lang="en-US" dirty="0" err="1" smtClean="0"/>
              <a:t>cách</a:t>
            </a:r>
            <a:r>
              <a:rPr lang="en-US" dirty="0" smtClean="0"/>
              <a:t> </a:t>
            </a:r>
            <a:r>
              <a:rPr lang="en-US" dirty="0" err="1" smtClean="0"/>
              <a:t>tham</a:t>
            </a:r>
            <a:r>
              <a:rPr lang="en-US" dirty="0" smtClean="0"/>
              <a:t> </a:t>
            </a:r>
            <a:r>
              <a:rPr lang="en-US" dirty="0" err="1" smtClean="0"/>
              <a:t>chiếu</a:t>
            </a:r>
            <a:endParaRPr lang="en-US" dirty="0" smtClean="0"/>
          </a:p>
          <a:p>
            <a:r>
              <a:rPr lang="en-US" dirty="0" smtClean="0"/>
              <a:t>[=, &amp; x] () {} </a:t>
            </a:r>
            <a:r>
              <a:rPr lang="en-US" dirty="0" err="1" smtClean="0"/>
              <a:t>chụp</a:t>
            </a:r>
            <a:r>
              <a:rPr lang="en-US" dirty="0" smtClean="0"/>
              <a:t> x </a:t>
            </a:r>
            <a:r>
              <a:rPr lang="en-US" dirty="0" err="1" smtClean="0"/>
              <a:t>theo</a:t>
            </a:r>
            <a:r>
              <a:rPr lang="en-US" dirty="0" smtClean="0"/>
              <a:t> </a:t>
            </a:r>
            <a:r>
              <a:rPr lang="en-US" dirty="0" err="1" smtClean="0"/>
              <a:t>tham</a:t>
            </a:r>
            <a:r>
              <a:rPr lang="en-US" dirty="0" smtClean="0"/>
              <a:t> </a:t>
            </a:r>
            <a:r>
              <a:rPr lang="en-US" dirty="0" err="1" smtClean="0"/>
              <a:t>chiếu</a:t>
            </a:r>
            <a:r>
              <a:rPr lang="en-US" dirty="0" smtClean="0"/>
              <a:t>, </a:t>
            </a:r>
            <a:r>
              <a:rPr lang="en-US" dirty="0" err="1" smtClean="0"/>
              <a:t>mọi</a:t>
            </a:r>
            <a:r>
              <a:rPr lang="en-US" dirty="0" smtClean="0"/>
              <a:t> </a:t>
            </a:r>
            <a:r>
              <a:rPr lang="en-US" dirty="0" err="1" smtClean="0"/>
              <a:t>thứ</a:t>
            </a:r>
            <a:r>
              <a:rPr lang="en-US" dirty="0" smtClean="0"/>
              <a:t> </a:t>
            </a:r>
            <a:r>
              <a:rPr lang="en-US" dirty="0" err="1" smtClean="0"/>
              <a:t>khác</a:t>
            </a:r>
            <a:r>
              <a:rPr lang="en-US" dirty="0" smtClean="0"/>
              <a:t> </a:t>
            </a:r>
            <a:r>
              <a:rPr lang="en-US" dirty="0" err="1" smtClean="0"/>
              <a:t>bằng</a:t>
            </a:r>
            <a:r>
              <a:rPr lang="en-US" dirty="0" smtClean="0"/>
              <a:t> </a:t>
            </a:r>
            <a:r>
              <a:rPr lang="en-US" dirty="0" err="1" smtClean="0"/>
              <a:t>bản</a:t>
            </a:r>
            <a:r>
              <a:rPr lang="en-US" dirty="0" smtClean="0"/>
              <a:t> </a:t>
            </a:r>
            <a:r>
              <a:rPr lang="en-US" dirty="0" err="1" smtClean="0"/>
              <a:t>sao</a:t>
            </a: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pPr/>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DE8232-2019-4A11-B528-132B3A1FCE34}"/>
              </a:ext>
            </a:extLst>
          </p:cNvPr>
          <p:cNvSpPr>
            <a:spLocks noGrp="1"/>
          </p:cNvSpPr>
          <p:nvPr>
            <p:ph type="title"/>
          </p:nvPr>
        </p:nvSpPr>
        <p:spPr/>
        <p:txBody>
          <a:bodyPr/>
          <a:lstStyle/>
          <a:p>
            <a:r>
              <a:rPr lang="en-US" dirty="0" err="1"/>
              <a:t>Hàm</a:t>
            </a:r>
            <a:r>
              <a:rPr lang="en-US" dirty="0"/>
              <a:t> </a:t>
            </a:r>
            <a:r>
              <a:rPr lang="en-US" dirty="0" err="1"/>
              <a:t>nặc</a:t>
            </a:r>
            <a:r>
              <a:rPr lang="en-US" dirty="0"/>
              <a:t> </a:t>
            </a:r>
            <a:r>
              <a:rPr lang="en-US" dirty="0" err="1"/>
              <a:t>danh</a:t>
            </a:r>
            <a:r>
              <a:rPr lang="en-US" dirty="0"/>
              <a:t> - </a:t>
            </a:r>
            <a:r>
              <a:rPr lang="en-US" dirty="0" err="1"/>
              <a:t>cú</a:t>
            </a:r>
            <a:r>
              <a:rPr lang="en-US" dirty="0"/>
              <a:t> </a:t>
            </a:r>
            <a:r>
              <a:rPr lang="en-US" dirty="0" err="1"/>
              <a:t>pháp</a:t>
            </a:r>
            <a:r>
              <a:rPr lang="en-US" dirty="0"/>
              <a:t> lambda </a:t>
            </a:r>
          </a:p>
        </p:txBody>
      </p:sp>
      <p:sp>
        <p:nvSpPr>
          <p:cNvPr id="3" name="Content Placeholder 2">
            <a:extLst>
              <a:ext uri="{FF2B5EF4-FFF2-40B4-BE49-F238E27FC236}">
                <a16:creationId xmlns="" xmlns:a16="http://schemas.microsoft.com/office/drawing/2014/main" id="{14F03AB6-A4E7-4EDC-9491-F44E8C506C74}"/>
              </a:ext>
            </a:extLst>
          </p:cNvPr>
          <p:cNvSpPr>
            <a:spLocks noGrp="1"/>
          </p:cNvSpPr>
          <p:nvPr>
            <p:ph idx="1"/>
          </p:nvPr>
        </p:nvSpPr>
        <p:spPr/>
        <p:txBody>
          <a:bodyPr>
            <a:normAutofit lnSpcReduction="10000"/>
          </a:bodyPr>
          <a:lstStyle/>
          <a:p>
            <a:pPr marL="0" indent="0">
              <a:buNone/>
            </a:pPr>
            <a:r>
              <a:rPr lang="en-US" altLang="en-US" b="1" dirty="0" err="1"/>
              <a:t>Danh</a:t>
            </a:r>
            <a:r>
              <a:rPr lang="en-US" altLang="en-US" b="1" dirty="0"/>
              <a:t> </a:t>
            </a:r>
            <a:r>
              <a:rPr lang="en-US" altLang="en-US" b="1" dirty="0" err="1"/>
              <a:t>sách</a:t>
            </a:r>
            <a:r>
              <a:rPr lang="en-US" altLang="en-US" b="1" dirty="0"/>
              <a:t> </a:t>
            </a:r>
            <a:r>
              <a:rPr lang="en-US" altLang="en-US" b="1" dirty="0" err="1"/>
              <a:t>tham</a:t>
            </a:r>
            <a:r>
              <a:rPr lang="en-US" altLang="en-US" b="1" dirty="0"/>
              <a:t> </a:t>
            </a:r>
            <a:r>
              <a:rPr lang="en-US" altLang="en-US" b="1" dirty="0" err="1"/>
              <a:t>số</a:t>
            </a:r>
            <a:endParaRPr lang="en-US" altLang="en-US" b="1" dirty="0"/>
          </a:p>
          <a:p>
            <a:pPr marL="0" indent="0">
              <a:buNone/>
            </a:pPr>
            <a:r>
              <a:rPr lang="en-US" altLang="en-US" dirty="0" err="1"/>
              <a:t>Ngoài</a:t>
            </a:r>
            <a:r>
              <a:rPr lang="en-US" altLang="en-US" dirty="0"/>
              <a:t> </a:t>
            </a:r>
            <a:r>
              <a:rPr lang="en-US" altLang="en-US" dirty="0" err="1"/>
              <a:t>khả</a:t>
            </a:r>
            <a:r>
              <a:rPr lang="en-US" altLang="en-US" dirty="0"/>
              <a:t> </a:t>
            </a:r>
            <a:r>
              <a:rPr lang="en-US" altLang="en-US" dirty="0" err="1"/>
              <a:t>năng</a:t>
            </a:r>
            <a:r>
              <a:rPr lang="en-US" altLang="en-US" dirty="0"/>
              <a:t> </a:t>
            </a:r>
            <a:r>
              <a:rPr lang="en-US" altLang="en-US" dirty="0" err="1"/>
              <a:t>bắt</a:t>
            </a:r>
            <a:r>
              <a:rPr lang="en-US" altLang="en-US" dirty="0"/>
              <a:t> </a:t>
            </a:r>
            <a:r>
              <a:rPr lang="en-US" altLang="en-US" dirty="0" err="1"/>
              <a:t>giữ</a:t>
            </a:r>
            <a:r>
              <a:rPr lang="en-US" altLang="en-US" dirty="0"/>
              <a:t> </a:t>
            </a:r>
            <a:r>
              <a:rPr lang="en-US" altLang="en-US" dirty="0" err="1"/>
              <a:t>các</a:t>
            </a:r>
            <a:r>
              <a:rPr lang="en-US" altLang="en-US" dirty="0"/>
              <a:t> </a:t>
            </a:r>
            <a:r>
              <a:rPr lang="en-US" altLang="en-US" dirty="0" err="1"/>
              <a:t>biến</a:t>
            </a:r>
            <a:r>
              <a:rPr lang="en-US" altLang="en-US" dirty="0"/>
              <a:t> </a:t>
            </a:r>
            <a:r>
              <a:rPr lang="en-US" altLang="en-US" dirty="0" err="1"/>
              <a:t>bên</a:t>
            </a:r>
            <a:r>
              <a:rPr lang="en-US" altLang="en-US" dirty="0"/>
              <a:t> </a:t>
            </a:r>
            <a:r>
              <a:rPr lang="en-US" altLang="en-US" dirty="0" err="1"/>
              <a:t>ngoài</a:t>
            </a:r>
            <a:r>
              <a:rPr lang="en-US" altLang="en-US" dirty="0"/>
              <a:t>, lambda </a:t>
            </a:r>
            <a:r>
              <a:rPr lang="en-US" altLang="en-US" dirty="0" err="1"/>
              <a:t>còn</a:t>
            </a:r>
            <a:r>
              <a:rPr lang="en-US" altLang="en-US" dirty="0"/>
              <a:t> </a:t>
            </a:r>
            <a:r>
              <a:rPr lang="en-US" altLang="en-US" dirty="0" err="1"/>
              <a:t>có</a:t>
            </a:r>
            <a:r>
              <a:rPr lang="en-US" altLang="en-US" dirty="0"/>
              <a:t> </a:t>
            </a:r>
            <a:r>
              <a:rPr lang="en-US" altLang="en-US" dirty="0" err="1"/>
              <a:t>thể</a:t>
            </a:r>
            <a:r>
              <a:rPr lang="en-US" altLang="en-US" dirty="0"/>
              <a:t> </a:t>
            </a:r>
            <a:r>
              <a:rPr lang="en-US" altLang="en-US" dirty="0" err="1"/>
              <a:t>nhận</a:t>
            </a:r>
            <a:r>
              <a:rPr lang="en-US" altLang="en-US" dirty="0"/>
              <a:t> </a:t>
            </a:r>
            <a:r>
              <a:rPr lang="en-US" altLang="en-US" dirty="0" err="1"/>
              <a:t>đối</a:t>
            </a:r>
            <a:r>
              <a:rPr lang="en-US" altLang="en-US" dirty="0"/>
              <a:t> </a:t>
            </a:r>
            <a:r>
              <a:rPr lang="en-US" altLang="en-US" dirty="0" err="1"/>
              <a:t>số</a:t>
            </a:r>
            <a:r>
              <a:rPr lang="en-US" altLang="en-US" dirty="0"/>
              <a:t> </a:t>
            </a:r>
            <a:r>
              <a:rPr lang="en-US" altLang="en-US" dirty="0" err="1"/>
              <a:t>bằng</a:t>
            </a:r>
            <a:r>
              <a:rPr lang="en-US" altLang="en-US" dirty="0"/>
              <a:t> </a:t>
            </a:r>
            <a:r>
              <a:rPr lang="en-US" altLang="en-US" dirty="0" err="1"/>
              <a:t>cách</a:t>
            </a:r>
            <a:r>
              <a:rPr lang="en-US" altLang="en-US" dirty="0"/>
              <a:t> </a:t>
            </a:r>
            <a:r>
              <a:rPr lang="en-US" altLang="en-US" dirty="0" err="1"/>
              <a:t>khai</a:t>
            </a:r>
            <a:r>
              <a:rPr lang="en-US" altLang="en-US" dirty="0"/>
              <a:t> </a:t>
            </a:r>
            <a:r>
              <a:rPr lang="en-US" altLang="en-US" dirty="0" err="1"/>
              <a:t>báo</a:t>
            </a:r>
            <a:r>
              <a:rPr lang="en-US" altLang="en-US" dirty="0"/>
              <a:t> </a:t>
            </a:r>
            <a:r>
              <a:rPr lang="en-US" altLang="en-US" dirty="0" err="1"/>
              <a:t>danh</a:t>
            </a:r>
            <a:r>
              <a:rPr lang="en-US" altLang="en-US" dirty="0"/>
              <a:t> </a:t>
            </a:r>
            <a:r>
              <a:rPr lang="en-US" altLang="en-US" dirty="0" err="1"/>
              <a:t>sách</a:t>
            </a:r>
            <a:r>
              <a:rPr lang="en-US" altLang="en-US" dirty="0"/>
              <a:t> </a:t>
            </a:r>
            <a:r>
              <a:rPr lang="en-US" altLang="en-US" dirty="0" err="1"/>
              <a:t>tham</a:t>
            </a:r>
            <a:r>
              <a:rPr lang="en-US" altLang="en-US" dirty="0"/>
              <a:t> </a:t>
            </a:r>
            <a:r>
              <a:rPr lang="en-US" altLang="en-US" dirty="0" err="1"/>
              <a:t>số</a:t>
            </a:r>
            <a:r>
              <a:rPr lang="en-US" altLang="en-US" dirty="0"/>
              <a:t>.</a:t>
            </a:r>
          </a:p>
          <a:p>
            <a:pPr marL="0" indent="0">
              <a:buNone/>
            </a:pPr>
            <a:endParaRPr lang="en-US" altLang="en-US" dirty="0"/>
          </a:p>
          <a:p>
            <a:pPr marL="0" indent="0">
              <a:buNone/>
            </a:pPr>
            <a:r>
              <a:rPr lang="en-US" altLang="en-US" dirty="0">
                <a:latin typeface="Courier New" panose="02070309020205020404" pitchFamily="49" charset="0"/>
                <a:cs typeface="Courier New" panose="02070309020205020404" pitchFamily="49" charset="0"/>
              </a:rPr>
              <a:t>auto y = [] (int first, int second){</a:t>
            </a:r>
          </a:p>
          <a:p>
            <a:pPr marL="0" indent="0">
              <a:buNone/>
            </a:pPr>
            <a:r>
              <a:rPr lang="en-US" altLang="en-US" dirty="0">
                <a:latin typeface="Courier New" panose="02070309020205020404" pitchFamily="49" charset="0"/>
                <a:cs typeface="Courier New" panose="02070309020205020404" pitchFamily="49" charset="0"/>
              </a:rPr>
              <a:t>    return first + second;</a:t>
            </a:r>
          </a:p>
          <a:p>
            <a:pPr marL="0" indent="0">
              <a:buNone/>
            </a:pPr>
            <a:r>
              <a:rPr lang="en-US" altLang="en-US" dirty="0">
                <a:latin typeface="Courier New" panose="02070309020205020404" pitchFamily="49" charset="0"/>
                <a:cs typeface="Courier New" panose="02070309020205020404" pitchFamily="49" charset="0"/>
              </a:rPr>
              <a:t>};</a:t>
            </a:r>
          </a:p>
          <a:p>
            <a:pPr marL="0" indent="0">
              <a:buNone/>
            </a:pPr>
            <a:endParaRPr lang="en-US" b="1" dirty="0"/>
          </a:p>
          <a:p>
            <a:pPr marL="0" indent="0">
              <a:buNone/>
            </a:pPr>
            <a:r>
              <a:rPr lang="vi-VN" b="1" dirty="0"/>
              <a:t>Tính bền vững trong một lambda (mutable)</a:t>
            </a:r>
          </a:p>
          <a:p>
            <a:pPr marL="0" indent="0">
              <a:buNone/>
            </a:pPr>
            <a:r>
              <a:rPr lang="vi-VN" dirty="0"/>
              <a:t>Nếu chúng ta thêm từ khóa mutable vào một lambda, nó cho phép lambda thay đổi giá trị những biến được bắt giữ theo giá trị.</a:t>
            </a:r>
          </a:p>
          <a:p>
            <a:pPr marL="0" indent="0">
              <a:buNone/>
            </a:pPr>
            <a:endParaRPr lang="en-US" altLang="en-US" dirty="0">
              <a:latin typeface="Courier New" panose="02070309020205020404" pitchFamily="49" charset="0"/>
              <a:cs typeface="Courier New" panose="02070309020205020404" pitchFamily="49" charset="0"/>
            </a:endParaRPr>
          </a:p>
          <a:p>
            <a:pPr marL="0" indent="0">
              <a:buNone/>
            </a:pPr>
            <a:endParaRPr lang="en-US" alt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smtClean="0"/>
              <a:pPr/>
              <a:t>45</a:t>
            </a:fld>
            <a:endParaRPr lang="en-US"/>
          </a:p>
        </p:txBody>
      </p:sp>
    </p:spTree>
    <p:extLst>
      <p:ext uri="{BB962C8B-B14F-4D97-AF65-F5344CB8AC3E}">
        <p14:creationId xmlns="" xmlns:p14="http://schemas.microsoft.com/office/powerpoint/2010/main" val="29000306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DE8232-2019-4A11-B528-132B3A1FCE34}"/>
              </a:ext>
            </a:extLst>
          </p:cNvPr>
          <p:cNvSpPr>
            <a:spLocks noGrp="1"/>
          </p:cNvSpPr>
          <p:nvPr>
            <p:ph type="title"/>
          </p:nvPr>
        </p:nvSpPr>
        <p:spPr/>
        <p:txBody>
          <a:bodyPr/>
          <a:lstStyle/>
          <a:p>
            <a:r>
              <a:rPr lang="en-US" dirty="0" err="1"/>
              <a:t>Hàm</a:t>
            </a:r>
            <a:r>
              <a:rPr lang="en-US" dirty="0"/>
              <a:t> </a:t>
            </a:r>
            <a:r>
              <a:rPr lang="en-US" dirty="0" err="1"/>
              <a:t>nặc</a:t>
            </a:r>
            <a:r>
              <a:rPr lang="en-US" dirty="0"/>
              <a:t> </a:t>
            </a:r>
            <a:r>
              <a:rPr lang="en-US" dirty="0" err="1"/>
              <a:t>danh</a:t>
            </a:r>
            <a:r>
              <a:rPr lang="en-US" dirty="0"/>
              <a:t> - </a:t>
            </a:r>
            <a:r>
              <a:rPr lang="en-US" dirty="0" err="1"/>
              <a:t>cú</a:t>
            </a:r>
            <a:r>
              <a:rPr lang="en-US" dirty="0"/>
              <a:t> </a:t>
            </a:r>
            <a:r>
              <a:rPr lang="en-US" dirty="0" err="1"/>
              <a:t>pháp</a:t>
            </a:r>
            <a:r>
              <a:rPr lang="en-US" dirty="0"/>
              <a:t> lambda </a:t>
            </a:r>
          </a:p>
        </p:txBody>
      </p:sp>
      <p:sp>
        <p:nvSpPr>
          <p:cNvPr id="3" name="Content Placeholder 2">
            <a:extLst>
              <a:ext uri="{FF2B5EF4-FFF2-40B4-BE49-F238E27FC236}">
                <a16:creationId xmlns="" xmlns:a16="http://schemas.microsoft.com/office/drawing/2014/main" id="{14F03AB6-A4E7-4EDC-9491-F44E8C506C74}"/>
              </a:ext>
            </a:extLst>
          </p:cNvPr>
          <p:cNvSpPr>
            <a:spLocks noGrp="1"/>
          </p:cNvSpPr>
          <p:nvPr>
            <p:ph idx="1"/>
          </p:nvPr>
        </p:nvSpPr>
        <p:spPr>
          <a:xfrm>
            <a:off x="628650" y="969818"/>
            <a:ext cx="7886700" cy="5386533"/>
          </a:xfrm>
        </p:spPr>
        <p:txBody>
          <a:bodyPr>
            <a:normAutofit fontScale="77500" lnSpcReduction="20000"/>
          </a:bodyPr>
          <a:lstStyle/>
          <a:p>
            <a:pPr marL="0" indent="0">
              <a:buNone/>
            </a:pPr>
            <a:r>
              <a:rPr lang="vi-VN" altLang="en-US" sz="2800" b="1" dirty="0">
                <a:latin typeface="+mn-lt"/>
                <a:cs typeface="Courier New" panose="02070309020205020404" pitchFamily="49" charset="0"/>
              </a:rPr>
              <a:t>Kiểu trả về của một lambda</a:t>
            </a:r>
          </a:p>
          <a:p>
            <a:pPr marL="0" indent="0">
              <a:lnSpc>
                <a:spcPct val="120000"/>
              </a:lnSpc>
              <a:buNone/>
            </a:pPr>
            <a:r>
              <a:rPr lang="vi-VN" altLang="en-US" dirty="0">
                <a:latin typeface="+mn-lt"/>
                <a:cs typeface="Courier New" panose="02070309020205020404" pitchFamily="49" charset="0"/>
              </a:rPr>
              <a:t>Chúng ta có thể trả về bất kỳ kiểu dữ liệu nào giống như hàm thông thường. Ví dụ:</a:t>
            </a:r>
            <a:endParaRPr lang="en-US" altLang="en-US" dirty="0">
              <a:latin typeface="+mn-lt"/>
              <a:cs typeface="Courier New" panose="02070309020205020404" pitchFamily="49" charset="0"/>
            </a:endParaRPr>
          </a:p>
          <a:p>
            <a:pPr marL="0" indent="0">
              <a:buNone/>
            </a:pPr>
            <a:endParaRPr lang="vi-VN" altLang="en-US" dirty="0">
              <a:latin typeface="+mn-lt"/>
              <a:cs typeface="Courier New" panose="02070309020205020404" pitchFamily="49" charset="0"/>
            </a:endParaRPr>
          </a:p>
          <a:p>
            <a:pPr marL="0" indent="0">
              <a:buNone/>
            </a:pPr>
            <a:r>
              <a:rPr lang="vi-VN" altLang="en-US" dirty="0">
                <a:latin typeface="Courier New" panose="02070309020205020404" pitchFamily="49" charset="0"/>
                <a:cs typeface="Courier New" panose="02070309020205020404" pitchFamily="49" charset="0"/>
              </a:rPr>
              <a:t>// OK: return type is int</a:t>
            </a:r>
            <a:endParaRPr lang="vi-VN" altLang="en-US" dirty="0">
              <a:latin typeface="+mn-lt"/>
              <a:cs typeface="Courier New" panose="02070309020205020404" pitchFamily="49" charset="0"/>
            </a:endParaRPr>
          </a:p>
          <a:p>
            <a:pPr marL="0" indent="0">
              <a:buNone/>
            </a:pPr>
            <a:r>
              <a:rPr lang="vi-VN" altLang="en-US" dirty="0">
                <a:latin typeface="Courier New" panose="02070309020205020404" pitchFamily="49" charset="0"/>
                <a:cs typeface="Courier New" panose="02070309020205020404" pitchFamily="49" charset="0"/>
              </a:rPr>
              <a:t>auto x1 = [](int i){ return i; }; </a:t>
            </a:r>
            <a:endParaRPr lang="en-US" altLang="en-US" dirty="0">
              <a:latin typeface="Courier New" panose="02070309020205020404" pitchFamily="49" charset="0"/>
              <a:cs typeface="Courier New" panose="02070309020205020404" pitchFamily="49" charset="0"/>
            </a:endParaRPr>
          </a:p>
          <a:p>
            <a:pPr marL="0" indent="0">
              <a:buNone/>
            </a:pPr>
            <a:endParaRPr lang="vi-VN" altLang="en-US" dirty="0">
              <a:latin typeface="Courier New" panose="02070309020205020404" pitchFamily="49" charset="0"/>
              <a:cs typeface="Courier New" panose="02070309020205020404" pitchFamily="49" charset="0"/>
            </a:endParaRPr>
          </a:p>
          <a:p>
            <a:pPr marL="0" indent="0">
              <a:lnSpc>
                <a:spcPct val="160000"/>
              </a:lnSpc>
              <a:buNone/>
            </a:pPr>
            <a:r>
              <a:rPr lang="vi-VN" altLang="en-US" dirty="0">
                <a:latin typeface="+mn-lt"/>
                <a:cs typeface="Courier New" panose="02070309020205020404" pitchFamily="49" charset="0"/>
              </a:rPr>
              <a:t>Tuy nhiên, để chương trình được rõ ràng hơn, chúng ta nên viết lambda có kiểu trả về như sau:</a:t>
            </a:r>
          </a:p>
          <a:p>
            <a:pPr marL="0" indent="0">
              <a:buNone/>
            </a:pPr>
            <a:endParaRPr lang="vi-VN" altLang="en-US" dirty="0">
              <a:latin typeface="+mn-lt"/>
              <a:cs typeface="Courier New" panose="02070309020205020404" pitchFamily="49" charset="0"/>
            </a:endParaRPr>
          </a:p>
          <a:p>
            <a:pPr marL="0" indent="0">
              <a:buNone/>
            </a:pPr>
            <a:r>
              <a:rPr lang="vi-VN" altLang="en-US" dirty="0">
                <a:latin typeface="Courier New" panose="02070309020205020404" pitchFamily="49" charset="0"/>
                <a:cs typeface="Courier New" panose="02070309020205020404" pitchFamily="49" charset="0"/>
              </a:rPr>
              <a:t>auto x1 = [](int i) -&gt; int</a:t>
            </a:r>
            <a:r>
              <a:rPr lang="en-US" altLang="en-US" dirty="0">
                <a:latin typeface="Courier New" panose="02070309020205020404" pitchFamily="49" charset="0"/>
                <a:cs typeface="Courier New" panose="02070309020205020404" pitchFamily="49" charset="0"/>
              </a:rPr>
              <a:t> </a:t>
            </a:r>
            <a:r>
              <a:rPr lang="vi-VN" altLang="en-US" dirty="0">
                <a:latin typeface="Courier New" panose="02070309020205020404" pitchFamily="49" charset="0"/>
                <a:cs typeface="Courier New" panose="02070309020205020404" pitchFamily="49" charset="0"/>
              </a:rPr>
              <a:t>{</a:t>
            </a:r>
          </a:p>
          <a:p>
            <a:pPr marL="0" indent="0">
              <a:buNone/>
            </a:pPr>
            <a:r>
              <a:rPr lang="en-US" altLang="en-US" dirty="0">
                <a:latin typeface="Courier New" panose="02070309020205020404" pitchFamily="49" charset="0"/>
                <a:cs typeface="Courier New" panose="02070309020205020404" pitchFamily="49" charset="0"/>
              </a:rPr>
              <a:t>   </a:t>
            </a:r>
            <a:r>
              <a:rPr lang="vi-VN" altLang="en-US" dirty="0">
                <a:latin typeface="Courier New" panose="02070309020205020404" pitchFamily="49" charset="0"/>
                <a:cs typeface="Courier New" panose="02070309020205020404" pitchFamily="49" charset="0"/>
              </a:rPr>
              <a:t>return i;</a:t>
            </a:r>
          </a:p>
          <a:p>
            <a:pPr marL="0" indent="0">
              <a:buNone/>
            </a:pPr>
            <a:r>
              <a:rPr lang="vi-VN" altLang="en-US" dirty="0">
                <a:latin typeface="Courier New" panose="02070309020205020404" pitchFamily="49" charset="0"/>
                <a:cs typeface="Courier New" panose="02070309020205020404" pitchFamily="49" charset="0"/>
              </a:rPr>
              <a:t>};</a:t>
            </a:r>
            <a:endParaRPr lang="en-US" altLang="en-US" dirty="0">
              <a:latin typeface="Courier New" panose="02070309020205020404" pitchFamily="49" charset="0"/>
              <a:cs typeface="Courier New" panose="02070309020205020404" pitchFamily="49" charset="0"/>
            </a:endParaRPr>
          </a:p>
          <a:p>
            <a:pPr marL="0" indent="0">
              <a:buNone/>
            </a:pPr>
            <a:endParaRPr lang="vi-VN" altLang="en-US" dirty="0">
              <a:latin typeface="Courier New" panose="02070309020205020404" pitchFamily="49" charset="0"/>
              <a:cs typeface="Courier New" panose="02070309020205020404" pitchFamily="49" charset="0"/>
            </a:endParaRPr>
          </a:p>
          <a:p>
            <a:pPr marL="0" indent="0">
              <a:buNone/>
            </a:pPr>
            <a:r>
              <a:rPr lang="vi-VN" altLang="en-US" dirty="0">
                <a:latin typeface="+mn-lt"/>
                <a:cs typeface="Courier New" panose="02070309020205020404" pitchFamily="49" charset="0"/>
              </a:rPr>
              <a:t>Thêm khai báo </a:t>
            </a:r>
            <a:r>
              <a:rPr lang="vi-VN" altLang="en-US" dirty="0">
                <a:latin typeface="Courier New" panose="02070309020205020404" pitchFamily="49" charset="0"/>
                <a:cs typeface="Courier New" panose="02070309020205020404" pitchFamily="49" charset="0"/>
              </a:rPr>
              <a:t>-&gt; int </a:t>
            </a:r>
            <a:r>
              <a:rPr lang="vi-VN" altLang="en-US" dirty="0">
                <a:latin typeface="+mn-lt"/>
                <a:cs typeface="Courier New" panose="02070309020205020404" pitchFamily="49" charset="0"/>
              </a:rPr>
              <a:t>giúp việc đọc hiểu lambda dễ dàng hơn.</a:t>
            </a:r>
            <a:endParaRPr lang="en-US" altLang="en-US" dirty="0">
              <a:latin typeface="+mn-lt"/>
              <a:cs typeface="Courier New" panose="02070309020205020404" pitchFamily="49" charset="0"/>
            </a:endParaRPr>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smtClean="0"/>
              <a:pPr/>
              <a:t>46</a:t>
            </a:fld>
            <a:endParaRPr lang="en-US"/>
          </a:p>
        </p:txBody>
      </p:sp>
    </p:spTree>
    <p:extLst>
      <p:ext uri="{BB962C8B-B14F-4D97-AF65-F5344CB8AC3E}">
        <p14:creationId xmlns="" xmlns:p14="http://schemas.microsoft.com/office/powerpoint/2010/main" val="15430656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DE8232-2019-4A11-B528-132B3A1FCE34}"/>
              </a:ext>
            </a:extLst>
          </p:cNvPr>
          <p:cNvSpPr>
            <a:spLocks noGrp="1"/>
          </p:cNvSpPr>
          <p:nvPr>
            <p:ph type="title"/>
          </p:nvPr>
        </p:nvSpPr>
        <p:spPr/>
        <p:txBody>
          <a:bodyPr/>
          <a:lstStyle/>
          <a:p>
            <a:r>
              <a:rPr lang="en-US" dirty="0" err="1"/>
              <a:t>Hàm</a:t>
            </a:r>
            <a:r>
              <a:rPr lang="en-US" dirty="0"/>
              <a:t> </a:t>
            </a:r>
            <a:r>
              <a:rPr lang="en-US" dirty="0" err="1"/>
              <a:t>nặc</a:t>
            </a:r>
            <a:r>
              <a:rPr lang="en-US" dirty="0"/>
              <a:t> </a:t>
            </a:r>
            <a:r>
              <a:rPr lang="en-US" dirty="0" err="1"/>
              <a:t>danh</a:t>
            </a:r>
            <a:r>
              <a:rPr lang="en-US" dirty="0"/>
              <a:t> - </a:t>
            </a:r>
            <a:r>
              <a:rPr lang="en-US" dirty="0" err="1"/>
              <a:t>cú</a:t>
            </a:r>
            <a:r>
              <a:rPr lang="en-US" dirty="0"/>
              <a:t> </a:t>
            </a:r>
            <a:r>
              <a:rPr lang="en-US" dirty="0" err="1"/>
              <a:t>pháp</a:t>
            </a:r>
            <a:r>
              <a:rPr lang="en-US" dirty="0"/>
              <a:t> lambda </a:t>
            </a:r>
          </a:p>
        </p:txBody>
      </p:sp>
      <p:sp>
        <p:nvSpPr>
          <p:cNvPr id="3" name="Content Placeholder 2">
            <a:extLst>
              <a:ext uri="{FF2B5EF4-FFF2-40B4-BE49-F238E27FC236}">
                <a16:creationId xmlns="" xmlns:a16="http://schemas.microsoft.com/office/drawing/2014/main" id="{14F03AB6-A4E7-4EDC-9491-F44E8C506C74}"/>
              </a:ext>
            </a:extLst>
          </p:cNvPr>
          <p:cNvSpPr>
            <a:spLocks noGrp="1"/>
          </p:cNvSpPr>
          <p:nvPr>
            <p:ph idx="1"/>
          </p:nvPr>
        </p:nvSpPr>
        <p:spPr>
          <a:xfrm>
            <a:off x="628650" y="969818"/>
            <a:ext cx="7886700" cy="5386533"/>
          </a:xfrm>
        </p:spPr>
        <p:txBody>
          <a:bodyPr>
            <a:normAutofit/>
          </a:bodyPr>
          <a:lstStyle/>
          <a:p>
            <a:pPr marL="0" indent="0">
              <a:buNone/>
            </a:pPr>
            <a:r>
              <a:rPr lang="vi-VN" altLang="en-US" b="1" dirty="0">
                <a:latin typeface="+mn-lt"/>
                <a:cs typeface="Courier New" panose="02070309020205020404" pitchFamily="49" charset="0"/>
              </a:rPr>
              <a:t>Phần thân của một lambda</a:t>
            </a:r>
          </a:p>
          <a:p>
            <a:pPr marL="0" indent="0">
              <a:buNone/>
            </a:pPr>
            <a:r>
              <a:rPr lang="vi-VN" altLang="en-US" dirty="0">
                <a:latin typeface="+mn-lt"/>
                <a:cs typeface="Courier New" panose="02070309020205020404" pitchFamily="49" charset="0"/>
              </a:rPr>
              <a:t>Phần thân của một lambda có thể:</a:t>
            </a:r>
          </a:p>
          <a:p>
            <a:r>
              <a:rPr lang="vi-VN" altLang="en-US" dirty="0">
                <a:latin typeface="+mn-lt"/>
                <a:cs typeface="Courier New" panose="02070309020205020404" pitchFamily="49" charset="0"/>
              </a:rPr>
              <a:t>sử dụng những biến được bắt giữ trong mệnh đề bắt giữ.</a:t>
            </a:r>
          </a:p>
          <a:p>
            <a:r>
              <a:rPr lang="vi-VN" altLang="en-US" dirty="0">
                <a:latin typeface="+mn-lt"/>
                <a:cs typeface="Courier New" panose="02070309020205020404" pitchFamily="49" charset="0"/>
              </a:rPr>
              <a:t>sử dụng các tham số.</a:t>
            </a:r>
          </a:p>
          <a:p>
            <a:r>
              <a:rPr lang="vi-VN" altLang="en-US" dirty="0">
                <a:latin typeface="+mn-lt"/>
                <a:cs typeface="Courier New" panose="02070309020205020404" pitchFamily="49" charset="0"/>
              </a:rPr>
              <a:t>sử dụng các biến được khai báo bên trong struct/class chứa nó thông qua con trỏ this</a:t>
            </a:r>
            <a:r>
              <a:rPr lang="en-US" altLang="en-US" dirty="0">
                <a:latin typeface="+mn-lt"/>
                <a:cs typeface="Courier New" panose="02070309020205020404" pitchFamily="49" charset="0"/>
              </a:rPr>
              <a:t> (OOP)</a:t>
            </a:r>
            <a:r>
              <a:rPr lang="vi-VN" altLang="en-US" dirty="0">
                <a:latin typeface="+mn-lt"/>
                <a:cs typeface="Courier New" panose="02070309020205020404" pitchFamily="49" charset="0"/>
              </a:rPr>
              <a:t>.</a:t>
            </a:r>
          </a:p>
          <a:p>
            <a:r>
              <a:rPr lang="vi-VN" altLang="en-US" dirty="0">
                <a:latin typeface="+mn-lt"/>
                <a:cs typeface="Courier New" panose="02070309020205020404" pitchFamily="49" charset="0"/>
              </a:rPr>
              <a:t>sử dụng các biến toàn cục, biến static.</a:t>
            </a:r>
            <a:endParaRPr lang="en-US" altLang="en-US" dirty="0">
              <a:latin typeface="+mn-lt"/>
              <a:cs typeface="Courier New" panose="02070309020205020404" pitchFamily="49" charset="0"/>
            </a:endParaRPr>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smtClean="0"/>
              <a:pPr/>
              <a:t>47</a:t>
            </a:fld>
            <a:endParaRPr lang="en-US"/>
          </a:p>
        </p:txBody>
      </p:sp>
    </p:spTree>
    <p:extLst>
      <p:ext uri="{BB962C8B-B14F-4D97-AF65-F5344CB8AC3E}">
        <p14:creationId xmlns="" xmlns:p14="http://schemas.microsoft.com/office/powerpoint/2010/main" val="26441404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DE8232-2019-4A11-B528-132B3A1FCE34}"/>
              </a:ext>
            </a:extLst>
          </p:cNvPr>
          <p:cNvSpPr>
            <a:spLocks noGrp="1"/>
          </p:cNvSpPr>
          <p:nvPr>
            <p:ph type="title"/>
          </p:nvPr>
        </p:nvSpPr>
        <p:spPr/>
        <p:txBody>
          <a:bodyPr/>
          <a:lstStyle/>
          <a:p>
            <a:r>
              <a:rPr lang="en-US" dirty="0" err="1"/>
              <a:t>Ví</a:t>
            </a:r>
            <a:r>
              <a:rPr lang="en-US" dirty="0"/>
              <a:t> </a:t>
            </a:r>
            <a:r>
              <a:rPr lang="en-US" dirty="0" err="1"/>
              <a:t>dụ</a:t>
            </a:r>
            <a:r>
              <a:rPr lang="en-US" dirty="0"/>
              <a:t> </a:t>
            </a:r>
          </a:p>
        </p:txBody>
      </p:sp>
      <p:sp>
        <p:nvSpPr>
          <p:cNvPr id="3" name="Content Placeholder 2">
            <a:extLst>
              <a:ext uri="{FF2B5EF4-FFF2-40B4-BE49-F238E27FC236}">
                <a16:creationId xmlns="" xmlns:a16="http://schemas.microsoft.com/office/drawing/2014/main" id="{14F03AB6-A4E7-4EDC-9491-F44E8C506C74}"/>
              </a:ext>
            </a:extLst>
          </p:cNvPr>
          <p:cNvSpPr>
            <a:spLocks noGrp="1"/>
          </p:cNvSpPr>
          <p:nvPr>
            <p:ph idx="1"/>
          </p:nvPr>
        </p:nvSpPr>
        <p:spPr>
          <a:xfrm>
            <a:off x="628650" y="969818"/>
            <a:ext cx="7886700" cy="5634182"/>
          </a:xfrm>
        </p:spPr>
        <p:txBody>
          <a:bodyPr>
            <a:normAutofit/>
          </a:bodyPr>
          <a:lstStyle/>
          <a:p>
            <a:pPr marL="0" marR="0" indent="0">
              <a:lnSpc>
                <a:spcPct val="107000"/>
              </a:lnSpc>
              <a:spcBef>
                <a:spcPts val="0"/>
              </a:spcBef>
              <a:spcAft>
                <a:spcPts val="0"/>
              </a:spcAft>
              <a:buNone/>
            </a:pPr>
            <a:r>
              <a:rPr lang="en-US" sz="2000" dirty="0">
                <a:solidFill>
                  <a:srgbClr val="BC7A00"/>
                </a:solidFill>
                <a:effectLst/>
                <a:latin typeface="Courier New" panose="02070309020205020404" pitchFamily="49" charset="0"/>
                <a:ea typeface="Calibri" panose="020F0502020204030204" pitchFamily="34" charset="0"/>
                <a:cs typeface="Times New Roman" panose="02020603050405020304" pitchFamily="18" charset="0"/>
              </a:rPr>
              <a:t>#include &lt;iostream&gt;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using</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namespace</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std;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main</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m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n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auto</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func</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&amp;</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n] (</a:t>
            </a:r>
            <a:r>
              <a:rPr lang="en-US" sz="20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 </a:t>
            </a:r>
            <a:r>
              <a:rPr lang="en-US" sz="20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mutable</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m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n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func</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4</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cout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m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endl</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n </a:t>
            </a:r>
            <a:r>
              <a:rPr lang="en-US" sz="20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000" dirty="0" err="1">
                <a:effectLst/>
                <a:latin typeface="Courier New" panose="02070309020205020404" pitchFamily="49" charset="0"/>
                <a:ea typeface="Calibri" panose="020F0502020204030204" pitchFamily="34" charset="0"/>
                <a:cs typeface="Times New Roman" panose="02020603050405020304" pitchFamily="18" charset="0"/>
              </a:rPr>
              <a:t>endl</a:t>
            </a: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altLang="en-US" dirty="0" err="1">
                <a:cs typeface="Arial" panose="020B0604020202020204" pitchFamily="34" charset="0"/>
              </a:rPr>
              <a:t>Kết</a:t>
            </a:r>
            <a:r>
              <a:rPr lang="en-US" altLang="en-US" dirty="0">
                <a:cs typeface="Arial" panose="020B0604020202020204" pitchFamily="34" charset="0"/>
              </a:rPr>
              <a:t> </a:t>
            </a:r>
            <a:r>
              <a:rPr lang="en-US" altLang="en-US" dirty="0" err="1">
                <a:cs typeface="Arial" panose="020B0604020202020204" pitchFamily="34" charset="0"/>
              </a:rPr>
              <a:t>quả</a:t>
            </a:r>
            <a:r>
              <a:rPr lang="en-US" altLang="en-US" dirty="0">
                <a:cs typeface="Arial" panose="020B0604020202020204" pitchFamily="34" charset="0"/>
              </a:rPr>
              <a:t>:</a:t>
            </a:r>
          </a:p>
          <a:p>
            <a:pPr marL="0" indent="0">
              <a:buNone/>
            </a:pPr>
            <a:r>
              <a:rPr lang="en-US" dirty="0">
                <a:solidFill>
                  <a:srgbClr val="FF0000"/>
                </a:solidFill>
              </a:rPr>
              <a:t>5 </a:t>
            </a:r>
          </a:p>
          <a:p>
            <a:pPr marL="0" indent="0">
              <a:buNone/>
            </a:pPr>
            <a:r>
              <a:rPr lang="en-US" dirty="0">
                <a:solidFill>
                  <a:srgbClr val="FF0000"/>
                </a:solidFill>
              </a:rPr>
              <a:t>0</a:t>
            </a:r>
            <a:endParaRPr lang="en-US" altLang="en-US" dirty="0">
              <a:solidFill>
                <a:srgbClr val="FF0000"/>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smtClean="0"/>
              <a:pPr/>
              <a:t>48</a:t>
            </a:fld>
            <a:endParaRPr lang="en-US"/>
          </a:p>
        </p:txBody>
      </p:sp>
    </p:spTree>
    <p:extLst>
      <p:ext uri="{BB962C8B-B14F-4D97-AF65-F5344CB8AC3E}">
        <p14:creationId xmlns="" xmlns:p14="http://schemas.microsoft.com/office/powerpoint/2010/main" val="21663451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 y="444137"/>
            <a:ext cx="8987246" cy="497972"/>
          </a:xfrm>
        </p:spPr>
        <p:txBody>
          <a:bodyPr>
            <a:noAutofit/>
          </a:bodyPr>
          <a:lstStyle/>
          <a:p>
            <a:r>
              <a:rPr lang="en-US" sz="2400" dirty="0" err="1" smtClean="0"/>
              <a:t>một</a:t>
            </a:r>
            <a:r>
              <a:rPr lang="en-US" sz="2400" dirty="0" smtClean="0"/>
              <a:t> </a:t>
            </a:r>
            <a:r>
              <a:rPr lang="en-US" sz="2400" dirty="0" smtClean="0"/>
              <a:t>lambda </a:t>
            </a:r>
            <a:r>
              <a:rPr lang="en-US" sz="2400" dirty="0" err="1" smtClean="0"/>
              <a:t>duy</a:t>
            </a:r>
            <a:r>
              <a:rPr lang="en-US" sz="2400" dirty="0" smtClean="0"/>
              <a:t> </a:t>
            </a:r>
            <a:r>
              <a:rPr lang="en-US" sz="2400" dirty="0" err="1" smtClean="0"/>
              <a:t>nhất</a:t>
            </a:r>
            <a:r>
              <a:rPr lang="en-US" sz="2400" dirty="0" smtClean="0"/>
              <a:t> </a:t>
            </a:r>
            <a:r>
              <a:rPr lang="en-US" sz="2400" dirty="0" err="1" smtClean="0"/>
              <a:t>sẽ</a:t>
            </a:r>
            <a:r>
              <a:rPr lang="en-US" sz="2400" dirty="0" smtClean="0"/>
              <a:t> </a:t>
            </a:r>
            <a:r>
              <a:rPr lang="en-US" sz="2400" dirty="0" err="1" smtClean="0"/>
              <a:t>được</a:t>
            </a:r>
            <a:r>
              <a:rPr lang="en-US" sz="2400" dirty="0" smtClean="0"/>
              <a:t> </a:t>
            </a:r>
            <a:r>
              <a:rPr lang="en-US" sz="2400" dirty="0" err="1" smtClean="0"/>
              <a:t>tạo</a:t>
            </a:r>
            <a:r>
              <a:rPr lang="en-US" sz="2400" dirty="0" smtClean="0"/>
              <a:t> </a:t>
            </a:r>
            <a:r>
              <a:rPr lang="en-US" sz="2400" dirty="0" err="1" smtClean="0"/>
              <a:t>cho</a:t>
            </a:r>
            <a:r>
              <a:rPr lang="en-US" sz="2400" dirty="0" smtClean="0"/>
              <a:t> </a:t>
            </a:r>
            <a:r>
              <a:rPr lang="en-US" sz="2400" dirty="0" err="1" smtClean="0"/>
              <a:t>mỗi</a:t>
            </a:r>
            <a:r>
              <a:rPr lang="en-US" sz="2400" dirty="0" smtClean="0"/>
              <a:t> </a:t>
            </a:r>
            <a:r>
              <a:rPr lang="en-US" sz="2400" dirty="0" err="1" smtClean="0"/>
              <a:t>loại</a:t>
            </a:r>
            <a:r>
              <a:rPr lang="en-US" sz="2400" dirty="0" smtClean="0"/>
              <a:t> </a:t>
            </a:r>
            <a:r>
              <a:rPr lang="en-US" sz="2400" dirty="0" err="1" smtClean="0"/>
              <a:t>khác</a:t>
            </a:r>
            <a:r>
              <a:rPr lang="en-US" sz="2400" dirty="0" smtClean="0"/>
              <a:t> </a:t>
            </a:r>
            <a:r>
              <a:rPr lang="en-US" sz="2400" dirty="0" err="1" smtClean="0"/>
              <a:t>nhau</a:t>
            </a:r>
            <a:r>
              <a:rPr lang="en-US" sz="2400" dirty="0" smtClean="0"/>
              <a:t>, </a:t>
            </a:r>
            <a:r>
              <a:rPr lang="en-US" sz="2400" dirty="0" err="1" smtClean="0"/>
              <a:t>vd</a:t>
            </a:r>
            <a:r>
              <a:rPr lang="en-US" sz="2400" dirty="0" smtClean="0"/>
              <a:t> : </a:t>
            </a:r>
            <a:r>
              <a:rPr lang="en-US" sz="2400" dirty="0" err="1" smtClean="0"/>
              <a:t>một</a:t>
            </a:r>
            <a:r>
              <a:rPr lang="en-US" sz="2400" dirty="0" smtClean="0"/>
              <a:t> lambda </a:t>
            </a:r>
            <a:r>
              <a:rPr lang="en-US" sz="2400" dirty="0" err="1" smtClean="0"/>
              <a:t>chung</a:t>
            </a:r>
            <a:r>
              <a:rPr lang="en-US" sz="2400" dirty="0" smtClean="0"/>
              <a:t> </a:t>
            </a:r>
            <a:r>
              <a:rPr lang="en-US" sz="2400" dirty="0" err="1" smtClean="0"/>
              <a:t>biến</a:t>
            </a:r>
            <a:r>
              <a:rPr lang="en-US" sz="2400" dirty="0" smtClean="0"/>
              <a:t> </a:t>
            </a:r>
            <a:r>
              <a:rPr lang="en-US" sz="2400" dirty="0" err="1" smtClean="0"/>
              <a:t>thành</a:t>
            </a:r>
            <a:r>
              <a:rPr lang="en-US" sz="2400" dirty="0" smtClean="0"/>
              <a:t> </a:t>
            </a:r>
            <a:r>
              <a:rPr lang="en-US" sz="2400" dirty="0" err="1" smtClean="0"/>
              <a:t>hai</a:t>
            </a:r>
            <a:r>
              <a:rPr lang="en-US" sz="2400" dirty="0" smtClean="0"/>
              <a:t> lambda </a:t>
            </a:r>
            <a:r>
              <a:rPr lang="en-US" sz="2400" dirty="0" err="1" smtClean="0"/>
              <a:t>riêng</a:t>
            </a:r>
            <a:r>
              <a:rPr lang="en-US" sz="2400" dirty="0" smtClean="0"/>
              <a:t> </a:t>
            </a:r>
            <a:r>
              <a:rPr lang="en-US" sz="2400" dirty="0" err="1" smtClean="0"/>
              <a:t>biệt</a:t>
            </a:r>
            <a:r>
              <a:rPr lang="en-US" sz="2400" dirty="0" smtClean="0"/>
              <a:t>:</a:t>
            </a:r>
            <a:br>
              <a:rPr lang="en-US" sz="2400" dirty="0" smtClean="0"/>
            </a:br>
            <a:r>
              <a:rPr lang="en-US" sz="2400" dirty="0" smtClean="0"/>
              <a:t> </a:t>
            </a:r>
            <a:endParaRPr lang="en-US" sz="2400" dirty="0"/>
          </a:p>
        </p:txBody>
      </p:sp>
      <p:sp>
        <p:nvSpPr>
          <p:cNvPr id="3" name="Content Placeholder 2"/>
          <p:cNvSpPr>
            <a:spLocks noGrp="1"/>
          </p:cNvSpPr>
          <p:nvPr>
            <p:ph idx="1"/>
          </p:nvPr>
        </p:nvSpPr>
        <p:spPr>
          <a:xfrm>
            <a:off x="628650" y="1094508"/>
            <a:ext cx="7886700" cy="5606737"/>
          </a:xfrm>
        </p:spPr>
        <p:txBody>
          <a:bodyPr>
            <a:normAutofit fontScale="70000" lnSpcReduction="20000"/>
          </a:bodyPr>
          <a:lstStyle/>
          <a:p>
            <a:pPr latinLnBrk="1">
              <a:buNone/>
            </a:pPr>
            <a:r>
              <a:rPr lang="en-US" dirty="0" smtClean="0"/>
              <a:t>#</a:t>
            </a:r>
            <a:r>
              <a:rPr lang="en-US" dirty="0" smtClean="0"/>
              <a:t>include &lt;algorithm&gt;</a:t>
            </a:r>
          </a:p>
          <a:p>
            <a:pPr latinLnBrk="1">
              <a:buNone/>
            </a:pPr>
            <a:r>
              <a:rPr lang="en-US" dirty="0" smtClean="0"/>
              <a:t>#include &lt;array&gt;</a:t>
            </a:r>
          </a:p>
          <a:p>
            <a:pPr latinLnBrk="1">
              <a:buNone/>
            </a:pPr>
            <a:r>
              <a:rPr lang="en-US" dirty="0" smtClean="0"/>
              <a:t>#include &lt;</a:t>
            </a:r>
            <a:r>
              <a:rPr lang="en-US" dirty="0" err="1" smtClean="0"/>
              <a:t>iostream</a:t>
            </a:r>
            <a:r>
              <a:rPr lang="en-US" dirty="0" smtClean="0"/>
              <a:t>&gt;</a:t>
            </a:r>
          </a:p>
          <a:p>
            <a:pPr latinLnBrk="1">
              <a:buNone/>
            </a:pPr>
            <a:r>
              <a:rPr lang="en-US" dirty="0" smtClean="0"/>
              <a:t>#include &lt;</a:t>
            </a:r>
            <a:r>
              <a:rPr lang="en-US" dirty="0" err="1" smtClean="0"/>
              <a:t>string_view</a:t>
            </a:r>
            <a:r>
              <a:rPr lang="en-US" dirty="0" smtClean="0"/>
              <a:t>&gt;</a:t>
            </a:r>
            <a:r>
              <a:rPr lang="en-US" dirty="0" smtClean="0"/>
              <a:t> </a:t>
            </a:r>
          </a:p>
          <a:p>
            <a:pPr latinLnBrk="1">
              <a:buNone/>
            </a:pPr>
            <a:r>
              <a:rPr lang="en-US" dirty="0" err="1" smtClean="0"/>
              <a:t>int</a:t>
            </a:r>
            <a:r>
              <a:rPr lang="en-US" dirty="0" smtClean="0"/>
              <a:t> </a:t>
            </a:r>
            <a:r>
              <a:rPr lang="en-US" dirty="0" smtClean="0"/>
              <a:t>main()</a:t>
            </a:r>
          </a:p>
          <a:p>
            <a:pPr latinLnBrk="1">
              <a:buNone/>
            </a:pPr>
            <a:r>
              <a:rPr lang="en-US" dirty="0" smtClean="0"/>
              <a:t>{   </a:t>
            </a:r>
            <a:r>
              <a:rPr lang="en-US" dirty="0" smtClean="0"/>
              <a:t>  // </a:t>
            </a:r>
            <a:r>
              <a:rPr lang="en-US" dirty="0" smtClean="0"/>
              <a:t>in </a:t>
            </a:r>
            <a:r>
              <a:rPr lang="en-US" dirty="0" err="1" smtClean="0"/>
              <a:t>ra</a:t>
            </a:r>
            <a:r>
              <a:rPr lang="en-US" dirty="0" smtClean="0"/>
              <a:t> 1 </a:t>
            </a:r>
            <a:r>
              <a:rPr lang="en-US" dirty="0" err="1" smtClean="0"/>
              <a:t>gia</a:t>
            </a:r>
            <a:r>
              <a:rPr lang="en-US" dirty="0" smtClean="0"/>
              <a:t> </a:t>
            </a:r>
            <a:r>
              <a:rPr lang="en-US" dirty="0" err="1" smtClean="0"/>
              <a:t>trị</a:t>
            </a:r>
            <a:r>
              <a:rPr lang="en-US" dirty="0" smtClean="0"/>
              <a:t> </a:t>
            </a:r>
            <a:r>
              <a:rPr lang="en-US" dirty="0" err="1" smtClean="0"/>
              <a:t>và</a:t>
            </a:r>
            <a:r>
              <a:rPr lang="en-US" dirty="0" smtClean="0"/>
              <a:t> </a:t>
            </a:r>
            <a:r>
              <a:rPr lang="en-US" dirty="0" err="1" smtClean="0"/>
              <a:t>số</a:t>
            </a:r>
            <a:r>
              <a:rPr lang="en-US" dirty="0" smtClean="0"/>
              <a:t> </a:t>
            </a:r>
            <a:r>
              <a:rPr lang="en-US" dirty="0" err="1" smtClean="0"/>
              <a:t>lần</a:t>
            </a:r>
            <a:r>
              <a:rPr lang="en-US" dirty="0" smtClean="0"/>
              <a:t>  </a:t>
            </a:r>
            <a:r>
              <a:rPr lang="en-US" dirty="0" smtClean="0"/>
              <a:t>@print </a:t>
            </a:r>
            <a:r>
              <a:rPr lang="en-US" dirty="0" err="1" smtClean="0"/>
              <a:t>được</a:t>
            </a:r>
            <a:r>
              <a:rPr lang="en-US" dirty="0" smtClean="0"/>
              <a:t> </a:t>
            </a:r>
            <a:r>
              <a:rPr lang="en-US" dirty="0" err="1" smtClean="0"/>
              <a:t>gọi</a:t>
            </a:r>
            <a:r>
              <a:rPr lang="en-US" dirty="0" smtClean="0"/>
              <a:t>.</a:t>
            </a:r>
            <a:endParaRPr lang="en-US" dirty="0" smtClean="0"/>
          </a:p>
          <a:p>
            <a:pPr latinLnBrk="1">
              <a:buNone/>
            </a:pPr>
            <a:r>
              <a:rPr lang="en-US" dirty="0" smtClean="0"/>
              <a:t>  auto print{</a:t>
            </a:r>
          </a:p>
          <a:p>
            <a:pPr latinLnBrk="1">
              <a:buNone/>
            </a:pPr>
            <a:r>
              <a:rPr lang="en-US" dirty="0" smtClean="0"/>
              <a:t>    [](auto value) </a:t>
            </a:r>
            <a:r>
              <a:rPr lang="en-US" dirty="0" smtClean="0"/>
              <a:t>{ static </a:t>
            </a:r>
            <a:r>
              <a:rPr lang="en-US" dirty="0" err="1" smtClean="0"/>
              <a:t>int</a:t>
            </a:r>
            <a:r>
              <a:rPr lang="en-US" dirty="0" smtClean="0"/>
              <a:t> </a:t>
            </a:r>
            <a:r>
              <a:rPr lang="en-US" dirty="0" err="1" smtClean="0"/>
              <a:t>callCount</a:t>
            </a:r>
            <a:r>
              <a:rPr lang="en-US" dirty="0" smtClean="0"/>
              <a:t>{ 0 };</a:t>
            </a:r>
          </a:p>
          <a:p>
            <a:pPr latinLnBrk="1">
              <a:buNone/>
            </a:pPr>
            <a:r>
              <a:rPr lang="en-US" dirty="0" smtClean="0"/>
              <a:t>      std::</a:t>
            </a:r>
            <a:r>
              <a:rPr lang="en-US" dirty="0" err="1" smtClean="0"/>
              <a:t>cout</a:t>
            </a:r>
            <a:r>
              <a:rPr lang="en-US" dirty="0" smtClean="0"/>
              <a:t> &lt;&lt; </a:t>
            </a:r>
            <a:r>
              <a:rPr lang="en-US" dirty="0" err="1" smtClean="0"/>
              <a:t>callCount</a:t>
            </a:r>
            <a:r>
              <a:rPr lang="en-US" dirty="0" smtClean="0"/>
              <a:t>++ &lt;&lt; ": " &lt;&lt; value &lt;&lt; '\n';</a:t>
            </a:r>
          </a:p>
          <a:p>
            <a:pPr latinLnBrk="1">
              <a:buNone/>
            </a:pPr>
            <a:r>
              <a:rPr lang="en-US" dirty="0" smtClean="0"/>
              <a:t>    }</a:t>
            </a:r>
          </a:p>
          <a:p>
            <a:pPr latinLnBrk="1">
              <a:buNone/>
            </a:pPr>
            <a:r>
              <a:rPr lang="en-US" dirty="0" smtClean="0"/>
              <a:t>  </a:t>
            </a:r>
            <a:r>
              <a:rPr lang="en-US" dirty="0" smtClean="0"/>
              <a:t>}</a:t>
            </a:r>
            <a:endParaRPr lang="en-US" dirty="0" smtClean="0"/>
          </a:p>
          <a:p>
            <a:pPr latinLnBrk="1">
              <a:buNone/>
            </a:pPr>
            <a:r>
              <a:rPr lang="en-US" dirty="0" smtClean="0"/>
              <a:t>  print("hello"); // 0: hello</a:t>
            </a:r>
          </a:p>
          <a:p>
            <a:pPr latinLnBrk="1">
              <a:buNone/>
            </a:pPr>
            <a:r>
              <a:rPr lang="en-US" dirty="0" smtClean="0"/>
              <a:t>  print("world"); // 1: </a:t>
            </a:r>
            <a:r>
              <a:rPr lang="en-US" dirty="0" smtClean="0"/>
              <a:t>world</a:t>
            </a:r>
            <a:endParaRPr lang="en-US" dirty="0" smtClean="0"/>
          </a:p>
          <a:p>
            <a:pPr latinLnBrk="1">
              <a:buNone/>
            </a:pPr>
            <a:r>
              <a:rPr lang="en-US" dirty="0" smtClean="0"/>
              <a:t>  print(1); // 0: 1</a:t>
            </a:r>
          </a:p>
          <a:p>
            <a:pPr latinLnBrk="1">
              <a:buNone/>
            </a:pPr>
            <a:r>
              <a:rPr lang="en-US" dirty="0" smtClean="0"/>
              <a:t>  print(2); // 1: </a:t>
            </a:r>
            <a:r>
              <a:rPr lang="en-US" dirty="0" smtClean="0"/>
              <a:t>2</a:t>
            </a:r>
            <a:r>
              <a:rPr lang="en-US" dirty="0" smtClean="0"/>
              <a:t> </a:t>
            </a:r>
          </a:p>
          <a:p>
            <a:pPr latinLnBrk="1">
              <a:buNone/>
            </a:pPr>
            <a:r>
              <a:rPr lang="en-US" dirty="0" smtClean="0"/>
              <a:t> print("ding dong"); // 2: ding </a:t>
            </a:r>
            <a:r>
              <a:rPr lang="en-US" dirty="0" smtClean="0"/>
              <a:t>dong</a:t>
            </a:r>
            <a:r>
              <a:rPr lang="en-US" dirty="0" smtClean="0"/>
              <a:t> </a:t>
            </a:r>
          </a:p>
          <a:p>
            <a:pPr latinLnBrk="1">
              <a:buNone/>
            </a:pPr>
            <a:r>
              <a:rPr lang="en-US" dirty="0" smtClean="0"/>
              <a:t> return </a:t>
            </a:r>
            <a:r>
              <a:rPr lang="en-US" dirty="0" smtClean="0"/>
              <a:t>0;</a:t>
            </a:r>
          </a:p>
          <a:p>
            <a:pPr latinLnBrk="1">
              <a:buNone/>
            </a:pPr>
            <a:r>
              <a:rPr lang="en-US" dirty="0" smtClean="0"/>
              <a:t>}</a:t>
            </a:r>
          </a:p>
          <a:p>
            <a:pPr>
              <a:buNone/>
            </a:pPr>
            <a:endParaRPr lang="en-US" dirty="0"/>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pPr/>
              <a:t>49</a:t>
            </a:fld>
            <a:endParaRPr lang="zh-CN" altLang="en-US"/>
          </a:p>
        </p:txBody>
      </p:sp>
      <p:sp>
        <p:nvSpPr>
          <p:cNvPr id="5" name="TextBox 4"/>
          <p:cNvSpPr txBox="1"/>
          <p:nvPr/>
        </p:nvSpPr>
        <p:spPr>
          <a:xfrm>
            <a:off x="5603965" y="4062549"/>
            <a:ext cx="3265714" cy="2031325"/>
          </a:xfrm>
          <a:prstGeom prst="rect">
            <a:avLst/>
          </a:prstGeom>
          <a:noFill/>
          <a:ln cmpd="sng">
            <a:solidFill>
              <a:schemeClr val="tx1"/>
            </a:solidFill>
          </a:ln>
        </p:spPr>
        <p:txBody>
          <a:bodyPr wrap="square" rtlCol="0">
            <a:spAutoFit/>
          </a:bodyPr>
          <a:lstStyle/>
          <a:p>
            <a:r>
              <a:rPr lang="en-US" dirty="0" smtClean="0"/>
              <a:t>Output</a:t>
            </a:r>
          </a:p>
          <a:p>
            <a:r>
              <a:rPr lang="en-US" dirty="0" smtClean="0"/>
              <a:t>0: hello</a:t>
            </a:r>
          </a:p>
          <a:p>
            <a:r>
              <a:rPr lang="en-US" dirty="0" smtClean="0"/>
              <a:t>1: world</a:t>
            </a:r>
          </a:p>
          <a:p>
            <a:r>
              <a:rPr lang="en-US" dirty="0" smtClean="0"/>
              <a:t>0: 1</a:t>
            </a:r>
          </a:p>
          <a:p>
            <a:r>
              <a:rPr lang="en-US" dirty="0" smtClean="0"/>
              <a:t>1: 2</a:t>
            </a:r>
          </a:p>
          <a:p>
            <a:r>
              <a:rPr lang="en-US" dirty="0" smtClean="0"/>
              <a:t>2: ding dong</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 xmlns:a16="http://schemas.microsoft.com/office/drawing/2014/main" id="{A2C1C709-2A2D-41C3-9967-5A8292669156}"/>
              </a:ext>
            </a:extLst>
          </p:cNvPr>
          <p:cNvSpPr>
            <a:spLocks noGrp="1" noChangeArrowheads="1"/>
          </p:cNvSpPr>
          <p:nvPr>
            <p:ph type="title"/>
          </p:nvPr>
        </p:nvSpPr>
        <p:spPr/>
        <p:txBody>
          <a:bodyPr/>
          <a:lstStyle/>
          <a:p>
            <a:r>
              <a:rPr lang="en-US" dirty="0" err="1"/>
              <a:t>Khái</a:t>
            </a:r>
            <a:r>
              <a:rPr lang="en-US" dirty="0"/>
              <a:t> </a:t>
            </a:r>
            <a:r>
              <a:rPr lang="en-US" dirty="0" err="1"/>
              <a:t>niệm</a:t>
            </a:r>
            <a:r>
              <a:rPr lang="en-US" dirty="0"/>
              <a:t> </a:t>
            </a:r>
            <a:r>
              <a:rPr lang="en-US" dirty="0" err="1"/>
              <a:t>về</a:t>
            </a:r>
            <a:r>
              <a:rPr lang="en-US" dirty="0"/>
              <a:t> </a:t>
            </a:r>
            <a:r>
              <a:rPr lang="en-US" dirty="0" err="1"/>
              <a:t>hàm</a:t>
            </a:r>
            <a:endParaRPr lang="fr-FR" dirty="0"/>
          </a:p>
        </p:txBody>
      </p:sp>
      <p:sp>
        <p:nvSpPr>
          <p:cNvPr id="6147" name="Rectangle 3">
            <a:extLst>
              <a:ext uri="{FF2B5EF4-FFF2-40B4-BE49-F238E27FC236}">
                <a16:creationId xmlns="" xmlns:a16="http://schemas.microsoft.com/office/drawing/2014/main" id="{19CFE2AF-E6C5-43AB-AE97-E382114BC5E6}"/>
              </a:ext>
            </a:extLst>
          </p:cNvPr>
          <p:cNvSpPr>
            <a:spLocks noGrp="1" noChangeArrowheads="1"/>
          </p:cNvSpPr>
          <p:nvPr>
            <p:ph idx="1"/>
          </p:nvPr>
        </p:nvSpPr>
        <p:spPr/>
        <p:txBody>
          <a:bodyPr>
            <a:normAutofit/>
          </a:bodyPr>
          <a:lstStyle/>
          <a:p>
            <a:r>
              <a:rPr lang="en-US" altLang="en-US" sz="2800" dirty="0" err="1"/>
              <a:t>Là</a:t>
            </a:r>
            <a:r>
              <a:rPr lang="en-US" altLang="en-US" sz="2800" dirty="0"/>
              <a:t> </a:t>
            </a:r>
            <a:r>
              <a:rPr lang="en-US" altLang="en-US" sz="2800" dirty="0" err="1"/>
              <a:t>một</a:t>
            </a:r>
            <a:r>
              <a:rPr lang="en-US" altLang="en-US" sz="2800" dirty="0"/>
              <a:t> </a:t>
            </a:r>
            <a:r>
              <a:rPr lang="en-US" altLang="en-US" sz="2800" dirty="0" err="1"/>
              <a:t>nhóm</a:t>
            </a:r>
            <a:r>
              <a:rPr lang="en-US" altLang="en-US" sz="2800" dirty="0"/>
              <a:t> </a:t>
            </a:r>
            <a:r>
              <a:rPr lang="en-US" altLang="en-US" sz="2800" dirty="0" err="1"/>
              <a:t>các</a:t>
            </a:r>
            <a:r>
              <a:rPr lang="en-US" altLang="en-US" sz="2800" dirty="0"/>
              <a:t> </a:t>
            </a:r>
            <a:r>
              <a:rPr lang="en-US" altLang="en-US" sz="2800" dirty="0" err="1"/>
              <a:t>khai</a:t>
            </a:r>
            <a:r>
              <a:rPr lang="en-US" altLang="en-US" sz="2800" dirty="0"/>
              <a:t> </a:t>
            </a:r>
            <a:r>
              <a:rPr lang="en-US" altLang="en-US" sz="2800" dirty="0" err="1"/>
              <a:t>báo</a:t>
            </a:r>
            <a:r>
              <a:rPr lang="en-US" altLang="en-US" sz="2800" dirty="0"/>
              <a:t> </a:t>
            </a:r>
            <a:r>
              <a:rPr lang="en-US" altLang="en-US" sz="2800" dirty="0" err="1"/>
              <a:t>và</a:t>
            </a:r>
            <a:r>
              <a:rPr lang="en-US" altLang="en-US" sz="2800" dirty="0"/>
              <a:t> </a:t>
            </a:r>
            <a:r>
              <a:rPr lang="en-US" altLang="en-US" sz="2800" dirty="0" err="1"/>
              <a:t>các</a:t>
            </a:r>
            <a:r>
              <a:rPr lang="en-US" altLang="en-US" sz="2800" dirty="0"/>
              <a:t> </a:t>
            </a:r>
            <a:r>
              <a:rPr lang="en-US" altLang="en-US" sz="2800" dirty="0" err="1"/>
              <a:t>câu</a:t>
            </a:r>
            <a:r>
              <a:rPr lang="en-US" altLang="en-US" sz="2800" dirty="0"/>
              <a:t> </a:t>
            </a:r>
            <a:r>
              <a:rPr lang="en-US" altLang="en-US" sz="2800" dirty="0" err="1"/>
              <a:t>lệnh</a:t>
            </a:r>
            <a:r>
              <a:rPr lang="en-US" altLang="en-US" sz="2800" dirty="0"/>
              <a:t> đ</a:t>
            </a:r>
            <a:r>
              <a:rPr lang="vi-VN" altLang="en-US" sz="2800" dirty="0"/>
              <a:t>ư</a:t>
            </a:r>
            <a:r>
              <a:rPr lang="en-US" altLang="en-US" sz="2800" dirty="0" err="1"/>
              <a:t>ợc</a:t>
            </a:r>
            <a:r>
              <a:rPr lang="en-US" altLang="en-US" sz="2800" dirty="0"/>
              <a:t> </a:t>
            </a:r>
            <a:r>
              <a:rPr lang="en-US" altLang="en-US" sz="2800" dirty="0" err="1"/>
              <a:t>gán</a:t>
            </a:r>
            <a:r>
              <a:rPr lang="en-US" altLang="en-US" sz="2800" dirty="0"/>
              <a:t> </a:t>
            </a:r>
            <a:r>
              <a:rPr lang="en-US" altLang="en-US" sz="2800" dirty="0" err="1"/>
              <a:t>một</a:t>
            </a:r>
            <a:r>
              <a:rPr lang="en-US" altLang="en-US" sz="2800" dirty="0"/>
              <a:t> </a:t>
            </a:r>
            <a:r>
              <a:rPr lang="en-US" altLang="en-US" sz="2800" dirty="0" err="1"/>
              <a:t>tên</a:t>
            </a:r>
            <a:r>
              <a:rPr lang="en-US" altLang="en-US" sz="2800" dirty="0"/>
              <a:t> </a:t>
            </a:r>
            <a:r>
              <a:rPr lang="en-US" altLang="en-US" sz="2800" dirty="0" err="1"/>
              <a:t>gọi</a:t>
            </a:r>
            <a:endParaRPr lang="en-US" altLang="en-US" sz="2800" dirty="0"/>
          </a:p>
          <a:p>
            <a:pPr lvl="1"/>
            <a:r>
              <a:rPr lang="en-US" altLang="en-US" sz="2400" dirty="0" err="1"/>
              <a:t>Đây</a:t>
            </a:r>
            <a:r>
              <a:rPr lang="en-US" altLang="en-US" sz="2400" dirty="0"/>
              <a:t> </a:t>
            </a:r>
            <a:r>
              <a:rPr lang="en-US" altLang="en-US" sz="2400" dirty="0" err="1"/>
              <a:t>là</a:t>
            </a:r>
            <a:r>
              <a:rPr lang="en-US" altLang="en-US" sz="2400" dirty="0"/>
              <a:t> </a:t>
            </a:r>
            <a:r>
              <a:rPr lang="en-US" altLang="en-US" sz="2400" dirty="0" err="1"/>
              <a:t>khối</a:t>
            </a:r>
            <a:r>
              <a:rPr lang="en-US" altLang="en-US" sz="2400" dirty="0"/>
              <a:t> </a:t>
            </a:r>
            <a:r>
              <a:rPr lang="en-US" altLang="en-US" sz="2400" dirty="0" err="1"/>
              <a:t>lệnh</a:t>
            </a:r>
            <a:r>
              <a:rPr lang="en-US" altLang="en-US" sz="2400" dirty="0"/>
              <a:t> đ</a:t>
            </a:r>
            <a:r>
              <a:rPr lang="vi-VN" altLang="en-US" sz="2400" dirty="0"/>
              <a:t>ư</a:t>
            </a:r>
            <a:r>
              <a:rPr lang="en-US" altLang="en-US" sz="2400" dirty="0" err="1"/>
              <a:t>ợc</a:t>
            </a:r>
            <a:r>
              <a:rPr lang="en-US" altLang="en-US" sz="2400" dirty="0"/>
              <a:t> </a:t>
            </a:r>
            <a:r>
              <a:rPr lang="en-US" altLang="en-US" sz="2400" dirty="0" err="1"/>
              <a:t>đặt</a:t>
            </a:r>
            <a:r>
              <a:rPr lang="en-US" altLang="en-US" sz="2400" dirty="0"/>
              <a:t> </a:t>
            </a:r>
            <a:r>
              <a:rPr lang="en-US" altLang="en-US" sz="2400" dirty="0" err="1"/>
              <a:t>tên</a:t>
            </a:r>
            <a:r>
              <a:rPr lang="en-US" altLang="en-US" sz="2400" dirty="0"/>
              <a:t> </a:t>
            </a:r>
            <a:r>
              <a:rPr lang="en-US" altLang="en-US" sz="2400" dirty="0" err="1"/>
              <a:t>nên</a:t>
            </a:r>
            <a:r>
              <a:rPr lang="en-US" altLang="en-US" sz="2400" dirty="0"/>
              <a:t> </a:t>
            </a:r>
            <a:r>
              <a:rPr lang="en-US" altLang="en-US" sz="2400" dirty="0" err="1"/>
              <a:t>sử</a:t>
            </a:r>
            <a:r>
              <a:rPr lang="en-US" altLang="en-US" sz="2400" dirty="0"/>
              <a:t> </a:t>
            </a:r>
            <a:r>
              <a:rPr lang="en-US" altLang="en-US" sz="2400" dirty="0" err="1"/>
              <a:t>dụng</a:t>
            </a:r>
            <a:r>
              <a:rPr lang="en-US" altLang="en-US" sz="2400" dirty="0"/>
              <a:t> </a:t>
            </a:r>
            <a:r>
              <a:rPr lang="en-US" altLang="en-US" sz="2400" dirty="0" err="1"/>
              <a:t>thuận</a:t>
            </a:r>
            <a:r>
              <a:rPr lang="en-US" altLang="en-US" sz="2400" dirty="0"/>
              <a:t> </a:t>
            </a:r>
            <a:r>
              <a:rPr lang="en-US" altLang="en-US" sz="2400" dirty="0" err="1"/>
              <a:t>tiện</a:t>
            </a:r>
            <a:r>
              <a:rPr lang="en-US" altLang="en-US" sz="2400" dirty="0"/>
              <a:t>, </a:t>
            </a:r>
            <a:r>
              <a:rPr lang="en-US" altLang="en-US" sz="2400" dirty="0" err="1"/>
              <a:t>hiệu</a:t>
            </a:r>
            <a:r>
              <a:rPr lang="en-US" altLang="en-US" sz="2400" dirty="0"/>
              <a:t> </a:t>
            </a:r>
            <a:r>
              <a:rPr lang="en-US" altLang="en-US" sz="2400" dirty="0" err="1"/>
              <a:t>quả</a:t>
            </a:r>
            <a:endParaRPr lang="en-US" altLang="en-US" sz="2400" dirty="0"/>
          </a:p>
          <a:p>
            <a:pPr lvl="1"/>
            <a:r>
              <a:rPr lang="en-US" altLang="en-US" sz="2400" dirty="0" err="1"/>
              <a:t>Hàm</a:t>
            </a:r>
            <a:r>
              <a:rPr lang="en-US" altLang="en-US" sz="2400" dirty="0"/>
              <a:t> </a:t>
            </a:r>
            <a:r>
              <a:rPr lang="en-US" altLang="en-US" sz="2400" dirty="0" err="1"/>
              <a:t>th</a:t>
            </a:r>
            <a:r>
              <a:rPr lang="vi-VN" altLang="en-US" sz="2400" dirty="0"/>
              <a:t>ư</a:t>
            </a:r>
            <a:r>
              <a:rPr lang="en-US" altLang="en-US" sz="2400" dirty="0" err="1"/>
              <a:t>ờng</a:t>
            </a:r>
            <a:r>
              <a:rPr lang="en-US" altLang="en-US" sz="2400" dirty="0"/>
              <a:t> </a:t>
            </a:r>
            <a:r>
              <a:rPr lang="en-US" altLang="en-US" sz="2400" dirty="0" err="1"/>
              <a:t>trả</a:t>
            </a:r>
            <a:r>
              <a:rPr lang="en-US" altLang="en-US" sz="2400" dirty="0"/>
              <a:t> </a:t>
            </a:r>
            <a:r>
              <a:rPr lang="en-US" altLang="en-US" sz="2400" dirty="0" err="1"/>
              <a:t>về</a:t>
            </a:r>
            <a:r>
              <a:rPr lang="en-US" altLang="en-US" sz="2400" dirty="0"/>
              <a:t> </a:t>
            </a:r>
            <a:r>
              <a:rPr lang="en-US" altLang="en-US" sz="2400" dirty="0" err="1"/>
              <a:t>một</a:t>
            </a:r>
            <a:r>
              <a:rPr lang="en-US" altLang="en-US" sz="2400" dirty="0"/>
              <a:t> </a:t>
            </a:r>
            <a:r>
              <a:rPr lang="en-US" altLang="en-US" sz="2400" dirty="0" err="1"/>
              <a:t>giá</a:t>
            </a:r>
            <a:r>
              <a:rPr lang="en-US" altLang="en-US" sz="2400" dirty="0"/>
              <a:t> </a:t>
            </a:r>
            <a:r>
              <a:rPr lang="en-US" altLang="en-US" sz="2400" dirty="0" err="1"/>
              <a:t>trị</a:t>
            </a:r>
            <a:endParaRPr lang="en-US" altLang="en-US" sz="2400" dirty="0"/>
          </a:p>
          <a:p>
            <a:r>
              <a:rPr lang="en-US" altLang="en-US" sz="2800" dirty="0" err="1"/>
              <a:t>Là</a:t>
            </a:r>
            <a:r>
              <a:rPr lang="en-US" altLang="en-US" sz="2800" dirty="0"/>
              <a:t> </a:t>
            </a:r>
            <a:r>
              <a:rPr lang="en-US" altLang="en-US" sz="2800" dirty="0" err="1"/>
              <a:t>một</a:t>
            </a:r>
            <a:r>
              <a:rPr lang="en-US" altLang="en-US" sz="2800" dirty="0"/>
              <a:t> </a:t>
            </a:r>
            <a:r>
              <a:rPr lang="en-US" altLang="en-US" sz="2800" dirty="0" err="1"/>
              <a:t>ch</a:t>
            </a:r>
            <a:r>
              <a:rPr lang="vi-VN" altLang="en-US" sz="2800" dirty="0"/>
              <a:t>ư</a:t>
            </a:r>
            <a:r>
              <a:rPr lang="en-US" altLang="en-US" sz="2800" dirty="0" err="1"/>
              <a:t>ơng</a:t>
            </a:r>
            <a:r>
              <a:rPr lang="en-US" altLang="en-US" sz="2800" dirty="0"/>
              <a:t> </a:t>
            </a:r>
            <a:r>
              <a:rPr lang="en-US" altLang="en-US" sz="2800" dirty="0" err="1"/>
              <a:t>trình</a:t>
            </a:r>
            <a:r>
              <a:rPr lang="en-US" altLang="en-US" sz="2800" dirty="0"/>
              <a:t> con</a:t>
            </a:r>
          </a:p>
          <a:p>
            <a:pPr lvl="1"/>
            <a:r>
              <a:rPr lang="en-US" altLang="en-US" sz="2400" dirty="0" err="1"/>
              <a:t>Khi</a:t>
            </a:r>
            <a:r>
              <a:rPr lang="en-US" altLang="en-US" sz="2400" dirty="0"/>
              <a:t> </a:t>
            </a:r>
            <a:r>
              <a:rPr lang="en-US" altLang="en-US" sz="2400" dirty="0" err="1"/>
              <a:t>viết</a:t>
            </a:r>
            <a:r>
              <a:rPr lang="en-US" altLang="en-US" sz="2400" dirty="0"/>
              <a:t> </a:t>
            </a:r>
            <a:r>
              <a:rPr lang="en-US" altLang="en-US" sz="2400" dirty="0" err="1"/>
              <a:t>ch</a:t>
            </a:r>
            <a:r>
              <a:rPr lang="vi-VN" altLang="en-US" sz="2400" dirty="0"/>
              <a:t>ư</a:t>
            </a:r>
            <a:r>
              <a:rPr lang="en-US" altLang="en-US" sz="2400" dirty="0" err="1"/>
              <a:t>ơng</a:t>
            </a:r>
            <a:r>
              <a:rPr lang="en-US" altLang="en-US" sz="2400" dirty="0"/>
              <a:t> </a:t>
            </a:r>
            <a:r>
              <a:rPr lang="en-US" altLang="en-US" sz="2400" dirty="0" err="1"/>
              <a:t>trình</a:t>
            </a:r>
            <a:r>
              <a:rPr lang="en-US" altLang="en-US" sz="2400" dirty="0"/>
              <a:t> C/C++ ta </a:t>
            </a:r>
            <a:r>
              <a:rPr lang="en-US" altLang="en-US" sz="2400" dirty="0" err="1"/>
              <a:t>luôn</a:t>
            </a:r>
            <a:r>
              <a:rPr lang="en-US" altLang="en-US" sz="2400" dirty="0"/>
              <a:t> </a:t>
            </a:r>
            <a:r>
              <a:rPr lang="en-US" altLang="en-US" sz="2400" dirty="0" err="1"/>
              <a:t>định</a:t>
            </a:r>
            <a:r>
              <a:rPr lang="en-US" altLang="en-US" sz="2400" dirty="0"/>
              <a:t> </a:t>
            </a:r>
            <a:r>
              <a:rPr lang="en-US" altLang="en-US" sz="2400" dirty="0" err="1"/>
              <a:t>nghĩa</a:t>
            </a:r>
            <a:r>
              <a:rPr lang="en-US" altLang="en-US" sz="2400" dirty="0"/>
              <a:t> </a:t>
            </a:r>
            <a:r>
              <a:rPr lang="en-US" altLang="en-US" sz="2400" dirty="0" err="1"/>
              <a:t>một</a:t>
            </a:r>
            <a:r>
              <a:rPr lang="en-US" altLang="en-US" sz="2400" dirty="0"/>
              <a:t> </a:t>
            </a:r>
            <a:r>
              <a:rPr lang="en-US" altLang="en-US" sz="2400" dirty="0" err="1"/>
              <a:t>hàm</a:t>
            </a:r>
            <a:r>
              <a:rPr lang="en-US" altLang="en-US" sz="2400" dirty="0"/>
              <a:t> </a:t>
            </a:r>
            <a:r>
              <a:rPr lang="en-US" altLang="en-US" sz="2400" dirty="0" err="1"/>
              <a:t>có</a:t>
            </a:r>
            <a:r>
              <a:rPr lang="en-US" altLang="en-US" sz="2400" dirty="0"/>
              <a:t> </a:t>
            </a:r>
            <a:r>
              <a:rPr lang="en-US" altLang="en-US" sz="2400" dirty="0" err="1"/>
              <a:t>tên</a:t>
            </a:r>
            <a:r>
              <a:rPr lang="en-US" altLang="en-US" sz="2400" dirty="0"/>
              <a:t> </a:t>
            </a:r>
            <a:r>
              <a:rPr lang="en-US" altLang="en-US" sz="2400" dirty="0" err="1"/>
              <a:t>là</a:t>
            </a:r>
            <a:r>
              <a:rPr lang="en-US" altLang="en-US" sz="2400" dirty="0"/>
              <a:t> main </a:t>
            </a:r>
          </a:p>
          <a:p>
            <a:pPr lvl="1"/>
            <a:r>
              <a:rPr lang="en-US" altLang="en-US" sz="2400" dirty="0" err="1"/>
              <a:t>Phía</a:t>
            </a:r>
            <a:r>
              <a:rPr lang="en-US" altLang="en-US" sz="2400" dirty="0"/>
              <a:t> </a:t>
            </a:r>
            <a:r>
              <a:rPr lang="en-US" altLang="en-US" sz="2400" dirty="0" err="1"/>
              <a:t>trong</a:t>
            </a:r>
            <a:r>
              <a:rPr lang="en-US" altLang="en-US" sz="2400" dirty="0"/>
              <a:t> </a:t>
            </a:r>
            <a:r>
              <a:rPr lang="en-US" altLang="en-US" sz="2400" dirty="0" err="1"/>
              <a:t>hàm</a:t>
            </a:r>
            <a:r>
              <a:rPr lang="en-US" altLang="en-US" sz="2400" dirty="0"/>
              <a:t> main ta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gọi</a:t>
            </a:r>
            <a:r>
              <a:rPr lang="en-US" altLang="en-US" sz="2400" dirty="0"/>
              <a:t> </a:t>
            </a:r>
            <a:r>
              <a:rPr lang="en-US" altLang="en-US" sz="2400" dirty="0" err="1"/>
              <a:t>các</a:t>
            </a:r>
            <a:r>
              <a:rPr lang="en-US" altLang="en-US" sz="2400" dirty="0"/>
              <a:t> </a:t>
            </a:r>
            <a:r>
              <a:rPr lang="en-US" altLang="en-US" sz="2400" dirty="0" err="1"/>
              <a:t>hàm</a:t>
            </a:r>
            <a:r>
              <a:rPr lang="en-US" altLang="en-US" sz="2400" dirty="0"/>
              <a:t> </a:t>
            </a:r>
            <a:r>
              <a:rPr lang="en-US" altLang="en-US" sz="2400" dirty="0" err="1"/>
              <a:t>khác</a:t>
            </a:r>
            <a:endParaRPr lang="en-US" altLang="en-US" sz="2400" dirty="0"/>
          </a:p>
          <a:p>
            <a:pPr lvl="2"/>
            <a:r>
              <a:rPr lang="en-US" altLang="en-US" sz="2400" dirty="0" err="1"/>
              <a:t>Bản</a:t>
            </a:r>
            <a:r>
              <a:rPr lang="en-US" altLang="en-US" sz="2400" dirty="0"/>
              <a:t> </a:t>
            </a:r>
            <a:r>
              <a:rPr lang="en-US" altLang="en-US" sz="2400" dirty="0" err="1"/>
              <a:t>thân</a:t>
            </a:r>
            <a:r>
              <a:rPr lang="en-US" altLang="en-US" sz="2400" dirty="0"/>
              <a:t> </a:t>
            </a:r>
            <a:r>
              <a:rPr lang="en-US" altLang="en-US" sz="2400" dirty="0" err="1"/>
              <a:t>các</a:t>
            </a:r>
            <a:r>
              <a:rPr lang="en-US" altLang="en-US" sz="2400" dirty="0"/>
              <a:t> </a:t>
            </a:r>
            <a:r>
              <a:rPr lang="en-US" altLang="en-US" sz="2400" dirty="0" err="1"/>
              <a:t>hàm</a:t>
            </a:r>
            <a:r>
              <a:rPr lang="en-US" altLang="en-US" sz="2400" dirty="0"/>
              <a:t> </a:t>
            </a:r>
            <a:r>
              <a:rPr lang="en-US" altLang="en-US" sz="2400" dirty="0" err="1"/>
              <a:t>này</a:t>
            </a:r>
            <a:r>
              <a:rPr lang="en-US" altLang="en-US" sz="2400" dirty="0"/>
              <a:t> </a:t>
            </a:r>
            <a:r>
              <a:rPr lang="en-US" altLang="en-US" sz="2400" dirty="0" err="1"/>
              <a:t>lại</a:t>
            </a:r>
            <a:r>
              <a:rPr lang="en-US" altLang="en-US" sz="2400" dirty="0"/>
              <a:t>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gọi</a:t>
            </a:r>
            <a:r>
              <a:rPr lang="en-US" altLang="en-US" sz="2400" dirty="0"/>
              <a:t> </a:t>
            </a:r>
            <a:r>
              <a:rPr lang="en-US" altLang="en-US" sz="2400" dirty="0" err="1"/>
              <a:t>các</a:t>
            </a:r>
            <a:r>
              <a:rPr lang="en-US" altLang="en-US" sz="2400" dirty="0"/>
              <a:t> </a:t>
            </a:r>
            <a:r>
              <a:rPr lang="en-US" altLang="en-US" sz="2400" dirty="0" err="1"/>
              <a:t>hàm</a:t>
            </a:r>
            <a:r>
              <a:rPr lang="en-US" altLang="en-US" sz="2400" dirty="0"/>
              <a:t> </a:t>
            </a:r>
            <a:r>
              <a:rPr lang="en-US" altLang="en-US" sz="2400" dirty="0" err="1"/>
              <a:t>khác</a:t>
            </a:r>
            <a:r>
              <a:rPr lang="en-US" altLang="en-US" sz="2400" dirty="0"/>
              <a:t> ở </a:t>
            </a:r>
            <a:r>
              <a:rPr lang="en-US" altLang="en-US" sz="2400" dirty="0" err="1"/>
              <a:t>trong</a:t>
            </a:r>
            <a:r>
              <a:rPr lang="en-US" altLang="en-US" sz="2400" dirty="0"/>
              <a:t> </a:t>
            </a:r>
            <a:r>
              <a:rPr lang="en-US" altLang="en-US" sz="2400" dirty="0" err="1"/>
              <a:t>nó</a:t>
            </a:r>
            <a:r>
              <a:rPr lang="en-US" altLang="en-US" sz="2400" dirty="0"/>
              <a:t> </a:t>
            </a:r>
            <a:r>
              <a:rPr lang="en-US" altLang="en-US" sz="2400" dirty="0" err="1"/>
              <a:t>và</a:t>
            </a:r>
            <a:r>
              <a:rPr lang="en-US" altLang="en-US" sz="2400" dirty="0"/>
              <a:t> </a:t>
            </a:r>
            <a:r>
              <a:rPr lang="en-US" altLang="en-US" sz="2400" dirty="0" err="1"/>
              <a:t>cứ</a:t>
            </a:r>
            <a:r>
              <a:rPr lang="en-US" altLang="en-US" sz="2400" dirty="0"/>
              <a:t> </a:t>
            </a:r>
            <a:r>
              <a:rPr lang="en-US" altLang="en-US" sz="2400" dirty="0" err="1"/>
              <a:t>tiếp</a:t>
            </a:r>
            <a:r>
              <a:rPr lang="en-US" altLang="en-US" sz="2400" dirty="0"/>
              <a:t> </a:t>
            </a:r>
            <a:r>
              <a:rPr lang="en-US" altLang="en-US" sz="2400" dirty="0" err="1"/>
              <a:t>tục</a:t>
            </a:r>
            <a:r>
              <a:rPr lang="en-US" altLang="en-US" sz="2400" dirty="0"/>
              <a:t> </a:t>
            </a:r>
            <a:r>
              <a:rPr lang="en-US" altLang="en-US" sz="2400" dirty="0" err="1"/>
              <a:t>nh</a:t>
            </a:r>
            <a:r>
              <a:rPr lang="vi-VN" altLang="en-US" sz="2400" dirty="0"/>
              <a:t>ư</a:t>
            </a:r>
            <a:r>
              <a:rPr lang="en-US" altLang="en-US" sz="2400" dirty="0"/>
              <a:t> </a:t>
            </a:r>
            <a:r>
              <a:rPr lang="en-US" altLang="en-US" sz="2400" dirty="0" err="1"/>
              <a:t>vậy</a:t>
            </a:r>
            <a:r>
              <a:rPr lang="en-US" altLang="en-US" sz="2400" dirty="0"/>
              <a:t>…</a:t>
            </a:r>
          </a:p>
        </p:txBody>
      </p:sp>
      <p:sp>
        <p:nvSpPr>
          <p:cNvPr id="6" name="Slide Number Placeholder 3">
            <a:extLst>
              <a:ext uri="{FF2B5EF4-FFF2-40B4-BE49-F238E27FC236}">
                <a16:creationId xmlns="" xmlns:a16="http://schemas.microsoft.com/office/drawing/2014/main" id="{C0E11332-8E67-4635-8B19-A3A63C29FC25}"/>
              </a:ext>
            </a:extLst>
          </p:cNvPr>
          <p:cNvSpPr>
            <a:spLocks noGrp="1"/>
          </p:cNvSpPr>
          <p:nvPr>
            <p:ph type="sldNum" sz="quarter" idx="12"/>
          </p:nvPr>
        </p:nvSpPr>
        <p:spPr/>
        <p:txBody>
          <a:bodyPr/>
          <a:lstStyle/>
          <a:p>
            <a:fld id="{8C13379D-D487-4446-85FC-E9ED5B8B80F6}"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Lưu</a:t>
            </a:r>
            <a:r>
              <a:rPr lang="en-US" dirty="0" smtClean="0"/>
              <a:t> ý</a:t>
            </a:r>
            <a:endParaRPr lang="en-US" dirty="0"/>
          </a:p>
        </p:txBody>
      </p:sp>
      <p:sp>
        <p:nvSpPr>
          <p:cNvPr id="3" name="Content Placeholder 2"/>
          <p:cNvSpPr>
            <a:spLocks noGrp="1"/>
          </p:cNvSpPr>
          <p:nvPr>
            <p:ph idx="1"/>
          </p:nvPr>
        </p:nvSpPr>
        <p:spPr/>
        <p:txBody>
          <a:bodyPr>
            <a:normAutofit/>
          </a:bodyPr>
          <a:lstStyle/>
          <a:p>
            <a:r>
              <a:rPr lang="en-US" dirty="0" smtClean="0"/>
              <a:t>Lambdas </a:t>
            </a:r>
            <a:r>
              <a:rPr lang="en-US" dirty="0" err="1" smtClean="0"/>
              <a:t>có</a:t>
            </a:r>
            <a:r>
              <a:rPr lang="en-US" dirty="0" smtClean="0"/>
              <a:t> </a:t>
            </a:r>
            <a:r>
              <a:rPr lang="en-US" dirty="0" err="1" smtClean="0"/>
              <a:t>vẻ</a:t>
            </a:r>
            <a:r>
              <a:rPr lang="en-US" dirty="0" smtClean="0"/>
              <a:t> </a:t>
            </a:r>
            <a:r>
              <a:rPr lang="en-US" dirty="0" err="1" smtClean="0"/>
              <a:t>quá</a:t>
            </a:r>
            <a:r>
              <a:rPr lang="en-US" dirty="0" smtClean="0"/>
              <a:t> </a:t>
            </a:r>
            <a:r>
              <a:rPr lang="en-US" dirty="0" err="1" smtClean="0"/>
              <a:t>phức</a:t>
            </a:r>
            <a:r>
              <a:rPr lang="en-US" dirty="0" smtClean="0"/>
              <a:t> </a:t>
            </a:r>
            <a:r>
              <a:rPr lang="en-US" dirty="0" err="1" smtClean="0"/>
              <a:t>tạp</a:t>
            </a:r>
            <a:r>
              <a:rPr lang="en-US" dirty="0" smtClean="0"/>
              <a:t> </a:t>
            </a:r>
            <a:r>
              <a:rPr lang="en-US" dirty="0" err="1" smtClean="0"/>
              <a:t>khi</a:t>
            </a:r>
            <a:r>
              <a:rPr lang="en-US" dirty="0" smtClean="0"/>
              <a:t> </a:t>
            </a:r>
            <a:r>
              <a:rPr lang="en-US" dirty="0" smtClean="0"/>
              <a:t>so </a:t>
            </a:r>
            <a:r>
              <a:rPr lang="en-US" dirty="0" err="1" smtClean="0"/>
              <a:t>với</a:t>
            </a:r>
            <a:r>
              <a:rPr lang="en-US" dirty="0" smtClean="0"/>
              <a:t> </a:t>
            </a:r>
            <a:r>
              <a:rPr lang="en-US" dirty="0" err="1" smtClean="0"/>
              <a:t>giải</a:t>
            </a:r>
            <a:r>
              <a:rPr lang="en-US" dirty="0" smtClean="0"/>
              <a:t> </a:t>
            </a:r>
            <a:r>
              <a:rPr lang="en-US" dirty="0" err="1" smtClean="0"/>
              <a:t>pháp</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vòng</a:t>
            </a:r>
            <a:r>
              <a:rPr lang="en-US" dirty="0" smtClean="0"/>
              <a:t> </a:t>
            </a:r>
            <a:r>
              <a:rPr lang="en-US" dirty="0" err="1" smtClean="0"/>
              <a:t>lặp</a:t>
            </a:r>
            <a:r>
              <a:rPr lang="en-US" dirty="0" smtClean="0"/>
              <a:t>. </a:t>
            </a:r>
            <a:r>
              <a:rPr lang="en-US" dirty="0" err="1" smtClean="0"/>
              <a:t>Tuy</a:t>
            </a:r>
            <a:r>
              <a:rPr lang="en-US" dirty="0" smtClean="0"/>
              <a:t> </a:t>
            </a:r>
            <a:r>
              <a:rPr lang="en-US" dirty="0" err="1" smtClean="0"/>
              <a:t>nhiên</a:t>
            </a:r>
            <a:r>
              <a:rPr lang="en-US" dirty="0" smtClean="0"/>
              <a:t>, </a:t>
            </a:r>
            <a:r>
              <a:rPr lang="en-US" dirty="0" err="1" smtClean="0"/>
              <a:t>nó</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cho</a:t>
            </a:r>
            <a:r>
              <a:rPr lang="en-US" dirty="0" smtClean="0"/>
              <a:t> </a:t>
            </a:r>
            <a:r>
              <a:rPr lang="en-US" dirty="0" err="1" smtClean="0"/>
              <a:t>phép</a:t>
            </a:r>
            <a:r>
              <a:rPr lang="en-US" dirty="0" smtClean="0"/>
              <a:t> </a:t>
            </a:r>
            <a:r>
              <a:rPr lang="en-US" dirty="0" err="1" smtClean="0"/>
              <a:t>một</a:t>
            </a:r>
            <a:r>
              <a:rPr lang="en-US" dirty="0" smtClean="0"/>
              <a:t> </a:t>
            </a:r>
            <a:r>
              <a:rPr lang="en-US" dirty="0" err="1" smtClean="0"/>
              <a:t>số</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rất</a:t>
            </a:r>
            <a:r>
              <a:rPr lang="en-US" dirty="0" smtClean="0"/>
              <a:t> </a:t>
            </a:r>
            <a:r>
              <a:rPr lang="en-US" dirty="0" err="1" smtClean="0"/>
              <a:t>mạnh</a:t>
            </a:r>
            <a:r>
              <a:rPr lang="en-US" dirty="0" smtClean="0"/>
              <a:t> </a:t>
            </a:r>
            <a:r>
              <a:rPr lang="en-US" dirty="0" err="1" smtClean="0"/>
              <a:t>mẽ</a:t>
            </a:r>
            <a:r>
              <a:rPr lang="en-US" dirty="0" smtClean="0"/>
              <a:t> </a:t>
            </a:r>
            <a:r>
              <a:rPr lang="en-US" dirty="0" err="1" smtClean="0"/>
              <a:t>chỉ</a:t>
            </a:r>
            <a:r>
              <a:rPr lang="en-US" dirty="0" smtClean="0"/>
              <a:t> </a:t>
            </a:r>
            <a:r>
              <a:rPr lang="en-US" dirty="0" err="1" smtClean="0"/>
              <a:t>trong</a:t>
            </a:r>
            <a:r>
              <a:rPr lang="en-US" dirty="0" smtClean="0"/>
              <a:t> </a:t>
            </a:r>
            <a:r>
              <a:rPr lang="en-US" dirty="0" err="1" smtClean="0"/>
              <a:t>một</a:t>
            </a:r>
            <a:r>
              <a:rPr lang="en-US" dirty="0" smtClean="0"/>
              <a:t> </a:t>
            </a:r>
            <a:r>
              <a:rPr lang="en-US" dirty="0" err="1" smtClean="0"/>
              <a:t>vài</a:t>
            </a:r>
            <a:r>
              <a:rPr lang="en-US" dirty="0" smtClean="0"/>
              <a:t> </a:t>
            </a:r>
            <a:r>
              <a:rPr lang="en-US" dirty="0" err="1" smtClean="0"/>
              <a:t>dòng</a:t>
            </a:r>
            <a:r>
              <a:rPr lang="en-US" dirty="0" smtClean="0"/>
              <a:t> </a:t>
            </a:r>
            <a:r>
              <a:rPr lang="en-US" dirty="0" err="1" smtClean="0"/>
              <a:t>mã</a:t>
            </a:r>
            <a:r>
              <a:rPr lang="en-US" dirty="0" smtClean="0"/>
              <a:t> </a:t>
            </a:r>
            <a:r>
              <a:rPr lang="en-US" dirty="0" err="1" smtClean="0"/>
              <a:t>và</a:t>
            </a:r>
            <a:r>
              <a:rPr lang="en-US" dirty="0" smtClean="0"/>
              <a:t> </a:t>
            </a:r>
            <a:r>
              <a:rPr lang="en-US" dirty="0" err="1" smtClean="0"/>
              <a:t>có</a:t>
            </a:r>
            <a:r>
              <a:rPr lang="en-US" dirty="0" smtClean="0"/>
              <a:t> </a:t>
            </a:r>
            <a:r>
              <a:rPr lang="en-US" dirty="0" err="1" smtClean="0"/>
              <a:t>thể</a:t>
            </a:r>
            <a:r>
              <a:rPr lang="en-US" dirty="0" smtClean="0"/>
              <a:t> </a:t>
            </a:r>
            <a:r>
              <a:rPr lang="en-US" dirty="0" err="1" smtClean="0"/>
              <a:t>dễ</a:t>
            </a:r>
            <a:r>
              <a:rPr lang="en-US" dirty="0" smtClean="0"/>
              <a:t> </a:t>
            </a:r>
            <a:r>
              <a:rPr lang="en-US" dirty="0" err="1" smtClean="0"/>
              <a:t>đọc</a:t>
            </a:r>
            <a:r>
              <a:rPr lang="en-US" dirty="0" smtClean="0"/>
              <a:t> </a:t>
            </a:r>
            <a:r>
              <a:rPr lang="en-US" dirty="0" err="1" smtClean="0"/>
              <a:t>hơn</a:t>
            </a:r>
            <a:r>
              <a:rPr lang="en-US" dirty="0" smtClean="0"/>
              <a:t> </a:t>
            </a:r>
            <a:r>
              <a:rPr lang="en-US" dirty="0" err="1" smtClean="0"/>
              <a:t>là</a:t>
            </a:r>
            <a:r>
              <a:rPr lang="en-US" dirty="0" smtClean="0"/>
              <a:t> </a:t>
            </a:r>
            <a:r>
              <a:rPr lang="en-US" dirty="0" err="1" smtClean="0"/>
              <a:t>viết</a:t>
            </a:r>
            <a:r>
              <a:rPr lang="en-US" dirty="0" smtClean="0"/>
              <a:t> </a:t>
            </a:r>
            <a:r>
              <a:rPr lang="en-US" dirty="0" err="1" smtClean="0"/>
              <a:t>các</a:t>
            </a:r>
            <a:r>
              <a:rPr lang="en-US" dirty="0" smtClean="0"/>
              <a:t> </a:t>
            </a:r>
            <a:r>
              <a:rPr lang="en-US" dirty="0" err="1" smtClean="0"/>
              <a:t>vòng</a:t>
            </a:r>
            <a:r>
              <a:rPr lang="en-US" dirty="0" smtClean="0"/>
              <a:t> </a:t>
            </a:r>
            <a:r>
              <a:rPr lang="en-US" dirty="0" err="1" smtClean="0"/>
              <a:t>lặp</a:t>
            </a:r>
            <a:endParaRPr lang="en-US" dirty="0" smtClean="0"/>
          </a:p>
          <a:p>
            <a:endParaRPr lang="en-US" dirty="0" smtClean="0"/>
          </a:p>
          <a:p>
            <a:r>
              <a:rPr lang="en-US" dirty="0" smtClean="0"/>
              <a:t>Lambdas </a:t>
            </a:r>
            <a:r>
              <a:rPr lang="en-US" dirty="0" err="1" smtClean="0"/>
              <a:t>rất</a:t>
            </a:r>
            <a:r>
              <a:rPr lang="en-US" dirty="0" smtClean="0"/>
              <a:t> </a:t>
            </a:r>
            <a:r>
              <a:rPr lang="en-US" dirty="0" err="1" smtClean="0"/>
              <a:t>tuyệt</a:t>
            </a:r>
            <a:r>
              <a:rPr lang="en-US" dirty="0" smtClean="0"/>
              <a:t>, </a:t>
            </a:r>
            <a:r>
              <a:rPr lang="en-US" dirty="0" err="1" smtClean="0"/>
              <a:t>nhưng</a:t>
            </a:r>
            <a:r>
              <a:rPr lang="en-US" dirty="0" smtClean="0"/>
              <a:t> </a:t>
            </a:r>
            <a:r>
              <a:rPr lang="en-US" dirty="0" err="1" smtClean="0"/>
              <a:t>chúng</a:t>
            </a:r>
            <a:r>
              <a:rPr lang="en-US" dirty="0" smtClean="0"/>
              <a:t> </a:t>
            </a:r>
            <a:r>
              <a:rPr lang="en-US" dirty="0" err="1" smtClean="0"/>
              <a:t>không</a:t>
            </a:r>
            <a:r>
              <a:rPr lang="en-US" dirty="0" smtClean="0"/>
              <a:t> </a:t>
            </a:r>
            <a:r>
              <a:rPr lang="en-US" dirty="0" err="1" smtClean="0"/>
              <a:t>thay</a:t>
            </a:r>
            <a:r>
              <a:rPr lang="en-US" dirty="0" smtClean="0"/>
              <a:t> </a:t>
            </a:r>
            <a:r>
              <a:rPr lang="en-US" dirty="0" err="1" smtClean="0"/>
              <a:t>thế</a:t>
            </a: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thông</a:t>
            </a:r>
            <a:r>
              <a:rPr lang="en-US" dirty="0" smtClean="0"/>
              <a:t> </a:t>
            </a:r>
            <a:r>
              <a:rPr lang="en-US" dirty="0" err="1" smtClean="0"/>
              <a:t>thường</a:t>
            </a:r>
            <a:r>
              <a:rPr lang="en-US" dirty="0" smtClean="0"/>
              <a:t> </a:t>
            </a:r>
            <a:r>
              <a:rPr lang="en-US" dirty="0" err="1" smtClean="0"/>
              <a:t>cho</a:t>
            </a:r>
            <a:r>
              <a:rPr lang="en-US" dirty="0" smtClean="0"/>
              <a:t> </a:t>
            </a:r>
            <a:r>
              <a:rPr lang="en-US" dirty="0" err="1" smtClean="0"/>
              <a:t>mọi</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Ưu</a:t>
            </a:r>
            <a:r>
              <a:rPr lang="en-US" dirty="0" smtClean="0"/>
              <a:t> </a:t>
            </a:r>
            <a:r>
              <a:rPr lang="en-US" dirty="0" err="1" smtClean="0"/>
              <a:t>tiên</a:t>
            </a:r>
            <a:r>
              <a:rPr lang="en-US" dirty="0" smtClean="0"/>
              <a:t>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thông</a:t>
            </a:r>
            <a:r>
              <a:rPr lang="en-US" dirty="0" smtClean="0"/>
              <a:t> </a:t>
            </a:r>
            <a:r>
              <a:rPr lang="en-US" dirty="0" err="1" smtClean="0"/>
              <a:t>thường</a:t>
            </a:r>
            <a:r>
              <a:rPr lang="en-US" dirty="0" smtClean="0"/>
              <a:t> </a:t>
            </a:r>
            <a:r>
              <a:rPr lang="en-US" dirty="0" err="1" smtClean="0"/>
              <a:t>cho</a:t>
            </a:r>
            <a:r>
              <a:rPr lang="en-US" dirty="0" smtClean="0"/>
              <a:t> </a:t>
            </a:r>
            <a:r>
              <a:rPr lang="en-US" dirty="0" err="1" smtClean="0"/>
              <a:t>các</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không</a:t>
            </a:r>
            <a:r>
              <a:rPr lang="en-US" dirty="0" smtClean="0"/>
              <a:t> </a:t>
            </a:r>
            <a:r>
              <a:rPr lang="en-US" dirty="0" err="1" smtClean="0"/>
              <a:t>tầm</a:t>
            </a:r>
            <a:r>
              <a:rPr lang="en-US" dirty="0" smtClean="0"/>
              <a:t> </a:t>
            </a:r>
            <a:r>
              <a:rPr lang="en-US" dirty="0" err="1" smtClean="0"/>
              <a:t>thường</a:t>
            </a:r>
            <a:r>
              <a:rPr lang="en-US" dirty="0" smtClean="0"/>
              <a:t> </a:t>
            </a:r>
            <a:r>
              <a:rPr lang="en-US" dirty="0" err="1" smtClean="0"/>
              <a:t>và</a:t>
            </a:r>
            <a:r>
              <a:rPr lang="en-US" dirty="0" smtClean="0"/>
              <a:t> </a:t>
            </a:r>
            <a:r>
              <a:rPr lang="en-US" dirty="0" err="1" smtClean="0"/>
              <a:t>có</a:t>
            </a:r>
            <a:r>
              <a:rPr lang="en-US" dirty="0" smtClean="0"/>
              <a:t> </a:t>
            </a:r>
            <a:r>
              <a:rPr lang="en-US" dirty="0" err="1" smtClean="0"/>
              <a:t>thể</a:t>
            </a:r>
            <a:r>
              <a:rPr lang="en-US" dirty="0" smtClean="0"/>
              <a:t> </a:t>
            </a:r>
            <a:r>
              <a:rPr lang="en-US" dirty="0" err="1" smtClean="0"/>
              <a:t>tái</a:t>
            </a:r>
            <a:r>
              <a:rPr lang="en-US" dirty="0" smtClean="0"/>
              <a:t> </a:t>
            </a:r>
            <a:r>
              <a:rPr lang="en-US" dirty="0" err="1" smtClean="0"/>
              <a:t>sử</a:t>
            </a:r>
            <a:r>
              <a:rPr lang="en-US" dirty="0" smtClean="0"/>
              <a:t> </a:t>
            </a:r>
            <a:r>
              <a:rPr lang="en-US" dirty="0" err="1" smtClean="0"/>
              <a:t>dụng</a:t>
            </a:r>
            <a:r>
              <a:rPr lang="en-US" dirty="0" smtClean="0"/>
              <a:t>.</a:t>
            </a:r>
          </a:p>
          <a:p>
            <a:pPr>
              <a:buNone/>
            </a:pPr>
            <a:endParaRPr lang="en-US" dirty="0" smtClean="0"/>
          </a:p>
          <a:p>
            <a:r>
              <a:rPr lang="en-US" sz="4400" dirty="0" smtClean="0"/>
              <a:t> KISS</a:t>
            </a:r>
            <a:r>
              <a:rPr lang="en-US" dirty="0" smtClean="0"/>
              <a:t> </a:t>
            </a:r>
            <a:endParaRPr lang="en-US" dirty="0" smtClean="0"/>
          </a:p>
          <a:p>
            <a:endParaRPr lang="en-US" dirty="0"/>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pPr/>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DE8232-2019-4A11-B528-132B3A1FCE34}"/>
              </a:ext>
            </a:extLst>
          </p:cNvPr>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đọc</a:t>
            </a:r>
            <a:r>
              <a:rPr lang="en-US" dirty="0"/>
              <a:t> </a:t>
            </a:r>
            <a:r>
              <a:rPr lang="en-US" dirty="0" err="1"/>
              <a:t>thêm</a:t>
            </a:r>
            <a:endParaRPr lang="en-US" dirty="0"/>
          </a:p>
        </p:txBody>
      </p:sp>
      <p:sp>
        <p:nvSpPr>
          <p:cNvPr id="3" name="Content Placeholder 2">
            <a:extLst>
              <a:ext uri="{FF2B5EF4-FFF2-40B4-BE49-F238E27FC236}">
                <a16:creationId xmlns="" xmlns:a16="http://schemas.microsoft.com/office/drawing/2014/main" id="{14F03AB6-A4E7-4EDC-9491-F44E8C506C74}"/>
              </a:ext>
            </a:extLst>
          </p:cNvPr>
          <p:cNvSpPr>
            <a:spLocks noGrp="1"/>
          </p:cNvSpPr>
          <p:nvPr>
            <p:ph idx="1"/>
          </p:nvPr>
        </p:nvSpPr>
        <p:spPr>
          <a:xfrm>
            <a:off x="628650" y="969818"/>
            <a:ext cx="7886700" cy="5634182"/>
          </a:xfrm>
        </p:spPr>
        <p:txBody>
          <a:bodyPr>
            <a:normAutofit/>
          </a:bodyPr>
          <a:lstStyle/>
          <a:p>
            <a:pPr marL="457200" indent="-457200">
              <a:buFont typeface="Arial" panose="020B0604020202020204" pitchFamily="34" charset="0"/>
              <a:buAutoNum type="arabicPeriod"/>
            </a:pPr>
            <a:r>
              <a:rPr lang="en-US" dirty="0"/>
              <a:t>Function templates: </a:t>
            </a:r>
            <a:r>
              <a:rPr lang="en-US" dirty="0">
                <a:hlinkClick r:id="rId2"/>
              </a:rPr>
              <a:t>https://docs.microsoft.com/en-us/cpp/cpp/function-templates?view=vs-2019</a:t>
            </a:r>
            <a:endParaRPr lang="en-US" dirty="0"/>
          </a:p>
          <a:p>
            <a:pPr marL="457200" indent="-457200">
              <a:buAutoNum type="arabicPeriod"/>
            </a:pPr>
            <a:r>
              <a:rPr lang="en-US" dirty="0"/>
              <a:t>Auto: </a:t>
            </a:r>
            <a:r>
              <a:rPr lang="en-US" dirty="0">
                <a:hlinkClick r:id="rId3"/>
              </a:rPr>
              <a:t>https://docs.microsoft.com/en-us/cpp/cpp/auto-cpp?view=vs-2019</a:t>
            </a:r>
            <a:endParaRPr lang="en-US" dirty="0"/>
          </a:p>
          <a:p>
            <a:pPr marL="457200" indent="-457200">
              <a:buAutoNum type="arabicPeriod"/>
            </a:pPr>
            <a:r>
              <a:rPr lang="en-US" dirty="0"/>
              <a:t>Lambda expression: </a:t>
            </a:r>
            <a:r>
              <a:rPr lang="en-US" dirty="0">
                <a:hlinkClick r:id="rId4"/>
              </a:rPr>
              <a:t>https://docs.microsoft.com/en-us/cpp/cpp/lambda-expressions-in-cpp?view=vs-2019</a:t>
            </a:r>
            <a:endParaRPr lang="en-US" dirty="0"/>
          </a:p>
          <a:p>
            <a:pPr marL="457200" indent="-457200">
              <a:buAutoNum type="arabicPeriod"/>
            </a:pPr>
            <a:endParaRPr lang="en-US" alt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smtClean="0"/>
              <a:pPr/>
              <a:t>51</a:t>
            </a:fld>
            <a:endParaRPr lang="en-US"/>
          </a:p>
        </p:txBody>
      </p:sp>
    </p:spTree>
    <p:extLst>
      <p:ext uri="{BB962C8B-B14F-4D97-AF65-F5344CB8AC3E}">
        <p14:creationId xmlns="" xmlns:p14="http://schemas.microsoft.com/office/powerpoint/2010/main" val="9705296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 </a:t>
            </a:r>
            <a:r>
              <a:rPr lang="en-US" dirty="0" err="1" smtClean="0"/>
              <a:t>va</a:t>
            </a:r>
            <a:r>
              <a:rPr lang="en-US" dirty="0" smtClean="0"/>
              <a:t> For-each loops</a:t>
            </a:r>
            <a:endParaRPr lang="en-US" dirty="0"/>
          </a:p>
        </p:txBody>
      </p:sp>
      <p:sp>
        <p:nvSpPr>
          <p:cNvPr id="3" name="Content Placeholder 2"/>
          <p:cNvSpPr>
            <a:spLocks noGrp="1"/>
          </p:cNvSpPr>
          <p:nvPr>
            <p:ph idx="1"/>
          </p:nvPr>
        </p:nvSpPr>
        <p:spPr>
          <a:xfrm>
            <a:off x="628650" y="901338"/>
            <a:ext cx="7886700" cy="5590902"/>
          </a:xfrm>
        </p:spPr>
        <p:txBody>
          <a:bodyPr>
            <a:normAutofit fontScale="62500" lnSpcReduction="20000"/>
          </a:bodyPr>
          <a:lstStyle/>
          <a:p>
            <a:pPr>
              <a:buNone/>
            </a:pPr>
            <a:r>
              <a:rPr lang="en-US" dirty="0" smtClean="0"/>
              <a:t>for(bt1;bt2;bt3) loops</a:t>
            </a:r>
          </a:p>
          <a:p>
            <a:pPr>
              <a:buNone/>
            </a:pPr>
            <a:r>
              <a:rPr lang="en-US" dirty="0" smtClean="0"/>
              <a:t>for(bt1,bt2;bt3,by4;bt5,bt6) loops ?</a:t>
            </a:r>
          </a:p>
          <a:p>
            <a:pPr>
              <a:buNone/>
            </a:pPr>
            <a:r>
              <a:rPr lang="en-US" dirty="0" smtClean="0"/>
              <a:t> </a:t>
            </a:r>
            <a:r>
              <a:rPr lang="en-US" i="1" dirty="0" smtClean="0"/>
              <a:t>for-each</a:t>
            </a:r>
            <a:r>
              <a:rPr lang="en-US" dirty="0" smtClean="0"/>
              <a:t>  syntax :</a:t>
            </a:r>
          </a:p>
          <a:p>
            <a:pPr>
              <a:buNone/>
            </a:pPr>
            <a:r>
              <a:rPr lang="en-US" dirty="0" smtClean="0"/>
              <a:t/>
            </a:r>
            <a:br>
              <a:rPr lang="en-US" dirty="0" smtClean="0"/>
            </a:br>
            <a:r>
              <a:rPr lang="en-US" dirty="0" smtClean="0">
                <a:solidFill>
                  <a:srgbClr val="FF0000"/>
                </a:solidFill>
              </a:rPr>
              <a:t>for (</a:t>
            </a:r>
            <a:r>
              <a:rPr lang="en-US" dirty="0" err="1" smtClean="0">
                <a:solidFill>
                  <a:srgbClr val="FF0000"/>
                </a:solidFill>
              </a:rPr>
              <a:t>element_declaration</a:t>
            </a:r>
            <a:r>
              <a:rPr lang="en-US" dirty="0" smtClean="0">
                <a:solidFill>
                  <a:srgbClr val="FF0000"/>
                </a:solidFill>
              </a:rPr>
              <a:t> : array)</a:t>
            </a:r>
            <a:br>
              <a:rPr lang="en-US" dirty="0" smtClean="0">
                <a:solidFill>
                  <a:srgbClr val="FF0000"/>
                </a:solidFill>
              </a:rPr>
            </a:br>
            <a:r>
              <a:rPr lang="en-US" dirty="0" smtClean="0">
                <a:solidFill>
                  <a:srgbClr val="FF0000"/>
                </a:solidFill>
              </a:rPr>
              <a:t>     statement;</a:t>
            </a:r>
            <a:r>
              <a:rPr lang="en-US" dirty="0" smtClean="0"/>
              <a:t/>
            </a:r>
            <a:br>
              <a:rPr lang="en-US" dirty="0" smtClean="0"/>
            </a:br>
            <a:endParaRPr lang="en-US" dirty="0" smtClean="0"/>
          </a:p>
          <a:p>
            <a:pPr>
              <a:buNone/>
            </a:pPr>
            <a:r>
              <a:rPr lang="en-US" dirty="0" smtClean="0"/>
              <a:t> </a:t>
            </a:r>
            <a:r>
              <a:rPr lang="en-US" dirty="0" err="1" smtClean="0"/>
              <a:t>Lặp</a:t>
            </a:r>
            <a:r>
              <a:rPr lang="en-US" dirty="0" smtClean="0"/>
              <a:t> </a:t>
            </a:r>
            <a:r>
              <a:rPr lang="en-US" dirty="0" err="1" smtClean="0"/>
              <a:t>với</a:t>
            </a:r>
            <a:r>
              <a:rPr lang="en-US" dirty="0" smtClean="0"/>
              <a:t> </a:t>
            </a:r>
            <a:r>
              <a:rPr lang="en-US" dirty="0" err="1" smtClean="0"/>
              <a:t>từng</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của</a:t>
            </a:r>
            <a:r>
              <a:rPr lang="en-US" dirty="0" smtClean="0"/>
              <a:t> </a:t>
            </a:r>
            <a:r>
              <a:rPr lang="en-US" dirty="0" err="1" smtClean="0"/>
              <a:t>mảng</a:t>
            </a:r>
            <a:r>
              <a:rPr lang="en-US" dirty="0" smtClean="0"/>
              <a:t> </a:t>
            </a:r>
            <a:r>
              <a:rPr lang="en-US" dirty="0" err="1" smtClean="0"/>
              <a:t>được</a:t>
            </a:r>
            <a:r>
              <a:rPr lang="en-US" dirty="0" smtClean="0"/>
              <a:t> </a:t>
            </a:r>
            <a:r>
              <a:rPr lang="en-US" dirty="0" err="1" smtClean="0"/>
              <a:t>gán</a:t>
            </a:r>
            <a:r>
              <a:rPr lang="en-US" dirty="0" smtClean="0"/>
              <a:t> </a:t>
            </a:r>
            <a:r>
              <a:rPr lang="en-US" dirty="0" err="1" smtClean="0"/>
              <a:t>cho</a:t>
            </a:r>
            <a:r>
              <a:rPr lang="en-US" dirty="0" smtClean="0"/>
              <a:t> element</a:t>
            </a:r>
          </a:p>
          <a:p>
            <a:pPr>
              <a:buNone/>
            </a:pPr>
            <a:r>
              <a:rPr lang="en-US" dirty="0" smtClean="0"/>
              <a:t> </a:t>
            </a:r>
            <a:r>
              <a:rPr lang="en-US" dirty="0" err="1" smtClean="0"/>
              <a:t>Tốt</a:t>
            </a:r>
            <a:r>
              <a:rPr lang="en-US" dirty="0" smtClean="0"/>
              <a:t> </a:t>
            </a:r>
            <a:r>
              <a:rPr lang="en-US" dirty="0" err="1" smtClean="0"/>
              <a:t>nhất</a:t>
            </a:r>
            <a:r>
              <a:rPr lang="en-US" dirty="0" smtClean="0"/>
              <a:t> </a:t>
            </a:r>
            <a:r>
              <a:rPr lang="en-US" dirty="0" err="1" smtClean="0"/>
              <a:t>kiểu</a:t>
            </a:r>
            <a:r>
              <a:rPr lang="en-US" dirty="0" smtClean="0"/>
              <a:t> </a:t>
            </a:r>
            <a:r>
              <a:rPr lang="en-US" dirty="0" err="1" smtClean="0"/>
              <a:t>của</a:t>
            </a:r>
            <a:r>
              <a:rPr lang="en-US" dirty="0" smtClean="0"/>
              <a:t> element </a:t>
            </a:r>
            <a:r>
              <a:rPr lang="en-US" dirty="0" err="1" smtClean="0"/>
              <a:t>trùng</a:t>
            </a:r>
            <a:r>
              <a:rPr lang="en-US" dirty="0" smtClean="0"/>
              <a:t> </a:t>
            </a:r>
            <a:r>
              <a:rPr lang="en-US" dirty="0" err="1" smtClean="0"/>
              <a:t>với</a:t>
            </a:r>
            <a:r>
              <a:rPr lang="en-US" dirty="0" smtClean="0"/>
              <a:t> </a:t>
            </a:r>
            <a:r>
              <a:rPr lang="en-US" dirty="0" err="1" smtClean="0"/>
              <a:t>kiểu</a:t>
            </a:r>
            <a:r>
              <a:rPr lang="en-US" dirty="0" smtClean="0"/>
              <a:t> </a:t>
            </a:r>
            <a:r>
              <a:rPr lang="en-US" dirty="0" err="1" smtClean="0"/>
              <a:t>của</a:t>
            </a:r>
            <a:r>
              <a:rPr lang="en-US" dirty="0" smtClean="0"/>
              <a:t> </a:t>
            </a:r>
            <a:r>
              <a:rPr lang="en-US" dirty="0" err="1" smtClean="0"/>
              <a:t>mảng</a:t>
            </a:r>
            <a:r>
              <a:rPr lang="en-US" dirty="0" smtClean="0"/>
              <a:t>, </a:t>
            </a:r>
            <a:r>
              <a:rPr lang="en-US" dirty="0" err="1" smtClean="0"/>
              <a:t>nếu</a:t>
            </a:r>
            <a:r>
              <a:rPr lang="en-US" dirty="0" smtClean="0"/>
              <a:t> </a:t>
            </a:r>
            <a:r>
              <a:rPr lang="en-US" dirty="0" err="1" smtClean="0"/>
              <a:t>khong</a:t>
            </a:r>
            <a:r>
              <a:rPr lang="en-US" dirty="0" smtClean="0"/>
              <a:t> </a:t>
            </a:r>
            <a:r>
              <a:rPr lang="en-US" dirty="0" err="1" smtClean="0"/>
              <a:t>sẽ</a:t>
            </a:r>
            <a:r>
              <a:rPr lang="en-US" dirty="0" smtClean="0"/>
              <a:t> </a:t>
            </a:r>
            <a:r>
              <a:rPr lang="en-US" dirty="0" err="1" smtClean="0"/>
              <a:t>tự</a:t>
            </a:r>
            <a:r>
              <a:rPr lang="en-US" dirty="0" smtClean="0"/>
              <a:t> </a:t>
            </a:r>
            <a:r>
              <a:rPr lang="en-US" dirty="0" err="1" smtClean="0"/>
              <a:t>động</a:t>
            </a:r>
            <a:r>
              <a:rPr lang="en-US" dirty="0" smtClean="0"/>
              <a:t> </a:t>
            </a:r>
            <a:r>
              <a:rPr lang="en-US" dirty="0" err="1" smtClean="0"/>
              <a:t>chuyển</a:t>
            </a:r>
            <a:r>
              <a:rPr lang="en-US" dirty="0" smtClean="0"/>
              <a:t> </a:t>
            </a:r>
            <a:r>
              <a:rPr lang="en-US" dirty="0" err="1" smtClean="0"/>
              <a:t>kiểu</a:t>
            </a:r>
            <a:r>
              <a:rPr lang="en-US" dirty="0" smtClean="0"/>
              <a:t/>
            </a:r>
            <a:br>
              <a:rPr lang="en-US" dirty="0" smtClean="0"/>
            </a:br>
            <a:r>
              <a:rPr lang="en-US" dirty="0" smtClean="0"/>
              <a:t/>
            </a:r>
            <a:br>
              <a:rPr lang="en-US" dirty="0" smtClean="0"/>
            </a:br>
            <a:r>
              <a:rPr lang="en-US" dirty="0" smtClean="0"/>
              <a:t>#include &lt;</a:t>
            </a:r>
            <a:r>
              <a:rPr lang="en-US" dirty="0" err="1" smtClean="0"/>
              <a:t>iostream</a:t>
            </a:r>
            <a:r>
              <a:rPr lang="en-US" dirty="0" smtClean="0"/>
              <a:t>&gt;</a:t>
            </a:r>
            <a:br>
              <a:rPr lang="en-US" dirty="0" smtClean="0"/>
            </a:br>
            <a:r>
              <a:rPr lang="en-US" dirty="0" smtClean="0"/>
              <a:t> </a:t>
            </a:r>
            <a:br>
              <a:rPr lang="en-US" dirty="0" smtClean="0"/>
            </a:br>
            <a:r>
              <a:rPr lang="en-US" dirty="0" err="1" smtClean="0"/>
              <a:t>int</a:t>
            </a:r>
            <a:r>
              <a:rPr lang="en-US" dirty="0" smtClean="0"/>
              <a:t> main()</a:t>
            </a:r>
            <a:br>
              <a:rPr lang="en-US" dirty="0" smtClean="0"/>
            </a:br>
            <a:r>
              <a:rPr lang="en-US" dirty="0" smtClean="0"/>
              <a:t>{</a:t>
            </a:r>
            <a:br>
              <a:rPr lang="en-US" dirty="0" smtClean="0"/>
            </a:br>
            <a:r>
              <a:rPr lang="en-US" dirty="0" smtClean="0"/>
              <a:t>    </a:t>
            </a:r>
            <a:r>
              <a:rPr lang="en-US" dirty="0" err="1" smtClean="0"/>
              <a:t>int</a:t>
            </a:r>
            <a:r>
              <a:rPr lang="en-US" dirty="0" smtClean="0"/>
              <a:t> </a:t>
            </a:r>
            <a:r>
              <a:rPr lang="en-US" dirty="0" err="1" smtClean="0"/>
              <a:t>fibonacci</a:t>
            </a:r>
            <a:r>
              <a:rPr lang="en-US" dirty="0" smtClean="0"/>
              <a:t>[]{ 0, 1, 1, 2, 3, 5, 8, 13, 21, 34, 55, 89 };</a:t>
            </a:r>
            <a:br>
              <a:rPr lang="en-US" dirty="0" smtClean="0"/>
            </a:br>
            <a:r>
              <a:rPr lang="en-US" dirty="0" smtClean="0"/>
              <a:t>    for (</a:t>
            </a:r>
            <a:r>
              <a:rPr lang="en-US" dirty="0" err="1" smtClean="0"/>
              <a:t>int</a:t>
            </a:r>
            <a:r>
              <a:rPr lang="en-US" dirty="0" smtClean="0"/>
              <a:t> number : </a:t>
            </a:r>
            <a:r>
              <a:rPr lang="en-US" dirty="0" err="1" smtClean="0"/>
              <a:t>fibonacci</a:t>
            </a:r>
            <a:r>
              <a:rPr lang="en-US" dirty="0" smtClean="0"/>
              <a:t>) </a:t>
            </a:r>
          </a:p>
          <a:p>
            <a:pPr>
              <a:buNone/>
            </a:pPr>
            <a:r>
              <a:rPr lang="en-US" dirty="0" smtClean="0"/>
              <a:t>              </a:t>
            </a:r>
            <a:r>
              <a:rPr lang="en-US" dirty="0" err="1" smtClean="0"/>
              <a:t>std:cout</a:t>
            </a:r>
            <a:r>
              <a:rPr lang="en-US" dirty="0" smtClean="0"/>
              <a:t> &lt;&lt; number &lt;&lt; ' '; </a:t>
            </a:r>
            <a:br>
              <a:rPr lang="en-US" dirty="0" smtClean="0"/>
            </a:br>
            <a:r>
              <a:rPr lang="en-US" dirty="0" smtClean="0"/>
              <a:t>    return 0;</a:t>
            </a:r>
            <a:br>
              <a:rPr lang="en-US" dirty="0" smtClean="0"/>
            </a:br>
            <a:r>
              <a:rPr lang="en-US" dirty="0" smtClean="0"/>
              <a:t>}</a:t>
            </a:r>
          </a:p>
          <a:p>
            <a:pPr>
              <a:buNone/>
            </a:pPr>
            <a:r>
              <a:rPr lang="en-US" dirty="0" smtClean="0"/>
              <a:t/>
            </a:r>
            <a:br>
              <a:rPr lang="en-US" dirty="0" smtClean="0"/>
            </a:br>
            <a:r>
              <a:rPr lang="en-US" dirty="0" smtClean="0"/>
              <a:t>output :</a:t>
            </a:r>
          </a:p>
          <a:p>
            <a:pPr>
              <a:buNone/>
            </a:pPr>
            <a:r>
              <a:rPr lang="en-US" dirty="0" smtClean="0"/>
              <a:t/>
            </a:r>
            <a:br>
              <a:rPr lang="en-US" dirty="0" smtClean="0"/>
            </a:br>
            <a:r>
              <a:rPr lang="en-US" dirty="0" smtClean="0"/>
              <a:t>0 1 1 2 3 5 8 13 21 34 55 89</a:t>
            </a:r>
            <a:br>
              <a:rPr lang="en-US" dirty="0" smtClean="0"/>
            </a:br>
            <a:endParaRPr lang="en-US" dirty="0"/>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pPr/>
              <a:t>52</a:t>
            </a:fld>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For-each loops and references</a:t>
            </a:r>
            <a:endParaRPr lang="en-US" dirty="0"/>
          </a:p>
        </p:txBody>
      </p:sp>
      <p:sp>
        <p:nvSpPr>
          <p:cNvPr id="3" name="Content Placeholder 2"/>
          <p:cNvSpPr>
            <a:spLocks noGrp="1"/>
          </p:cNvSpPr>
          <p:nvPr>
            <p:ph idx="1"/>
          </p:nvPr>
        </p:nvSpPr>
        <p:spPr>
          <a:xfrm>
            <a:off x="378823" y="1094509"/>
            <a:ext cx="8765177" cy="4982442"/>
          </a:xfrm>
        </p:spPr>
        <p:txBody>
          <a:bodyPr>
            <a:normAutofit fontScale="85000" lnSpcReduction="10000"/>
          </a:bodyPr>
          <a:lstStyle/>
          <a:p>
            <a:r>
              <a:rPr lang="en-US" dirty="0" err="1" smtClean="0"/>
              <a:t>Trong</a:t>
            </a:r>
            <a:r>
              <a:rPr lang="en-US" dirty="0" smtClean="0"/>
              <a:t> </a:t>
            </a:r>
            <a:r>
              <a:rPr lang="en-US" dirty="0" err="1" smtClean="0"/>
              <a:t>vd</a:t>
            </a:r>
            <a:r>
              <a:rPr lang="en-US" dirty="0" smtClean="0"/>
              <a:t> </a:t>
            </a:r>
            <a:r>
              <a:rPr lang="en-US" dirty="0" err="1" smtClean="0"/>
              <a:t>sau</a:t>
            </a:r>
            <a:r>
              <a:rPr lang="en-US" dirty="0" smtClean="0"/>
              <a:t>, element </a:t>
            </a:r>
            <a:r>
              <a:rPr lang="en-US" dirty="0" err="1" smtClean="0"/>
              <a:t>được</a:t>
            </a:r>
            <a:r>
              <a:rPr lang="en-US" dirty="0" smtClean="0"/>
              <a:t> </a:t>
            </a:r>
            <a:r>
              <a:rPr lang="en-US" dirty="0" err="1" smtClean="0"/>
              <a:t>khai</a:t>
            </a:r>
            <a:r>
              <a:rPr lang="en-US" dirty="0" smtClean="0"/>
              <a:t> </a:t>
            </a:r>
            <a:r>
              <a:rPr lang="en-US" dirty="0" err="1" smtClean="0"/>
              <a:t>bao</a:t>
            </a:r>
            <a:r>
              <a:rPr lang="en-US" dirty="0" smtClean="0"/>
              <a:t> </a:t>
            </a:r>
            <a:r>
              <a:rPr lang="en-US" dirty="0" err="1" smtClean="0"/>
              <a:t>theo</a:t>
            </a:r>
            <a:r>
              <a:rPr lang="en-US" dirty="0" smtClean="0"/>
              <a:t> </a:t>
            </a:r>
            <a:r>
              <a:rPr lang="en-US" dirty="0" err="1" smtClean="0"/>
              <a:t>giá</a:t>
            </a:r>
            <a:r>
              <a:rPr lang="en-US" dirty="0" smtClean="0"/>
              <a:t> </a:t>
            </a:r>
            <a:r>
              <a:rPr lang="en-US" dirty="0" err="1" smtClean="0"/>
              <a:t>trị</a:t>
            </a:r>
            <a:r>
              <a:rPr lang="en-US" dirty="0" smtClean="0"/>
              <a:t> :</a:t>
            </a:r>
          </a:p>
          <a:p>
            <a:pPr>
              <a:buNone/>
            </a:pPr>
            <a:r>
              <a:rPr lang="en-US" smtClean="0"/>
              <a:t>       </a:t>
            </a:r>
            <a:r>
              <a:rPr lang="en-US" smtClean="0">
                <a:solidFill>
                  <a:srgbClr val="FF0000"/>
                </a:solidFill>
              </a:rPr>
              <a:t>std</a:t>
            </a:r>
            <a:r>
              <a:rPr lang="en-US" dirty="0" smtClean="0">
                <a:solidFill>
                  <a:srgbClr val="FF0000"/>
                </a:solidFill>
              </a:rPr>
              <a:t>::</a:t>
            </a:r>
            <a:r>
              <a:rPr lang="en-US" smtClean="0">
                <a:solidFill>
                  <a:srgbClr val="FF0000"/>
                </a:solidFill>
              </a:rPr>
              <a:t>string Str[] { “xuan", “ha", “thu", “dong" </a:t>
            </a:r>
            <a:r>
              <a:rPr lang="en-US" dirty="0" smtClean="0">
                <a:solidFill>
                  <a:srgbClr val="FF0000"/>
                </a:solidFill>
              </a:rPr>
              <a:t>};</a:t>
            </a:r>
          </a:p>
          <a:p>
            <a:pPr latinLnBrk="1">
              <a:buNone/>
            </a:pPr>
            <a:r>
              <a:rPr lang="en-US" smtClean="0">
                <a:solidFill>
                  <a:srgbClr val="FF0000"/>
                </a:solidFill>
              </a:rPr>
              <a:t>	</a:t>
            </a:r>
            <a:r>
              <a:rPr lang="en-US" dirty="0" smtClean="0">
                <a:solidFill>
                  <a:srgbClr val="FF0000"/>
                </a:solidFill>
              </a:rPr>
              <a:t>    for (auto element </a:t>
            </a:r>
            <a:r>
              <a:rPr lang="en-US" smtClean="0">
                <a:solidFill>
                  <a:srgbClr val="FF0000"/>
                </a:solidFill>
              </a:rPr>
              <a:t>: Str) </a:t>
            </a:r>
            <a:r>
              <a:rPr lang="en-US" dirty="0" smtClean="0">
                <a:solidFill>
                  <a:srgbClr val="FF0000"/>
                </a:solidFill>
              </a:rPr>
              <a:t>// element </a:t>
            </a:r>
            <a:r>
              <a:rPr lang="en-US" err="1" smtClean="0">
                <a:solidFill>
                  <a:srgbClr val="FF0000"/>
                </a:solidFill>
              </a:rPr>
              <a:t>sẽ</a:t>
            </a:r>
            <a:r>
              <a:rPr lang="en-US" smtClean="0">
                <a:solidFill>
                  <a:srgbClr val="FF0000"/>
                </a:solidFill>
              </a:rPr>
              <a:t>  sao chep từng phần </a:t>
            </a:r>
            <a:r>
              <a:rPr lang="en-US" err="1" smtClean="0">
                <a:solidFill>
                  <a:srgbClr val="FF0000"/>
                </a:solidFill>
              </a:rPr>
              <a:t>tử</a:t>
            </a:r>
            <a:r>
              <a:rPr lang="en-US" smtClean="0">
                <a:solidFill>
                  <a:srgbClr val="FF0000"/>
                </a:solidFill>
              </a:rPr>
              <a:t> mảng</a:t>
            </a:r>
            <a:endParaRPr lang="en-US" dirty="0" smtClean="0">
              <a:solidFill>
                <a:srgbClr val="FF0000"/>
              </a:solidFill>
            </a:endParaRPr>
          </a:p>
          <a:p>
            <a:pPr latinLnBrk="1">
              <a:buNone/>
            </a:pPr>
            <a:r>
              <a:rPr lang="en-US" smtClean="0">
                <a:solidFill>
                  <a:srgbClr val="FF0000"/>
                </a:solidFill>
              </a:rPr>
              <a:t>	</a:t>
            </a:r>
            <a:r>
              <a:rPr lang="en-US" dirty="0" smtClean="0">
                <a:solidFill>
                  <a:srgbClr val="FF0000"/>
                </a:solidFill>
              </a:rPr>
              <a:t>    {</a:t>
            </a:r>
          </a:p>
          <a:p>
            <a:pPr latinLnBrk="1">
              <a:buNone/>
            </a:pPr>
            <a:r>
              <a:rPr lang="en-US" smtClean="0">
                <a:solidFill>
                  <a:srgbClr val="FF0000"/>
                </a:solidFill>
              </a:rPr>
              <a:t>	 </a:t>
            </a:r>
            <a:r>
              <a:rPr lang="en-US" dirty="0" smtClean="0">
                <a:solidFill>
                  <a:srgbClr val="FF0000"/>
                </a:solidFill>
              </a:rPr>
              <a:t>       std::</a:t>
            </a:r>
            <a:r>
              <a:rPr lang="en-US" dirty="0" err="1" smtClean="0">
                <a:solidFill>
                  <a:srgbClr val="FF0000"/>
                </a:solidFill>
              </a:rPr>
              <a:t>cout</a:t>
            </a:r>
            <a:r>
              <a:rPr lang="en-US" dirty="0" smtClean="0">
                <a:solidFill>
                  <a:srgbClr val="FF0000"/>
                </a:solidFill>
              </a:rPr>
              <a:t> &lt;&lt; element &lt;&lt; ' ';</a:t>
            </a:r>
          </a:p>
          <a:p>
            <a:pPr latinLnBrk="1">
              <a:buNone/>
            </a:pPr>
            <a:r>
              <a:rPr lang="en-US" smtClean="0">
                <a:solidFill>
                  <a:srgbClr val="FF0000"/>
                </a:solidFill>
              </a:rPr>
              <a:t>	</a:t>
            </a:r>
            <a:r>
              <a:rPr lang="en-US" dirty="0" smtClean="0">
                <a:solidFill>
                  <a:srgbClr val="FF0000"/>
                </a:solidFill>
              </a:rPr>
              <a:t>    }</a:t>
            </a:r>
          </a:p>
          <a:p>
            <a:r>
              <a:rPr lang="en-US" smtClean="0"/>
              <a:t>Việc sao chép các phần tử mảng dẫn đến  tổn hao tài nguyên, thay vì như vậy chúng ta có thể truyền tham chiếu như sau :</a:t>
            </a:r>
            <a:endParaRPr lang="en-US" dirty="0" smtClean="0"/>
          </a:p>
          <a:p>
            <a:pPr latinLnBrk="1">
              <a:buNone/>
            </a:pPr>
            <a:r>
              <a:rPr lang="en-US" dirty="0" smtClean="0"/>
              <a:t>   </a:t>
            </a:r>
            <a:r>
              <a:rPr lang="en-US" dirty="0" smtClean="0">
                <a:solidFill>
                  <a:schemeClr val="accent6"/>
                </a:solidFill>
              </a:rPr>
              <a:t> std::</a:t>
            </a:r>
            <a:r>
              <a:rPr lang="en-US" smtClean="0">
                <a:solidFill>
                  <a:schemeClr val="accent6"/>
                </a:solidFill>
              </a:rPr>
              <a:t>string Str[]  {“xuan", “ha", “thu", “dong"};</a:t>
            </a:r>
            <a:endParaRPr lang="en-US" dirty="0" smtClean="0">
              <a:solidFill>
                <a:schemeClr val="accent6"/>
              </a:solidFill>
            </a:endParaRPr>
          </a:p>
          <a:p>
            <a:pPr latinLnBrk="1">
              <a:buNone/>
            </a:pPr>
            <a:r>
              <a:rPr lang="en-US" dirty="0" smtClean="0">
                <a:solidFill>
                  <a:schemeClr val="accent6"/>
                </a:solidFill>
              </a:rPr>
              <a:t>    for (auto&amp; element</a:t>
            </a:r>
            <a:r>
              <a:rPr lang="en-US" smtClean="0">
                <a:solidFill>
                  <a:schemeClr val="accent6"/>
                </a:solidFill>
              </a:rPr>
              <a:t>: Str) // element sẽ tham chiếu tới từng phtử mảng</a:t>
            </a:r>
            <a:endParaRPr lang="en-US" dirty="0" smtClean="0">
              <a:solidFill>
                <a:schemeClr val="accent6"/>
              </a:solidFill>
            </a:endParaRPr>
          </a:p>
          <a:p>
            <a:pPr latinLnBrk="1">
              <a:buNone/>
            </a:pPr>
            <a:r>
              <a:rPr lang="en-US" dirty="0" smtClean="0">
                <a:solidFill>
                  <a:schemeClr val="accent6"/>
                </a:solidFill>
              </a:rPr>
              <a:t>    {</a:t>
            </a:r>
          </a:p>
          <a:p>
            <a:pPr latinLnBrk="1">
              <a:buNone/>
            </a:pPr>
            <a:r>
              <a:rPr lang="en-US" dirty="0" smtClean="0">
                <a:solidFill>
                  <a:schemeClr val="accent6"/>
                </a:solidFill>
              </a:rPr>
              <a:t>        std::</a:t>
            </a:r>
            <a:r>
              <a:rPr lang="en-US" dirty="0" err="1" smtClean="0">
                <a:solidFill>
                  <a:schemeClr val="accent6"/>
                </a:solidFill>
              </a:rPr>
              <a:t>cout</a:t>
            </a:r>
            <a:r>
              <a:rPr lang="en-US" dirty="0" smtClean="0">
                <a:solidFill>
                  <a:schemeClr val="accent6"/>
                </a:solidFill>
              </a:rPr>
              <a:t> &lt;&lt; element &lt;&lt; ' ';</a:t>
            </a:r>
          </a:p>
          <a:p>
            <a:pPr latinLnBrk="1">
              <a:buNone/>
            </a:pPr>
            <a:r>
              <a:rPr lang="en-US" dirty="0" smtClean="0">
                <a:solidFill>
                  <a:schemeClr val="accent6"/>
                </a:solidFill>
              </a:rPr>
              <a:t>   </a:t>
            </a:r>
            <a:r>
              <a:rPr lang="en-US" smtClean="0">
                <a:solidFill>
                  <a:schemeClr val="accent6"/>
                </a:solidFill>
              </a:rPr>
              <a:t> }</a:t>
            </a:r>
            <a:endParaRPr lang="en-US" dirty="0" smtClean="0">
              <a:solidFill>
                <a:schemeClr val="accent6"/>
              </a:solidFill>
            </a:endParaRPr>
          </a:p>
        </p:txBody>
      </p:sp>
      <p:sp>
        <p:nvSpPr>
          <p:cNvPr id="4" name="Slide Number Placeholder 3"/>
          <p:cNvSpPr>
            <a:spLocks noGrp="1"/>
          </p:cNvSpPr>
          <p:nvPr>
            <p:ph type="sldNum" sz="quarter" idx="12"/>
          </p:nvPr>
        </p:nvSpPr>
        <p:spPr/>
        <p:txBody>
          <a:bodyPr/>
          <a:lstStyle/>
          <a:p>
            <a:fld id="{11F88B7E-86B8-4862-842E-2DB840C1EC76}" type="slidenum">
              <a:rPr lang="zh-CN" altLang="en-US" smtClean="0"/>
              <a:pPr/>
              <a:t>53</a:t>
            </a:fld>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0F47DD1D-5F02-4ADA-A8BC-8CA7D84D9389}"/>
              </a:ext>
            </a:extLst>
          </p:cNvPr>
          <p:cNvSpPr>
            <a:spLocks noGrp="1"/>
          </p:cNvSpPr>
          <p:nvPr>
            <p:ph type="title"/>
          </p:nvPr>
        </p:nvSpPr>
        <p:spPr/>
        <p:txBody>
          <a:bodyPr>
            <a:normAutofit/>
          </a:bodyPr>
          <a:lstStyle/>
          <a:p>
            <a:r>
              <a:rPr lang="en-US" sz="4000" dirty="0"/>
              <a:t>Xin </a:t>
            </a:r>
            <a:r>
              <a:rPr lang="en-US" sz="4000" dirty="0" err="1"/>
              <a:t>cảm</a:t>
            </a:r>
            <a:r>
              <a:rPr lang="en-US" sz="4000" dirty="0"/>
              <a:t> </a:t>
            </a:r>
            <a:r>
              <a:rPr lang="en-US" sz="4000" dirty="0" err="1"/>
              <a:t>ơn</a:t>
            </a:r>
            <a:r>
              <a:rPr lang="en-US" sz="4000" dirty="0"/>
              <a:t>!</a:t>
            </a:r>
          </a:p>
        </p:txBody>
      </p:sp>
      <p:sp>
        <p:nvSpPr>
          <p:cNvPr id="4" name="Slide Number Placeholder 3">
            <a:extLst>
              <a:ext uri="{FF2B5EF4-FFF2-40B4-BE49-F238E27FC236}">
                <a16:creationId xmlns="" xmlns:a16="http://schemas.microsoft.com/office/drawing/2014/main" id="{E639F53B-FF96-445D-830E-02F7F0BB1A10}"/>
              </a:ext>
            </a:extLst>
          </p:cNvPr>
          <p:cNvSpPr>
            <a:spLocks noGrp="1"/>
          </p:cNvSpPr>
          <p:nvPr>
            <p:ph type="sldNum" sz="quarter" idx="12"/>
          </p:nvPr>
        </p:nvSpPr>
        <p:spPr/>
        <p:txBody>
          <a:bodyPr/>
          <a:lstStyle/>
          <a:p>
            <a:fld id="{00ACC793-D879-4A72-AB4C-25BC676A92D0}" type="slidenum">
              <a:rPr lang="en-US" smtClean="0"/>
              <a:pPr/>
              <a:t>54</a:t>
            </a:fld>
            <a:endParaRPr lang="en-US" dirty="0"/>
          </a:p>
        </p:txBody>
      </p:sp>
    </p:spTree>
    <p:extLst>
      <p:ext uri="{BB962C8B-B14F-4D97-AF65-F5344CB8AC3E}">
        <p14:creationId xmlns="" xmlns:p14="http://schemas.microsoft.com/office/powerpoint/2010/main" val="1097760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a:extLst>
              <a:ext uri="{FF2B5EF4-FFF2-40B4-BE49-F238E27FC236}">
                <a16:creationId xmlns="" xmlns:a16="http://schemas.microsoft.com/office/drawing/2014/main" id="{4D12B3CA-7C3F-42C8-8405-236BE4F6763B}"/>
              </a:ext>
            </a:extLst>
          </p:cNvPr>
          <p:cNvSpPr>
            <a:spLocks noGrp="1" noChangeArrowheads="1"/>
          </p:cNvSpPr>
          <p:nvPr>
            <p:ph type="title"/>
          </p:nvPr>
        </p:nvSpPr>
        <p:spPr/>
        <p:txBody>
          <a:bodyPr/>
          <a:lstStyle/>
          <a:p>
            <a:r>
              <a:rPr lang="en-US" dirty="0" err="1"/>
              <a:t>Cú</a:t>
            </a:r>
            <a:r>
              <a:rPr lang="en-US" dirty="0"/>
              <a:t> </a:t>
            </a:r>
            <a:r>
              <a:rPr lang="en-US" dirty="0" err="1"/>
              <a:t>pháp</a:t>
            </a:r>
            <a:endParaRPr lang="fr-FR" dirty="0"/>
          </a:p>
        </p:txBody>
      </p:sp>
      <p:sp>
        <p:nvSpPr>
          <p:cNvPr id="217091" name="Rectangle 3">
            <a:extLst>
              <a:ext uri="{FF2B5EF4-FFF2-40B4-BE49-F238E27FC236}">
                <a16:creationId xmlns="" xmlns:a16="http://schemas.microsoft.com/office/drawing/2014/main" id="{4E41958F-C16F-4700-A1ED-B5CF458C3ACE}"/>
              </a:ext>
            </a:extLst>
          </p:cNvPr>
          <p:cNvSpPr>
            <a:spLocks noGrp="1" noChangeArrowheads="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return-type name(argument-list){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local-declarations</a:t>
            </a:r>
          </a:p>
          <a:p>
            <a:pPr marL="0" indent="0">
              <a:buNone/>
            </a:pPr>
            <a:r>
              <a:rPr lang="en-US" dirty="0">
                <a:latin typeface="Courier New" panose="02070309020205020404" pitchFamily="49" charset="0"/>
                <a:cs typeface="Courier New" panose="02070309020205020404" pitchFamily="49" charset="0"/>
              </a:rPr>
              <a:t>   statements</a:t>
            </a:r>
          </a:p>
          <a:p>
            <a:pPr marL="0" indent="0">
              <a:buNone/>
            </a:pPr>
            <a:r>
              <a:rPr lang="en-US" dirty="0">
                <a:latin typeface="Courier New" panose="02070309020205020404" pitchFamily="49" charset="0"/>
                <a:cs typeface="Courier New" panose="02070309020205020404" pitchFamily="49" charset="0"/>
              </a:rPr>
              <a:t>   return return-value;</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fr-FR" dirty="0"/>
          </a:p>
        </p:txBody>
      </p:sp>
      <p:sp>
        <p:nvSpPr>
          <p:cNvPr id="6" name="Slide Number Placeholder 3">
            <a:extLst>
              <a:ext uri="{FF2B5EF4-FFF2-40B4-BE49-F238E27FC236}">
                <a16:creationId xmlns="" xmlns:a16="http://schemas.microsoft.com/office/drawing/2014/main" id="{F293BA76-AB42-47C6-BFFF-5661C0A27530}"/>
              </a:ext>
            </a:extLst>
          </p:cNvPr>
          <p:cNvSpPr>
            <a:spLocks noGrp="1"/>
          </p:cNvSpPr>
          <p:nvPr>
            <p:ph type="sldNum" sz="quarter" idx="12"/>
          </p:nvPr>
        </p:nvSpPr>
        <p:spPr/>
        <p:txBody>
          <a:bodyPr/>
          <a:lstStyle/>
          <a:p>
            <a:fld id="{8C13379D-D487-4446-85FC-E9ED5B8B80F6}"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 xmlns:a16="http://schemas.microsoft.com/office/drawing/2014/main" id="{F7EC2A3E-8EA4-4069-9C17-FDF053D34722}"/>
              </a:ext>
            </a:extLst>
          </p:cNvPr>
          <p:cNvSpPr>
            <a:spLocks noGrp="1" noChangeArrowheads="1"/>
          </p:cNvSpPr>
          <p:nvPr>
            <p:ph type="title"/>
          </p:nvPr>
        </p:nvSpPr>
        <p:spPr/>
        <p:txBody>
          <a:bodyPr/>
          <a:lstStyle/>
          <a:p>
            <a:r>
              <a:rPr lang="fr-FR" dirty="0" err="1"/>
              <a:t>Ví</a:t>
            </a:r>
            <a:r>
              <a:rPr lang="fr-FR" dirty="0"/>
              <a:t> </a:t>
            </a:r>
            <a:r>
              <a:rPr lang="fr-FR" dirty="0" err="1"/>
              <a:t>dụ</a:t>
            </a:r>
            <a:r>
              <a:rPr lang="fr-FR" dirty="0"/>
              <a:t>: Square</a:t>
            </a:r>
          </a:p>
        </p:txBody>
      </p:sp>
      <p:sp>
        <p:nvSpPr>
          <p:cNvPr id="3" name="Content Placeholder 2">
            <a:extLst>
              <a:ext uri="{FF2B5EF4-FFF2-40B4-BE49-F238E27FC236}">
                <a16:creationId xmlns="" xmlns:a16="http://schemas.microsoft.com/office/drawing/2014/main" id="{45A73E4E-0ABE-41BE-A116-3C1FF094439B}"/>
              </a:ext>
            </a:extLst>
          </p:cNvPr>
          <p:cNvSpPr>
            <a:spLocks noGrp="1"/>
          </p:cNvSpPr>
          <p:nvPr>
            <p:ph idx="1"/>
          </p:nvPr>
        </p:nvSpPr>
        <p:spPr/>
        <p:txBody>
          <a:bodyPr/>
          <a:lstStyle/>
          <a:p>
            <a:endParaRPr lang="en-US"/>
          </a:p>
        </p:txBody>
      </p:sp>
      <p:sp>
        <p:nvSpPr>
          <p:cNvPr id="12" name="Slide Number Placeholder 3">
            <a:extLst>
              <a:ext uri="{FF2B5EF4-FFF2-40B4-BE49-F238E27FC236}">
                <a16:creationId xmlns="" xmlns:a16="http://schemas.microsoft.com/office/drawing/2014/main" id="{96E717DC-583B-475B-A388-1662917009BA}"/>
              </a:ext>
            </a:extLst>
          </p:cNvPr>
          <p:cNvSpPr>
            <a:spLocks noGrp="1"/>
          </p:cNvSpPr>
          <p:nvPr>
            <p:ph type="sldNum" sz="quarter" idx="12"/>
          </p:nvPr>
        </p:nvSpPr>
        <p:spPr/>
        <p:txBody>
          <a:bodyPr/>
          <a:lstStyle/>
          <a:p>
            <a:fld id="{8C13379D-D487-4446-85FC-E9ED5B8B80F6}" type="slidenum">
              <a:rPr lang="en-US" smtClean="0"/>
              <a:pPr/>
              <a:t>7</a:t>
            </a:fld>
            <a:endParaRPr lang="en-US"/>
          </a:p>
        </p:txBody>
      </p:sp>
      <p:sp>
        <p:nvSpPr>
          <p:cNvPr id="7171" name="Rectangle 4">
            <a:extLst>
              <a:ext uri="{FF2B5EF4-FFF2-40B4-BE49-F238E27FC236}">
                <a16:creationId xmlns="" xmlns:a16="http://schemas.microsoft.com/office/drawing/2014/main" id="{6128677C-6AC4-4717-8801-2DA7AFF33A59}"/>
              </a:ext>
            </a:extLst>
          </p:cNvPr>
          <p:cNvSpPr>
            <a:spLocks noChangeArrowheads="1"/>
          </p:cNvSpPr>
          <p:nvPr/>
        </p:nvSpPr>
        <p:spPr bwMode="auto">
          <a:xfrm>
            <a:off x="765750" y="2703229"/>
            <a:ext cx="7696200" cy="3240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lnSpc>
                <a:spcPct val="80000"/>
              </a:lnSpc>
              <a:buFontTx/>
              <a:buNone/>
            </a:pPr>
            <a:r>
              <a:rPr lang="en-US" altLang="en-US" sz="1600" b="1" dirty="0">
                <a:solidFill>
                  <a:srgbClr val="0000FF"/>
                </a:solidFill>
                <a:latin typeface="Courier New" panose="02070309020205020404" pitchFamily="49" charset="0"/>
                <a:cs typeface="Courier New" panose="02070309020205020404" pitchFamily="49" charset="0"/>
              </a:rPr>
              <a:t>int</a:t>
            </a:r>
            <a:r>
              <a:rPr lang="en-US" altLang="en-US" sz="1600" b="1" dirty="0">
                <a:latin typeface="Courier New" panose="02070309020205020404" pitchFamily="49" charset="0"/>
                <a:cs typeface="Courier New" panose="02070309020205020404" pitchFamily="49" charset="0"/>
              </a:rPr>
              <a:t> main(</a:t>
            </a:r>
            <a:r>
              <a:rPr lang="en-US" altLang="en-US" sz="1600" b="1" dirty="0">
                <a:solidFill>
                  <a:srgbClr val="0000FF"/>
                </a:solidFill>
                <a:latin typeface="Courier New" panose="02070309020205020404" pitchFamily="49" charset="0"/>
                <a:cs typeface="Courier New" panose="02070309020205020404" pitchFamily="49" charset="0"/>
              </a:rPr>
              <a:t>void</a:t>
            </a:r>
            <a:r>
              <a:rPr lang="en-US" altLang="en-US" sz="1600" b="1" dirty="0">
                <a:latin typeface="Courier New" panose="02070309020205020404" pitchFamily="49" charset="0"/>
                <a:cs typeface="Courier New" panose="02070309020205020404" pitchFamily="49" charset="0"/>
              </a:rPr>
              <a:t>) </a:t>
            </a:r>
          </a:p>
          <a:p>
            <a:pPr eaLnBrk="1" hangingPunct="1">
              <a:lnSpc>
                <a:spcPct val="80000"/>
              </a:lnSpc>
              <a:buFontTx/>
              <a:buNone/>
            </a:pPr>
            <a:r>
              <a:rPr lang="en-US" altLang="en-US" sz="1600" b="1" dirty="0">
                <a:latin typeface="Courier New" panose="02070309020205020404" pitchFamily="49" charset="0"/>
                <a:cs typeface="Courier New" panose="02070309020205020404" pitchFamily="49" charset="0"/>
              </a:rPr>
              <a:t>{</a:t>
            </a:r>
          </a:p>
          <a:p>
            <a:pPr eaLnBrk="1" hangingPunct="1">
              <a:lnSpc>
                <a:spcPct val="80000"/>
              </a:lnSpc>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double</a:t>
            </a:r>
            <a:r>
              <a:rPr lang="en-US" altLang="en-US" sz="1600" b="1" dirty="0">
                <a:latin typeface="Courier New" panose="02070309020205020404" pitchFamily="49" charset="0"/>
                <a:cs typeface="Courier New" panose="02070309020205020404" pitchFamily="49" charset="0"/>
              </a:rPr>
              <a:t> num = 0.0, </a:t>
            </a:r>
            <a:r>
              <a:rPr lang="en-US" altLang="en-US" sz="1600" b="1" dirty="0" err="1">
                <a:latin typeface="Courier New" panose="02070309020205020404" pitchFamily="49" charset="0"/>
                <a:cs typeface="Courier New" panose="02070309020205020404" pitchFamily="49" charset="0"/>
              </a:rPr>
              <a:t>sqr</a:t>
            </a:r>
            <a:r>
              <a:rPr lang="en-US" altLang="en-US" sz="1600" b="1" dirty="0">
                <a:latin typeface="Courier New" panose="02070309020205020404" pitchFamily="49" charset="0"/>
                <a:cs typeface="Courier New" panose="02070309020205020404" pitchFamily="49" charset="0"/>
              </a:rPr>
              <a:t> = 0.0;</a:t>
            </a:r>
          </a:p>
          <a:p>
            <a:pPr eaLnBrk="1" hangingPunct="1">
              <a:lnSpc>
                <a:spcPct val="80000"/>
              </a:lnSpc>
            </a:pPr>
            <a:endParaRPr lang="en-US" altLang="en-US" sz="1600" b="1" dirty="0">
              <a:latin typeface="Courier New" panose="02070309020205020404" pitchFamily="49" charset="0"/>
              <a:cs typeface="Courier New" panose="02070309020205020404" pitchFamily="49" charset="0"/>
            </a:endParaRPr>
          </a:p>
          <a:p>
            <a:pPr eaLnBrk="1" hangingPunct="1">
              <a:lnSpc>
                <a:spcPct val="80000"/>
              </a:lnSpc>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printf</a:t>
            </a:r>
            <a:r>
              <a:rPr lang="en-US" altLang="en-US" sz="1600" b="1" dirty="0">
                <a:latin typeface="Courier New" panose="02070309020205020404" pitchFamily="49" charset="0"/>
                <a:cs typeface="Courier New" panose="02070309020205020404" pitchFamily="49" charset="0"/>
              </a:rPr>
              <a:t>("enter a number\n");</a:t>
            </a:r>
          </a:p>
          <a:p>
            <a:pPr eaLnBrk="1" hangingPunct="1">
              <a:lnSpc>
                <a:spcPct val="80000"/>
              </a:lnSpc>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scanf</a:t>
            </a:r>
            <a:r>
              <a:rPr lang="en-US" altLang="en-US" sz="1600" b="1" dirty="0">
                <a:latin typeface="Courier New" panose="02070309020205020404" pitchFamily="49" charset="0"/>
                <a:cs typeface="Courier New" panose="02070309020205020404" pitchFamily="49" charset="0"/>
              </a:rPr>
              <a:t>("%</a:t>
            </a:r>
            <a:r>
              <a:rPr lang="en-US" altLang="en-US" sz="1600" b="1" dirty="0" err="1">
                <a:latin typeface="Courier New" panose="02070309020205020404" pitchFamily="49" charset="0"/>
                <a:cs typeface="Courier New" panose="02070309020205020404" pitchFamily="49" charset="0"/>
              </a:rPr>
              <a:t>lf</a:t>
            </a:r>
            <a:r>
              <a:rPr lang="en-US" altLang="en-US" sz="1600" b="1" dirty="0">
                <a:latin typeface="Courier New" panose="02070309020205020404" pitchFamily="49" charset="0"/>
                <a:cs typeface="Courier New" panose="02070309020205020404" pitchFamily="49" charset="0"/>
              </a:rPr>
              <a:t>",&amp;num);</a:t>
            </a:r>
          </a:p>
          <a:p>
            <a:pPr eaLnBrk="1" hangingPunct="1">
              <a:lnSpc>
                <a:spcPct val="80000"/>
              </a:lnSpc>
              <a:buFontTx/>
              <a:buNone/>
            </a:pPr>
            <a:endParaRPr lang="en-US" altLang="en-US" sz="1600" b="1" dirty="0">
              <a:latin typeface="Courier New" panose="02070309020205020404" pitchFamily="49" charset="0"/>
              <a:cs typeface="Courier New" panose="02070309020205020404" pitchFamily="49" charset="0"/>
            </a:endParaRPr>
          </a:p>
          <a:p>
            <a:pPr eaLnBrk="1" hangingPunct="1">
              <a:lnSpc>
                <a:spcPct val="80000"/>
              </a:lnSpc>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sqr</a:t>
            </a:r>
            <a:r>
              <a:rPr lang="en-US" altLang="en-US" sz="1600" b="1" dirty="0">
                <a:latin typeface="Courier New" panose="02070309020205020404" pitchFamily="49" charset="0"/>
                <a:cs typeface="Courier New" panose="02070309020205020404" pitchFamily="49" charset="0"/>
              </a:rPr>
              <a:t> = square(num);</a:t>
            </a:r>
          </a:p>
          <a:p>
            <a:pPr eaLnBrk="1" hangingPunct="1">
              <a:lnSpc>
                <a:spcPct val="80000"/>
              </a:lnSpc>
            </a:pPr>
            <a:endParaRPr lang="en-US" altLang="en-US" sz="1600" b="1" dirty="0">
              <a:latin typeface="Courier New" panose="02070309020205020404" pitchFamily="49" charset="0"/>
              <a:cs typeface="Courier New" panose="02070309020205020404" pitchFamily="49" charset="0"/>
            </a:endParaRPr>
          </a:p>
          <a:p>
            <a:pPr eaLnBrk="1" hangingPunct="1">
              <a:lnSpc>
                <a:spcPct val="80000"/>
              </a:lnSpc>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printf</a:t>
            </a:r>
            <a:r>
              <a:rPr lang="en-US" altLang="en-US" sz="1600" b="1" dirty="0">
                <a:latin typeface="Courier New" panose="02070309020205020404" pitchFamily="49" charset="0"/>
                <a:cs typeface="Courier New" panose="02070309020205020404" pitchFamily="49" charset="0"/>
              </a:rPr>
              <a:t>("square of %g is %g\n", num, </a:t>
            </a:r>
            <a:r>
              <a:rPr lang="en-US" altLang="en-US" sz="1600" b="1" dirty="0" err="1">
                <a:latin typeface="Courier New" panose="02070309020205020404" pitchFamily="49" charset="0"/>
                <a:cs typeface="Courier New" panose="02070309020205020404" pitchFamily="49" charset="0"/>
              </a:rPr>
              <a:t>sqr</a:t>
            </a:r>
            <a:r>
              <a:rPr lang="en-US" altLang="en-US" sz="1600" b="1" dirty="0">
                <a:latin typeface="Courier New" panose="02070309020205020404" pitchFamily="49" charset="0"/>
                <a:cs typeface="Courier New" panose="02070309020205020404" pitchFamily="49" charset="0"/>
              </a:rPr>
              <a:t>);</a:t>
            </a:r>
          </a:p>
          <a:p>
            <a:pPr eaLnBrk="1" hangingPunct="1">
              <a:lnSpc>
                <a:spcPct val="80000"/>
              </a:lnSpc>
            </a:pPr>
            <a:endParaRPr lang="en-US" altLang="en-US" sz="1600" b="1" dirty="0">
              <a:latin typeface="Courier New" panose="02070309020205020404" pitchFamily="49" charset="0"/>
              <a:cs typeface="Courier New" panose="02070309020205020404" pitchFamily="49" charset="0"/>
            </a:endParaRPr>
          </a:p>
          <a:p>
            <a:pPr eaLnBrk="1" hangingPunct="1">
              <a:lnSpc>
                <a:spcPct val="80000"/>
              </a:lnSpc>
              <a:buFontTx/>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return </a:t>
            </a:r>
            <a:r>
              <a:rPr lang="en-US" altLang="en-US" sz="1600" b="1" dirty="0">
                <a:latin typeface="Courier New" panose="02070309020205020404" pitchFamily="49" charset="0"/>
                <a:cs typeface="Courier New" panose="02070309020205020404" pitchFamily="49" charset="0"/>
              </a:rPr>
              <a:t>0;</a:t>
            </a:r>
          </a:p>
          <a:p>
            <a:pPr eaLnBrk="1" hangingPunct="1">
              <a:lnSpc>
                <a:spcPct val="80000"/>
              </a:lnSpc>
              <a:buFontTx/>
              <a:buNone/>
            </a:pPr>
            <a:r>
              <a:rPr lang="en-US" altLang="en-US" sz="1600" b="1" dirty="0">
                <a:latin typeface="Courier New" panose="02070309020205020404" pitchFamily="49" charset="0"/>
                <a:cs typeface="Courier New" panose="02070309020205020404" pitchFamily="49" charset="0"/>
              </a:rPr>
              <a:t>}</a:t>
            </a:r>
          </a:p>
          <a:p>
            <a:pPr eaLnBrk="1" hangingPunct="1">
              <a:lnSpc>
                <a:spcPct val="80000"/>
              </a:lnSpc>
              <a:buFontTx/>
              <a:buNone/>
            </a:pPr>
            <a:endParaRPr lang="en-US" altLang="en-US" sz="1600" b="1" dirty="0">
              <a:latin typeface="Courier New" panose="02070309020205020404" pitchFamily="49" charset="0"/>
              <a:cs typeface="Courier New" panose="02070309020205020404" pitchFamily="49" charset="0"/>
            </a:endParaRPr>
          </a:p>
        </p:txBody>
      </p:sp>
      <p:sp>
        <p:nvSpPr>
          <p:cNvPr id="215045" name="Text Box 5">
            <a:extLst>
              <a:ext uri="{FF2B5EF4-FFF2-40B4-BE49-F238E27FC236}">
                <a16:creationId xmlns="" xmlns:a16="http://schemas.microsoft.com/office/drawing/2014/main" id="{405BD4F6-0A51-419C-BC30-88ECEF06D65C}"/>
              </a:ext>
            </a:extLst>
          </p:cNvPr>
          <p:cNvSpPr txBox="1">
            <a:spLocks noChangeArrowheads="1"/>
          </p:cNvSpPr>
          <p:nvPr/>
        </p:nvSpPr>
        <p:spPr bwMode="auto">
          <a:xfrm>
            <a:off x="4118550" y="1484029"/>
            <a:ext cx="335280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50000"/>
              </a:spcBef>
              <a:buFontTx/>
              <a:buNone/>
            </a:pPr>
            <a:r>
              <a:rPr lang="en-US" altLang="en-US" sz="1800" dirty="0" err="1">
                <a:solidFill>
                  <a:srgbClr val="FF0000"/>
                </a:solidFill>
                <a:latin typeface="Tahoma" panose="020B0604030504040204" pitchFamily="34" charset="0"/>
                <a:cs typeface="Arial" panose="020B0604020202020204" pitchFamily="34" charset="0"/>
              </a:rPr>
              <a:t>Đây</a:t>
            </a:r>
            <a:r>
              <a:rPr lang="en-US" altLang="en-US" sz="1800" dirty="0">
                <a:solidFill>
                  <a:srgbClr val="FF0000"/>
                </a:solidFill>
                <a:latin typeface="Tahoma" panose="020B0604030504040204" pitchFamily="34" charset="0"/>
                <a:cs typeface="Arial" panose="020B0604020202020204" pitchFamily="34" charset="0"/>
              </a:rPr>
              <a:t> </a:t>
            </a:r>
            <a:r>
              <a:rPr lang="en-US" altLang="en-US" sz="1800" dirty="0" err="1">
                <a:solidFill>
                  <a:srgbClr val="FF0000"/>
                </a:solidFill>
                <a:latin typeface="Tahoma" panose="020B0604030504040204" pitchFamily="34" charset="0"/>
                <a:cs typeface="Arial" panose="020B0604020202020204" pitchFamily="34" charset="0"/>
              </a:rPr>
              <a:t>là</a:t>
            </a:r>
            <a:r>
              <a:rPr lang="en-US" altLang="en-US" sz="1800" dirty="0">
                <a:solidFill>
                  <a:srgbClr val="FF0000"/>
                </a:solidFill>
                <a:latin typeface="Tahoma" panose="020B0604030504040204" pitchFamily="34" charset="0"/>
                <a:cs typeface="Arial" panose="020B0604020202020204" pitchFamily="34" charset="0"/>
              </a:rPr>
              <a:t> </a:t>
            </a:r>
            <a:r>
              <a:rPr lang="en-US" altLang="en-US" sz="1800" dirty="0" err="1">
                <a:solidFill>
                  <a:srgbClr val="FF0000"/>
                </a:solidFill>
                <a:latin typeface="Tahoma" panose="020B0604030504040204" pitchFamily="34" charset="0"/>
                <a:cs typeface="Arial" panose="020B0604020202020204" pitchFamily="34" charset="0"/>
              </a:rPr>
              <a:t>định</a:t>
            </a:r>
            <a:r>
              <a:rPr lang="en-US" altLang="en-US" sz="1800" dirty="0">
                <a:solidFill>
                  <a:srgbClr val="FF0000"/>
                </a:solidFill>
                <a:latin typeface="Tahoma" panose="020B0604030504040204" pitchFamily="34" charset="0"/>
                <a:cs typeface="Arial" panose="020B0604020202020204" pitchFamily="34" charset="0"/>
              </a:rPr>
              <a:t> </a:t>
            </a:r>
            <a:r>
              <a:rPr lang="en-US" altLang="en-US" sz="1800" dirty="0" err="1">
                <a:solidFill>
                  <a:srgbClr val="FF0000"/>
                </a:solidFill>
                <a:latin typeface="Tahoma" panose="020B0604030504040204" pitchFamily="34" charset="0"/>
                <a:cs typeface="Arial" panose="020B0604020202020204" pitchFamily="34" charset="0"/>
              </a:rPr>
              <a:t>nghĩa</a:t>
            </a:r>
            <a:r>
              <a:rPr lang="en-US" altLang="en-US" sz="1800" dirty="0">
                <a:solidFill>
                  <a:srgbClr val="FF0000"/>
                </a:solidFill>
                <a:latin typeface="Tahoma" panose="020B0604030504040204" pitchFamily="34" charset="0"/>
                <a:cs typeface="Arial" panose="020B0604020202020204" pitchFamily="34" charset="0"/>
              </a:rPr>
              <a:t> </a:t>
            </a:r>
            <a:r>
              <a:rPr lang="en-US" altLang="en-US" sz="1800" dirty="0" err="1">
                <a:solidFill>
                  <a:srgbClr val="FF0000"/>
                </a:solidFill>
                <a:latin typeface="Tahoma" panose="020B0604030504040204" pitchFamily="34" charset="0"/>
                <a:cs typeface="Arial" panose="020B0604020202020204" pitchFamily="34" charset="0"/>
              </a:rPr>
              <a:t>hàm</a:t>
            </a:r>
            <a:r>
              <a:rPr lang="en-US" altLang="en-US" sz="1800" dirty="0">
                <a:solidFill>
                  <a:srgbClr val="FF0000"/>
                </a:solidFill>
                <a:latin typeface="Tahoma" panose="020B0604030504040204" pitchFamily="34" charset="0"/>
                <a:cs typeface="Arial" panose="020B0604020202020204" pitchFamily="34" charset="0"/>
              </a:rPr>
              <a:t> </a:t>
            </a:r>
            <a:r>
              <a:rPr lang="en-US" altLang="en-US" sz="1800" dirty="0" err="1">
                <a:solidFill>
                  <a:srgbClr val="FF0000"/>
                </a:solidFill>
                <a:latin typeface="Tahoma" panose="020B0604030504040204" pitchFamily="34" charset="0"/>
                <a:cs typeface="Arial" panose="020B0604020202020204" pitchFamily="34" charset="0"/>
              </a:rPr>
              <a:t>ngoài</a:t>
            </a:r>
            <a:r>
              <a:rPr lang="en-US" altLang="en-US" sz="1800" dirty="0">
                <a:solidFill>
                  <a:srgbClr val="FF0000"/>
                </a:solidFill>
                <a:latin typeface="Tahoma" panose="020B0604030504040204" pitchFamily="34" charset="0"/>
                <a:cs typeface="Arial" panose="020B0604020202020204" pitchFamily="34" charset="0"/>
              </a:rPr>
              <a:t> </a:t>
            </a:r>
            <a:r>
              <a:rPr lang="en-US" altLang="en-US" sz="1800" dirty="0" err="1">
                <a:solidFill>
                  <a:srgbClr val="FF0000"/>
                </a:solidFill>
                <a:latin typeface="Tahoma" panose="020B0604030504040204" pitchFamily="34" charset="0"/>
                <a:cs typeface="Arial" panose="020B0604020202020204" pitchFamily="34" charset="0"/>
              </a:rPr>
              <a:t>hàm</a:t>
            </a:r>
            <a:r>
              <a:rPr lang="en-US" altLang="en-US" sz="1800" dirty="0">
                <a:solidFill>
                  <a:srgbClr val="FF0000"/>
                </a:solidFill>
                <a:latin typeface="Tahoma" panose="020B0604030504040204" pitchFamily="34" charset="0"/>
                <a:cs typeface="Arial" panose="020B0604020202020204" pitchFamily="34" charset="0"/>
              </a:rPr>
              <a:t> main</a:t>
            </a:r>
          </a:p>
        </p:txBody>
      </p:sp>
      <p:sp>
        <p:nvSpPr>
          <p:cNvPr id="7173" name="Text Box 6">
            <a:extLst>
              <a:ext uri="{FF2B5EF4-FFF2-40B4-BE49-F238E27FC236}">
                <a16:creationId xmlns="" xmlns:a16="http://schemas.microsoft.com/office/drawing/2014/main" id="{6D054A14-DFF2-4F6E-910E-C084293C952C}"/>
              </a:ext>
            </a:extLst>
          </p:cNvPr>
          <p:cNvSpPr txBox="1">
            <a:spLocks noChangeArrowheads="1"/>
          </p:cNvSpPr>
          <p:nvPr/>
        </p:nvSpPr>
        <p:spPr bwMode="auto">
          <a:xfrm>
            <a:off x="765750" y="1331629"/>
            <a:ext cx="3124200" cy="1020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marL="447675" indent="-447675">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lnSpc>
                <a:spcPct val="80000"/>
              </a:lnSpc>
              <a:buClr>
                <a:schemeClr val="accent1"/>
              </a:buClr>
              <a:buSzPct val="70000"/>
              <a:buFont typeface="Wingdings" panose="05000000000000000000" pitchFamily="2" charset="2"/>
              <a:buNone/>
            </a:pPr>
            <a:r>
              <a:rPr lang="en-US" altLang="en-US" sz="1600" b="1" dirty="0">
                <a:solidFill>
                  <a:srgbClr val="0000FF"/>
                </a:solidFill>
                <a:latin typeface="Courier New" panose="02070309020205020404" pitchFamily="49" charset="0"/>
                <a:cs typeface="Courier New" panose="02070309020205020404" pitchFamily="49" charset="0"/>
              </a:rPr>
              <a:t>double</a:t>
            </a:r>
            <a:r>
              <a:rPr lang="en-US" altLang="en-US" sz="1600" b="1" dirty="0">
                <a:latin typeface="Courier New" panose="02070309020205020404" pitchFamily="49" charset="0"/>
                <a:cs typeface="Courier New" panose="02070309020205020404" pitchFamily="49" charset="0"/>
              </a:rPr>
              <a:t> square(</a:t>
            </a:r>
            <a:r>
              <a:rPr lang="en-US" altLang="en-US" sz="1600" b="1" dirty="0">
                <a:solidFill>
                  <a:srgbClr val="0000FF"/>
                </a:solidFill>
                <a:latin typeface="Courier New" panose="02070309020205020404" pitchFamily="49" charset="0"/>
                <a:cs typeface="Courier New" panose="02070309020205020404" pitchFamily="49" charset="0"/>
              </a:rPr>
              <a:t>double</a:t>
            </a:r>
            <a:r>
              <a:rPr lang="en-US" altLang="en-US" sz="1600" b="1" dirty="0">
                <a:latin typeface="Courier New" panose="02070309020205020404" pitchFamily="49" charset="0"/>
                <a:cs typeface="Courier New" panose="02070309020205020404" pitchFamily="49" charset="0"/>
              </a:rPr>
              <a:t> a) </a:t>
            </a:r>
          </a:p>
          <a:p>
            <a:pPr eaLnBrk="1" hangingPunct="1">
              <a:lnSpc>
                <a:spcPct val="80000"/>
              </a:lnSpc>
              <a:buClr>
                <a:schemeClr val="accent1"/>
              </a:buClr>
              <a:buSzPct val="70000"/>
              <a:buFont typeface="Wingdings" panose="05000000000000000000" pitchFamily="2" charset="2"/>
              <a:buNone/>
            </a:pPr>
            <a:r>
              <a:rPr lang="en-US" altLang="en-US" sz="1600" b="1" dirty="0">
                <a:latin typeface="Courier New" panose="02070309020205020404" pitchFamily="49" charset="0"/>
                <a:cs typeface="Courier New" panose="02070309020205020404" pitchFamily="49" charset="0"/>
              </a:rPr>
              <a:t>{</a:t>
            </a:r>
          </a:p>
          <a:p>
            <a:pPr eaLnBrk="1" hangingPunct="1">
              <a:lnSpc>
                <a:spcPct val="80000"/>
              </a:lnSpc>
              <a:buClr>
                <a:schemeClr val="accent1"/>
              </a:buClr>
              <a:buSzPct val="70000"/>
              <a:buFont typeface="Wingdings" panose="05000000000000000000" pitchFamily="2" charset="2"/>
              <a:buNone/>
            </a:pP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return</a:t>
            </a:r>
            <a:r>
              <a:rPr lang="en-US" altLang="en-US" sz="1600" b="1" dirty="0">
                <a:latin typeface="Courier New" panose="02070309020205020404" pitchFamily="49" charset="0"/>
                <a:cs typeface="Courier New" panose="02070309020205020404" pitchFamily="49" charset="0"/>
              </a:rPr>
              <a:t> a * a;</a:t>
            </a:r>
          </a:p>
          <a:p>
            <a:pPr eaLnBrk="1" hangingPunct="1">
              <a:lnSpc>
                <a:spcPct val="80000"/>
              </a:lnSpc>
              <a:buClr>
                <a:schemeClr val="accent1"/>
              </a:buClr>
              <a:buSzPct val="70000"/>
              <a:buFont typeface="Wingdings" panose="05000000000000000000" pitchFamily="2" charset="2"/>
              <a:buNone/>
            </a:pPr>
            <a:r>
              <a:rPr lang="en-US" altLang="en-US" sz="1600" b="1" dirty="0">
                <a:latin typeface="Courier New" panose="02070309020205020404" pitchFamily="49" charset="0"/>
                <a:cs typeface="Courier New" panose="02070309020205020404" pitchFamily="49" charset="0"/>
              </a:rPr>
              <a:t>}</a:t>
            </a:r>
          </a:p>
        </p:txBody>
      </p:sp>
      <p:sp>
        <p:nvSpPr>
          <p:cNvPr id="215047" name="Rectangle 7">
            <a:extLst>
              <a:ext uri="{FF2B5EF4-FFF2-40B4-BE49-F238E27FC236}">
                <a16:creationId xmlns="" xmlns:a16="http://schemas.microsoft.com/office/drawing/2014/main" id="{C5D4D977-DC82-4F56-9768-BD55DB6399A2}"/>
              </a:ext>
            </a:extLst>
          </p:cNvPr>
          <p:cNvSpPr>
            <a:spLocks noChangeArrowheads="1"/>
          </p:cNvSpPr>
          <p:nvPr/>
        </p:nvSpPr>
        <p:spPr bwMode="auto">
          <a:xfrm>
            <a:off x="689550" y="1255429"/>
            <a:ext cx="3124200" cy="1143000"/>
          </a:xfrm>
          <a:prstGeom prst="rect">
            <a:avLst/>
          </a:prstGeom>
          <a:solidFill>
            <a:srgbClr val="FF0000">
              <a:alpha val="20000"/>
            </a:srgbClr>
          </a:solidFill>
          <a:ln>
            <a:noFill/>
          </a:ln>
          <a:extLst>
            <a:ext uri="{91240B29-F687-4F45-9708-019B960494DF}">
              <a14:hiddenLine xmlns="" xmlns:a14="http://schemas.microsoft.com/office/drawing/2010/main" w="9525" algn="ctr">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US" altLang="en-US" sz="1800" dirty="0"/>
          </a:p>
        </p:txBody>
      </p:sp>
      <p:grpSp>
        <p:nvGrpSpPr>
          <p:cNvPr id="2" name="Group 8">
            <a:extLst>
              <a:ext uri="{FF2B5EF4-FFF2-40B4-BE49-F238E27FC236}">
                <a16:creationId xmlns="" xmlns:a16="http://schemas.microsoft.com/office/drawing/2014/main" id="{01A38BBC-492F-468A-B434-FA8C2DC00D08}"/>
              </a:ext>
            </a:extLst>
          </p:cNvPr>
          <p:cNvGrpSpPr>
            <a:grpSpLocks/>
          </p:cNvGrpSpPr>
          <p:nvPr/>
        </p:nvGrpSpPr>
        <p:grpSpPr bwMode="auto">
          <a:xfrm>
            <a:off x="3508950" y="4227233"/>
            <a:ext cx="3733800" cy="646113"/>
            <a:chOff x="2208" y="3072"/>
            <a:chExt cx="2352" cy="407"/>
          </a:xfrm>
        </p:grpSpPr>
        <p:sp>
          <p:nvSpPr>
            <p:cNvPr id="7176" name="Text Box 9">
              <a:extLst>
                <a:ext uri="{FF2B5EF4-FFF2-40B4-BE49-F238E27FC236}">
                  <a16:creationId xmlns="" xmlns:a16="http://schemas.microsoft.com/office/drawing/2014/main" id="{A06AC81D-2DCB-47FD-B484-2ADD5AC079E4}"/>
                </a:ext>
              </a:extLst>
            </p:cNvPr>
            <p:cNvSpPr txBox="1">
              <a:spLocks noChangeArrowheads="1"/>
            </p:cNvSpPr>
            <p:nvPr/>
          </p:nvSpPr>
          <p:spPr bwMode="auto">
            <a:xfrm>
              <a:off x="2880" y="3072"/>
              <a:ext cx="1680"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eaLnBrk="1" hangingPunct="1">
                <a:spcBef>
                  <a:spcPct val="50000"/>
                </a:spcBef>
                <a:buFontTx/>
                <a:buNone/>
              </a:pPr>
              <a:r>
                <a:rPr lang="en-US" altLang="en-US" sz="1800" dirty="0" err="1">
                  <a:solidFill>
                    <a:srgbClr val="FF0000"/>
                  </a:solidFill>
                  <a:latin typeface="Tahoma" panose="020B0604030504040204" pitchFamily="34" charset="0"/>
                  <a:cs typeface="Arial" panose="020B0604020202020204" pitchFamily="34" charset="0"/>
                </a:rPr>
                <a:t>Đây</a:t>
              </a:r>
              <a:r>
                <a:rPr lang="en-US" altLang="en-US" sz="1800" dirty="0">
                  <a:solidFill>
                    <a:srgbClr val="FF0000"/>
                  </a:solidFill>
                  <a:latin typeface="Tahoma" panose="020B0604030504040204" pitchFamily="34" charset="0"/>
                  <a:cs typeface="Arial" panose="020B0604020202020204" pitchFamily="34" charset="0"/>
                </a:rPr>
                <a:t> </a:t>
              </a:r>
              <a:r>
                <a:rPr lang="en-US" altLang="en-US" sz="1800" dirty="0" err="1">
                  <a:solidFill>
                    <a:srgbClr val="FF0000"/>
                  </a:solidFill>
                  <a:latin typeface="Tahoma" panose="020B0604030504040204" pitchFamily="34" charset="0"/>
                  <a:cs typeface="Arial" panose="020B0604020202020204" pitchFamily="34" charset="0"/>
                </a:rPr>
                <a:t>là</a:t>
              </a:r>
              <a:r>
                <a:rPr lang="en-US" altLang="en-US" sz="1800" dirty="0">
                  <a:solidFill>
                    <a:srgbClr val="FF0000"/>
                  </a:solidFill>
                  <a:latin typeface="Tahoma" panose="020B0604030504040204" pitchFamily="34" charset="0"/>
                  <a:cs typeface="Arial" panose="020B0604020202020204" pitchFamily="34" charset="0"/>
                </a:rPr>
                <a:t> </a:t>
              </a:r>
              <a:r>
                <a:rPr lang="en-US" altLang="en-US" sz="1800" dirty="0" err="1">
                  <a:solidFill>
                    <a:srgbClr val="FF0000"/>
                  </a:solidFill>
                  <a:latin typeface="Tahoma" panose="020B0604030504040204" pitchFamily="34" charset="0"/>
                  <a:cs typeface="Arial" panose="020B0604020202020204" pitchFamily="34" charset="0"/>
                </a:rPr>
                <a:t>chỗ</a:t>
              </a:r>
              <a:r>
                <a:rPr lang="en-US" altLang="en-US" sz="1800" dirty="0">
                  <a:solidFill>
                    <a:srgbClr val="FF0000"/>
                  </a:solidFill>
                  <a:latin typeface="Tahoma" panose="020B0604030504040204" pitchFamily="34" charset="0"/>
                  <a:cs typeface="Arial" panose="020B0604020202020204" pitchFamily="34" charset="0"/>
                </a:rPr>
                <a:t> </a:t>
              </a:r>
              <a:r>
                <a:rPr lang="en-US" altLang="en-US" sz="1800" dirty="0" err="1">
                  <a:solidFill>
                    <a:srgbClr val="FF0000"/>
                  </a:solidFill>
                  <a:latin typeface="Tahoma" panose="020B0604030504040204" pitchFamily="34" charset="0"/>
                  <a:cs typeface="Arial" panose="020B0604020202020204" pitchFamily="34" charset="0"/>
                </a:rPr>
                <a:t>gọi</a:t>
              </a:r>
              <a:r>
                <a:rPr lang="en-US" altLang="en-US" sz="1800" dirty="0">
                  <a:solidFill>
                    <a:srgbClr val="FF0000"/>
                  </a:solidFill>
                  <a:latin typeface="Tahoma" panose="020B0604030504040204" pitchFamily="34" charset="0"/>
                  <a:cs typeface="Arial" panose="020B0604020202020204" pitchFamily="34" charset="0"/>
                </a:rPr>
                <a:t> </a:t>
              </a:r>
              <a:r>
                <a:rPr lang="en-US" altLang="en-US" sz="1800" dirty="0" err="1">
                  <a:solidFill>
                    <a:srgbClr val="FF0000"/>
                  </a:solidFill>
                  <a:latin typeface="Tahoma" panose="020B0604030504040204" pitchFamily="34" charset="0"/>
                  <a:cs typeface="Arial" panose="020B0604020202020204" pitchFamily="34" charset="0"/>
                </a:rPr>
                <a:t>hàm</a:t>
              </a:r>
              <a:r>
                <a:rPr lang="en-US" altLang="en-US" sz="1800" dirty="0">
                  <a:solidFill>
                    <a:srgbClr val="FF0000"/>
                  </a:solidFill>
                  <a:latin typeface="Tahoma" panose="020B0604030504040204" pitchFamily="34" charset="0"/>
                  <a:cs typeface="Arial" panose="020B0604020202020204" pitchFamily="34" charset="0"/>
                </a:rPr>
                <a:t> square</a:t>
              </a:r>
            </a:p>
          </p:txBody>
        </p:sp>
        <p:sp>
          <p:nvSpPr>
            <p:cNvPr id="7177" name="AutoShape 10">
              <a:extLst>
                <a:ext uri="{FF2B5EF4-FFF2-40B4-BE49-F238E27FC236}">
                  <a16:creationId xmlns="" xmlns:a16="http://schemas.microsoft.com/office/drawing/2014/main" id="{753143F1-4E89-4A92-B4C0-44F7A94EF0EE}"/>
                </a:ext>
              </a:extLst>
            </p:cNvPr>
            <p:cNvSpPr>
              <a:spLocks noChangeArrowheads="1"/>
            </p:cNvSpPr>
            <p:nvPr/>
          </p:nvSpPr>
          <p:spPr bwMode="auto">
            <a:xfrm>
              <a:off x="2208" y="3120"/>
              <a:ext cx="614" cy="306"/>
            </a:xfrm>
            <a:prstGeom prst="leftArrow">
              <a:avLst>
                <a:gd name="adj1" fmla="val 50000"/>
                <a:gd name="adj2" fmla="val 50163"/>
              </a:avLst>
            </a:prstGeom>
            <a:solidFill>
              <a:srgbClr val="FF0000"/>
            </a:solidFill>
            <a:ln>
              <a:noFill/>
            </a:ln>
            <a:extLst>
              <a:ext uri="{91240B29-F687-4F45-9708-019B960494DF}">
                <a14:hiddenLine xmlns="" xmlns:a14="http://schemas.microsoft.com/office/drawing/2010/main" w="9525" algn="ctr">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Verdana" panose="020B0604030504040204" pitchFamily="34" charset="0"/>
                </a:defRPr>
              </a:lvl1pPr>
              <a:lvl2pPr marL="742950" indent="-285750">
                <a:spcBef>
                  <a:spcPct val="20000"/>
                </a:spcBef>
                <a:buChar char="–"/>
                <a:defRPr sz="2800">
                  <a:solidFill>
                    <a:schemeClr val="tx1"/>
                  </a:solidFill>
                  <a:latin typeface="Verdana" panose="020B0604030504040204" pitchFamily="34" charset="0"/>
                </a:defRPr>
              </a:lvl2pPr>
              <a:lvl3pPr marL="1143000" indent="-228600">
                <a:spcBef>
                  <a:spcPct val="20000"/>
                </a:spcBef>
                <a:buChar char="•"/>
                <a:defRPr sz="2400">
                  <a:solidFill>
                    <a:schemeClr val="tx1"/>
                  </a:solidFill>
                  <a:latin typeface="Verdana" panose="020B0604030504040204" pitchFamily="34" charset="0"/>
                </a:defRPr>
              </a:lvl3pPr>
              <a:lvl4pPr marL="1600200" indent="-228600">
                <a:spcBef>
                  <a:spcPct val="20000"/>
                </a:spcBef>
                <a:buChar char="–"/>
                <a:defRPr sz="2000">
                  <a:solidFill>
                    <a:schemeClr val="tx1"/>
                  </a:solidFill>
                  <a:latin typeface="Verdana" panose="020B0604030504040204" pitchFamily="34" charset="0"/>
                </a:defRPr>
              </a:lvl4pPr>
              <a:lvl5pPr marL="2057400" indent="-228600">
                <a:spcBef>
                  <a:spcPct val="20000"/>
                </a:spcBef>
                <a:buChar char="»"/>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defRPr>
              </a:lvl9pPr>
            </a:lstStyle>
            <a:p>
              <a:pPr>
                <a:spcBef>
                  <a:spcPct val="0"/>
                </a:spcBef>
                <a:buFontTx/>
                <a:buNone/>
              </a:pPr>
              <a:endParaRPr lang="en-US"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504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5" grpId="0"/>
      <p:bldP spid="2150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 xmlns:a16="http://schemas.microsoft.com/office/drawing/2014/main" id="{983E7EBC-ADBA-47FF-8612-6693343215EE}"/>
              </a:ext>
            </a:extLst>
          </p:cNvPr>
          <p:cNvSpPr>
            <a:spLocks noGrp="1" noChangeArrowheads="1"/>
          </p:cNvSpPr>
          <p:nvPr>
            <p:ph type="title"/>
          </p:nvPr>
        </p:nvSpPr>
        <p:spPr/>
        <p:txBody>
          <a:bodyPr/>
          <a:lstStyle/>
          <a:p>
            <a:r>
              <a:rPr lang="en-US" dirty="0" err="1"/>
              <a:t>Tại</a:t>
            </a:r>
            <a:r>
              <a:rPr lang="en-US" dirty="0"/>
              <a:t> </a:t>
            </a:r>
            <a:r>
              <a:rPr lang="en-US" dirty="0" err="1"/>
              <a:t>sao</a:t>
            </a:r>
            <a:r>
              <a:rPr lang="en-US" dirty="0"/>
              <a:t> </a:t>
            </a:r>
            <a:r>
              <a:rPr lang="en-US" dirty="0" err="1"/>
              <a:t>cần</a:t>
            </a:r>
            <a:r>
              <a:rPr lang="en-US" dirty="0"/>
              <a:t> </a:t>
            </a:r>
            <a:r>
              <a:rPr lang="en-US" dirty="0" err="1"/>
              <a:t>sử</a:t>
            </a:r>
            <a:r>
              <a:rPr lang="en-US" dirty="0"/>
              <a:t> </a:t>
            </a:r>
            <a:r>
              <a:rPr lang="en-US" dirty="0" err="1"/>
              <a:t>dụng</a:t>
            </a:r>
            <a:r>
              <a:rPr lang="en-US" dirty="0"/>
              <a:t> </a:t>
            </a:r>
            <a:r>
              <a:rPr lang="en-US" dirty="0" err="1"/>
              <a:t>hàm</a:t>
            </a:r>
            <a:r>
              <a:rPr lang="en-US" dirty="0"/>
              <a:t>?</a:t>
            </a:r>
            <a:endParaRPr lang="fr-FR" dirty="0"/>
          </a:p>
        </p:txBody>
      </p:sp>
      <p:sp>
        <p:nvSpPr>
          <p:cNvPr id="8195" name="Rectangle 3">
            <a:extLst>
              <a:ext uri="{FF2B5EF4-FFF2-40B4-BE49-F238E27FC236}">
                <a16:creationId xmlns="" xmlns:a16="http://schemas.microsoft.com/office/drawing/2014/main" id="{8108E1CD-0396-466F-BB90-C26913B8A9D5}"/>
              </a:ext>
            </a:extLst>
          </p:cNvPr>
          <p:cNvSpPr>
            <a:spLocks noGrp="1" noChangeArrowheads="1"/>
          </p:cNvSpPr>
          <p:nvPr>
            <p:ph idx="1"/>
          </p:nvPr>
        </p:nvSpPr>
        <p:spPr/>
        <p:txBody>
          <a:bodyPr>
            <a:normAutofit/>
          </a:bodyPr>
          <a:lstStyle/>
          <a:p>
            <a:r>
              <a:rPr lang="en-US" altLang="en-US" sz="3200" dirty="0"/>
              <a:t>Chia </a:t>
            </a:r>
            <a:r>
              <a:rPr lang="en-US" altLang="en-US" sz="3200" dirty="0" err="1"/>
              <a:t>vấn</a:t>
            </a:r>
            <a:r>
              <a:rPr lang="en-US" altLang="en-US" sz="3200" dirty="0"/>
              <a:t> </a:t>
            </a:r>
            <a:r>
              <a:rPr lang="en-US" altLang="en-US" sz="3200" dirty="0" err="1"/>
              <a:t>đề</a:t>
            </a:r>
            <a:r>
              <a:rPr lang="en-US" altLang="en-US" sz="3200" dirty="0"/>
              <a:t> </a:t>
            </a:r>
            <a:r>
              <a:rPr lang="en-US" altLang="en-US" sz="3200" dirty="0" err="1"/>
              <a:t>thành</a:t>
            </a:r>
            <a:r>
              <a:rPr lang="en-US" altLang="en-US" sz="3200" dirty="0"/>
              <a:t> </a:t>
            </a:r>
            <a:r>
              <a:rPr lang="en-US" altLang="en-US" sz="3200" dirty="0" err="1"/>
              <a:t>nhiều</a:t>
            </a:r>
            <a:r>
              <a:rPr lang="en-US" altLang="en-US" sz="3200" dirty="0"/>
              <a:t> </a:t>
            </a:r>
            <a:r>
              <a:rPr lang="en-US" altLang="en-US" sz="3200" dirty="0" err="1"/>
              <a:t>tác</a:t>
            </a:r>
            <a:r>
              <a:rPr lang="en-US" altLang="en-US" sz="3200" dirty="0"/>
              <a:t> </a:t>
            </a:r>
            <a:r>
              <a:rPr lang="en-US" altLang="en-US" sz="3200" dirty="0" err="1"/>
              <a:t>vụ</a:t>
            </a:r>
            <a:r>
              <a:rPr lang="en-US" altLang="en-US" sz="3200" dirty="0"/>
              <a:t> con</a:t>
            </a:r>
          </a:p>
          <a:p>
            <a:pPr lvl="1"/>
            <a:r>
              <a:rPr lang="en-US" altLang="en-US" sz="2800" dirty="0" err="1"/>
              <a:t>Dễ</a:t>
            </a:r>
            <a:r>
              <a:rPr lang="en-US" altLang="en-US" sz="2800" dirty="0"/>
              <a:t> </a:t>
            </a:r>
            <a:r>
              <a:rPr lang="en-US" altLang="en-US" sz="2800" dirty="0" err="1"/>
              <a:t>dàng</a:t>
            </a:r>
            <a:r>
              <a:rPr lang="en-US" altLang="en-US" sz="2800" dirty="0"/>
              <a:t> h</a:t>
            </a:r>
            <a:r>
              <a:rPr lang="vi-VN" altLang="en-US" sz="2800" dirty="0"/>
              <a:t>ơ</a:t>
            </a:r>
            <a:r>
              <a:rPr lang="en-US" altLang="en-US" sz="2800" dirty="0"/>
              <a:t>n </a:t>
            </a:r>
            <a:r>
              <a:rPr lang="en-US" altLang="en-US" sz="2800" dirty="0" err="1"/>
              <a:t>khi</a:t>
            </a:r>
            <a:r>
              <a:rPr lang="en-US" altLang="en-US" sz="2800" dirty="0"/>
              <a:t> </a:t>
            </a:r>
            <a:r>
              <a:rPr lang="en-US" altLang="en-US" sz="2800" dirty="0" err="1"/>
              <a:t>giải</a:t>
            </a:r>
            <a:r>
              <a:rPr lang="en-US" altLang="en-US" sz="2800" dirty="0"/>
              <a:t> </a:t>
            </a:r>
            <a:r>
              <a:rPr lang="en-US" altLang="en-US" sz="2800" dirty="0" err="1"/>
              <a:t>quyết</a:t>
            </a:r>
            <a:r>
              <a:rPr lang="en-US" altLang="en-US" sz="2800" dirty="0"/>
              <a:t> </a:t>
            </a:r>
            <a:r>
              <a:rPr lang="en-US" altLang="en-US" sz="2800" dirty="0" err="1"/>
              <a:t>các</a:t>
            </a:r>
            <a:r>
              <a:rPr lang="en-US" altLang="en-US" sz="2800" dirty="0"/>
              <a:t> </a:t>
            </a:r>
            <a:r>
              <a:rPr lang="en-US" altLang="en-US" sz="2800" dirty="0" err="1"/>
              <a:t>vấn</a:t>
            </a:r>
            <a:r>
              <a:rPr lang="en-US" altLang="en-US" sz="2800" dirty="0"/>
              <a:t> </a:t>
            </a:r>
            <a:r>
              <a:rPr lang="en-US" altLang="en-US" sz="2800" dirty="0" err="1"/>
              <a:t>đề</a:t>
            </a:r>
            <a:r>
              <a:rPr lang="en-US" altLang="en-US" sz="2800" dirty="0"/>
              <a:t> </a:t>
            </a:r>
            <a:r>
              <a:rPr lang="en-US" altLang="en-US" sz="2800" dirty="0" err="1"/>
              <a:t>phức</a:t>
            </a:r>
            <a:r>
              <a:rPr lang="en-US" altLang="en-US" sz="2800" dirty="0"/>
              <a:t> </a:t>
            </a:r>
            <a:r>
              <a:rPr lang="en-US" altLang="en-US" sz="2800" dirty="0" err="1"/>
              <a:t>tạp</a:t>
            </a:r>
            <a:r>
              <a:rPr lang="en-US" altLang="en-US" sz="2800" dirty="0"/>
              <a:t> </a:t>
            </a:r>
          </a:p>
          <a:p>
            <a:r>
              <a:rPr lang="en-US" altLang="en-US" sz="3200" dirty="0" err="1"/>
              <a:t>Tổng</a:t>
            </a:r>
            <a:r>
              <a:rPr lang="en-US" altLang="en-US" sz="3200" dirty="0"/>
              <a:t> </a:t>
            </a:r>
            <a:r>
              <a:rPr lang="en-US" altLang="en-US" sz="3200" dirty="0" err="1"/>
              <a:t>quát</a:t>
            </a:r>
            <a:r>
              <a:rPr lang="en-US" altLang="en-US" sz="3200" dirty="0"/>
              <a:t> </a:t>
            </a:r>
            <a:r>
              <a:rPr lang="en-US" altLang="en-US" sz="3200" dirty="0" err="1"/>
              <a:t>hóa</a:t>
            </a:r>
            <a:r>
              <a:rPr lang="en-US" altLang="en-US" sz="3200" dirty="0"/>
              <a:t> đ</a:t>
            </a:r>
            <a:r>
              <a:rPr lang="vi-VN" altLang="en-US" sz="3200" dirty="0"/>
              <a:t>ư</a:t>
            </a:r>
            <a:r>
              <a:rPr lang="en-US" altLang="en-US" sz="3200" dirty="0" err="1"/>
              <a:t>ợc</a:t>
            </a:r>
            <a:r>
              <a:rPr lang="en-US" altLang="en-US" sz="3200" dirty="0"/>
              <a:t> </a:t>
            </a:r>
            <a:r>
              <a:rPr lang="en-US" altLang="en-US" sz="3200" dirty="0" err="1"/>
              <a:t>tập</a:t>
            </a:r>
            <a:r>
              <a:rPr lang="en-US" altLang="en-US" sz="3200" dirty="0"/>
              <a:t> </a:t>
            </a:r>
            <a:r>
              <a:rPr lang="en-US" altLang="en-US" sz="3200" dirty="0" err="1"/>
              <a:t>các</a:t>
            </a:r>
            <a:r>
              <a:rPr lang="en-US" altLang="en-US" sz="3200" dirty="0"/>
              <a:t> </a:t>
            </a:r>
            <a:r>
              <a:rPr lang="en-US" altLang="en-US" sz="3200" dirty="0" err="1"/>
              <a:t>câu</a:t>
            </a:r>
            <a:r>
              <a:rPr lang="en-US" altLang="en-US" sz="3200" dirty="0"/>
              <a:t> </a:t>
            </a:r>
            <a:r>
              <a:rPr lang="en-US" altLang="en-US" sz="3200" dirty="0" err="1"/>
              <a:t>lệnh</a:t>
            </a:r>
            <a:r>
              <a:rPr lang="en-US" altLang="en-US" sz="3200" dirty="0"/>
              <a:t> hay </a:t>
            </a:r>
            <a:r>
              <a:rPr lang="en-US" altLang="en-US" sz="3200" dirty="0" err="1"/>
              <a:t>lặp</a:t>
            </a:r>
            <a:r>
              <a:rPr lang="en-US" altLang="en-US" sz="3200" dirty="0"/>
              <a:t> </a:t>
            </a:r>
            <a:r>
              <a:rPr lang="en-US" altLang="en-US" sz="3200" dirty="0" err="1"/>
              <a:t>lại</a:t>
            </a:r>
            <a:endParaRPr lang="en-US" altLang="en-US" sz="3200" dirty="0"/>
          </a:p>
          <a:p>
            <a:pPr lvl="1"/>
            <a:r>
              <a:rPr lang="en-US" altLang="en-US" sz="2800" dirty="0"/>
              <a:t>Ta </a:t>
            </a:r>
            <a:r>
              <a:rPr lang="en-US" altLang="en-US" sz="2800" dirty="0" err="1"/>
              <a:t>không</a:t>
            </a:r>
            <a:r>
              <a:rPr lang="en-US" altLang="en-US" sz="2800" dirty="0"/>
              <a:t> </a:t>
            </a:r>
            <a:r>
              <a:rPr lang="en-US" altLang="en-US" sz="2800" dirty="0" err="1"/>
              <a:t>phải</a:t>
            </a:r>
            <a:r>
              <a:rPr lang="en-US" altLang="en-US" sz="2800" dirty="0"/>
              <a:t> </a:t>
            </a:r>
            <a:r>
              <a:rPr lang="en-US" altLang="en-US" sz="2800" dirty="0" err="1"/>
              <a:t>viết</a:t>
            </a:r>
            <a:r>
              <a:rPr lang="en-US" altLang="en-US" sz="2800" dirty="0"/>
              <a:t> </a:t>
            </a:r>
            <a:r>
              <a:rPr lang="en-US" altLang="en-US" sz="2800" dirty="0" err="1"/>
              <a:t>cùng</a:t>
            </a:r>
            <a:r>
              <a:rPr lang="en-US" altLang="en-US" sz="2800" dirty="0"/>
              <a:t> </a:t>
            </a:r>
            <a:r>
              <a:rPr lang="en-US" altLang="en-US" sz="2800" dirty="0" err="1"/>
              <a:t>một</a:t>
            </a:r>
            <a:r>
              <a:rPr lang="en-US" altLang="en-US" sz="2800" dirty="0"/>
              <a:t> </a:t>
            </a:r>
            <a:r>
              <a:rPr lang="en-US" altLang="en-US" sz="2800" dirty="0" err="1"/>
              <a:t>thứ</a:t>
            </a:r>
            <a:r>
              <a:rPr lang="en-US" altLang="en-US" sz="2800" dirty="0"/>
              <a:t> </a:t>
            </a:r>
            <a:r>
              <a:rPr lang="en-US" altLang="en-US" sz="2800" dirty="0" err="1"/>
              <a:t>lặp</a:t>
            </a:r>
            <a:r>
              <a:rPr lang="en-US" altLang="en-US" sz="2800" dirty="0"/>
              <a:t> </a:t>
            </a:r>
            <a:r>
              <a:rPr lang="en-US" altLang="en-US" sz="2800" dirty="0" err="1"/>
              <a:t>đi</a:t>
            </a:r>
            <a:r>
              <a:rPr lang="en-US" altLang="en-US" sz="2800" dirty="0"/>
              <a:t> </a:t>
            </a:r>
            <a:r>
              <a:rPr lang="en-US" altLang="en-US" sz="2800" dirty="0" err="1"/>
              <a:t>lặp</a:t>
            </a:r>
            <a:r>
              <a:rPr lang="en-US" altLang="en-US" sz="2800" dirty="0"/>
              <a:t> </a:t>
            </a:r>
            <a:r>
              <a:rPr lang="en-US" altLang="en-US" sz="2800" dirty="0" err="1"/>
              <a:t>lại</a:t>
            </a:r>
            <a:r>
              <a:rPr lang="en-US" altLang="en-US" sz="2800" dirty="0"/>
              <a:t> </a:t>
            </a:r>
            <a:r>
              <a:rPr lang="en-US" altLang="en-US" sz="2800" dirty="0" err="1"/>
              <a:t>nhiều</a:t>
            </a:r>
            <a:r>
              <a:rPr lang="en-US" altLang="en-US" sz="2800" dirty="0"/>
              <a:t> </a:t>
            </a:r>
            <a:r>
              <a:rPr lang="en-US" altLang="en-US" sz="2800" dirty="0" err="1"/>
              <a:t>lần</a:t>
            </a:r>
            <a:endParaRPr lang="en-US" altLang="en-US" sz="2800" dirty="0"/>
          </a:p>
          <a:p>
            <a:pPr lvl="1"/>
            <a:r>
              <a:rPr lang="en-US" altLang="en-US" sz="2800" dirty="0" err="1"/>
              <a:t>printf</a:t>
            </a:r>
            <a:r>
              <a:rPr lang="en-US" altLang="en-US" sz="2800" dirty="0"/>
              <a:t> </a:t>
            </a:r>
            <a:r>
              <a:rPr lang="en-US" altLang="en-US" sz="2800" dirty="0" err="1"/>
              <a:t>và</a:t>
            </a:r>
            <a:r>
              <a:rPr lang="en-US" altLang="en-US" sz="2800" dirty="0"/>
              <a:t> </a:t>
            </a:r>
            <a:r>
              <a:rPr lang="en-US" altLang="en-US" sz="2800" dirty="0" err="1"/>
              <a:t>scanf</a:t>
            </a:r>
            <a:r>
              <a:rPr lang="en-US" altLang="en-US" sz="2800" dirty="0"/>
              <a:t> </a:t>
            </a:r>
            <a:r>
              <a:rPr lang="en-US" altLang="en-US" sz="2800" dirty="0" err="1"/>
              <a:t>là</a:t>
            </a:r>
            <a:r>
              <a:rPr lang="en-US" altLang="en-US" sz="2800" dirty="0"/>
              <a:t> </a:t>
            </a:r>
            <a:r>
              <a:rPr lang="en-US" altLang="en-US" sz="2800" dirty="0" err="1"/>
              <a:t>ví</a:t>
            </a:r>
            <a:r>
              <a:rPr lang="en-US" altLang="en-US" sz="2800" dirty="0"/>
              <a:t> </a:t>
            </a:r>
            <a:r>
              <a:rPr lang="en-US" altLang="en-US" sz="2800" dirty="0" err="1"/>
              <a:t>dụ</a:t>
            </a:r>
            <a:r>
              <a:rPr lang="en-US" altLang="en-US" sz="2800" dirty="0"/>
              <a:t> </a:t>
            </a:r>
            <a:r>
              <a:rPr lang="en-US" altLang="en-US" sz="2800" dirty="0" err="1"/>
              <a:t>điển</a:t>
            </a:r>
            <a:r>
              <a:rPr lang="en-US" altLang="en-US" sz="2800" dirty="0"/>
              <a:t> </a:t>
            </a:r>
            <a:r>
              <a:rPr lang="en-US" altLang="en-US" sz="2800" dirty="0" err="1"/>
              <a:t>hình</a:t>
            </a:r>
            <a:r>
              <a:rPr lang="en-US" altLang="en-US" sz="2800" dirty="0"/>
              <a:t>…</a:t>
            </a:r>
          </a:p>
          <a:p>
            <a:r>
              <a:rPr lang="en-US" altLang="en-US" sz="3200" dirty="0" err="1"/>
              <a:t>Hàm</a:t>
            </a:r>
            <a:r>
              <a:rPr lang="en-US" altLang="en-US" sz="3200" dirty="0"/>
              <a:t> </a:t>
            </a:r>
            <a:r>
              <a:rPr lang="en-US" altLang="en-US" sz="3200" dirty="0" err="1"/>
              <a:t>giúp</a:t>
            </a:r>
            <a:r>
              <a:rPr lang="en-US" altLang="en-US" sz="3200" dirty="0"/>
              <a:t> </a:t>
            </a:r>
            <a:r>
              <a:rPr lang="en-US" altLang="en-US" sz="3200" dirty="0" err="1"/>
              <a:t>ch</a:t>
            </a:r>
            <a:r>
              <a:rPr lang="vi-VN" altLang="en-US" sz="3200" dirty="0"/>
              <a:t>ư</a:t>
            </a:r>
            <a:r>
              <a:rPr lang="en-US" altLang="en-US" sz="3200" dirty="0" err="1"/>
              <a:t>ơng</a:t>
            </a:r>
            <a:r>
              <a:rPr lang="en-US" altLang="en-US" sz="3200" dirty="0"/>
              <a:t> </a:t>
            </a:r>
            <a:r>
              <a:rPr lang="en-US" altLang="en-US" sz="3200" dirty="0" err="1"/>
              <a:t>trình</a:t>
            </a:r>
            <a:r>
              <a:rPr lang="en-US" altLang="en-US" sz="3200" dirty="0"/>
              <a:t> </a:t>
            </a:r>
            <a:r>
              <a:rPr lang="en-US" altLang="en-US" sz="3200" dirty="0" err="1"/>
              <a:t>dễ</a:t>
            </a:r>
            <a:r>
              <a:rPr lang="en-US" altLang="en-US" sz="3200" dirty="0"/>
              <a:t> </a:t>
            </a:r>
            <a:r>
              <a:rPr lang="en-US" altLang="en-US" sz="3200" dirty="0" err="1"/>
              <a:t>đọc</a:t>
            </a:r>
            <a:r>
              <a:rPr lang="en-US" altLang="en-US" sz="3200" dirty="0"/>
              <a:t> </a:t>
            </a:r>
            <a:r>
              <a:rPr lang="en-US" altLang="en-US" sz="3200" dirty="0" err="1"/>
              <a:t>và</a:t>
            </a:r>
            <a:r>
              <a:rPr lang="en-US" altLang="en-US" sz="3200" dirty="0"/>
              <a:t> </a:t>
            </a:r>
            <a:r>
              <a:rPr lang="en-US" altLang="en-US" sz="3200" dirty="0" err="1"/>
              <a:t>bảo</a:t>
            </a:r>
            <a:r>
              <a:rPr lang="en-US" altLang="en-US" sz="3200" dirty="0"/>
              <a:t> </a:t>
            </a:r>
            <a:r>
              <a:rPr lang="en-US" altLang="en-US" sz="3200" dirty="0" err="1"/>
              <a:t>trì</a:t>
            </a:r>
            <a:r>
              <a:rPr lang="en-US" altLang="en-US" sz="3200" dirty="0"/>
              <a:t> h</a:t>
            </a:r>
            <a:r>
              <a:rPr lang="vi-VN" altLang="en-US" sz="3200" dirty="0"/>
              <a:t>ơ</a:t>
            </a:r>
            <a:r>
              <a:rPr lang="en-US" altLang="en-US" sz="3200" dirty="0"/>
              <a:t>n </a:t>
            </a:r>
            <a:r>
              <a:rPr lang="en-US" altLang="en-US" sz="3200" dirty="0" err="1"/>
              <a:t>nhiều</a:t>
            </a:r>
            <a:endParaRPr lang="fr-FR" altLang="en-US" sz="3200" dirty="0"/>
          </a:p>
        </p:txBody>
      </p:sp>
      <p:sp>
        <p:nvSpPr>
          <p:cNvPr id="6" name="Slide Number Placeholder 3">
            <a:extLst>
              <a:ext uri="{FF2B5EF4-FFF2-40B4-BE49-F238E27FC236}">
                <a16:creationId xmlns="" xmlns:a16="http://schemas.microsoft.com/office/drawing/2014/main" id="{CA89141B-DF9E-4BF0-BCCE-19B112A31EFB}"/>
              </a:ext>
            </a:extLst>
          </p:cNvPr>
          <p:cNvSpPr>
            <a:spLocks noGrp="1"/>
          </p:cNvSpPr>
          <p:nvPr>
            <p:ph type="sldNum" sz="quarter" idx="12"/>
          </p:nvPr>
        </p:nvSpPr>
        <p:spPr/>
        <p:txBody>
          <a:bodyPr/>
          <a:lstStyle/>
          <a:p>
            <a:fld id="{8C13379D-D487-4446-85FC-E9ED5B8B80F6}"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DE8232-2019-4A11-B528-132B3A1FCE34}"/>
              </a:ext>
            </a:extLst>
          </p:cNvPr>
          <p:cNvSpPr>
            <a:spLocks noGrp="1"/>
          </p:cNvSpPr>
          <p:nvPr>
            <p:ph type="title"/>
          </p:nvPr>
        </p:nvSpPr>
        <p:spPr/>
        <p:txBody>
          <a:bodyPr>
            <a:normAutofit/>
          </a:bodyPr>
          <a:lstStyle/>
          <a:p>
            <a:r>
              <a:rPr lang="en-US" dirty="0" err="1"/>
              <a:t>Hàm</a:t>
            </a:r>
            <a:r>
              <a:rPr lang="en-US" dirty="0"/>
              <a:t> </a:t>
            </a:r>
            <a:r>
              <a:rPr lang="en-US" dirty="0" err="1"/>
              <a:t>và</a:t>
            </a:r>
            <a:r>
              <a:rPr lang="en-US" dirty="0"/>
              <a:t> </a:t>
            </a:r>
            <a:r>
              <a:rPr lang="en-US" dirty="0" err="1"/>
              <a:t>truyền</a:t>
            </a:r>
            <a:r>
              <a:rPr lang="en-US" dirty="0"/>
              <a:t> </a:t>
            </a:r>
            <a:r>
              <a:rPr lang="en-US" dirty="0" err="1"/>
              <a:t>tham</a:t>
            </a:r>
            <a:r>
              <a:rPr lang="en-US" dirty="0"/>
              <a:t> </a:t>
            </a:r>
            <a:r>
              <a:rPr lang="en-US" dirty="0" err="1"/>
              <a:t>số</a:t>
            </a:r>
            <a:endParaRPr lang="en-US" dirty="0"/>
          </a:p>
        </p:txBody>
      </p:sp>
      <p:sp>
        <p:nvSpPr>
          <p:cNvPr id="3" name="Content Placeholder 2">
            <a:extLst>
              <a:ext uri="{FF2B5EF4-FFF2-40B4-BE49-F238E27FC236}">
                <a16:creationId xmlns="" xmlns:a16="http://schemas.microsoft.com/office/drawing/2014/main" id="{14F03AB6-A4E7-4EDC-9491-F44E8C506C74}"/>
              </a:ext>
            </a:extLst>
          </p:cNvPr>
          <p:cNvSpPr>
            <a:spLocks noGrp="1"/>
          </p:cNvSpPr>
          <p:nvPr>
            <p:ph idx="1"/>
          </p:nvPr>
        </p:nvSpPr>
        <p:spPr/>
        <p:txBody>
          <a:bodyPr>
            <a:normAutofit fontScale="92500"/>
          </a:bodyPr>
          <a:lstStyle/>
          <a:p>
            <a:pPr marL="285750" indent="-285750">
              <a:lnSpc>
                <a:spcPct val="150000"/>
              </a:lnSpc>
              <a:defRPr/>
            </a:pPr>
            <a:r>
              <a:rPr lang="vi-VN" altLang="en-US" b="1" dirty="0"/>
              <a:t>Trong C</a:t>
            </a:r>
            <a:r>
              <a:rPr lang="en-US" altLang="en-US" b="1" dirty="0"/>
              <a:t>:</a:t>
            </a:r>
            <a:r>
              <a:rPr lang="en-US" altLang="en-US" dirty="0"/>
              <a:t> </a:t>
            </a:r>
            <a:r>
              <a:rPr lang="vi-VN" altLang="en-US" dirty="0"/>
              <a:t>tên hàm phải là duy nhất, lời gọi hàm phải có các đối</a:t>
            </a:r>
            <a:r>
              <a:rPr lang="en-US" altLang="en-US" dirty="0"/>
              <a:t> </a:t>
            </a:r>
            <a:r>
              <a:rPr lang="vi-VN" altLang="en-US" dirty="0"/>
              <a:t>số đúng bằng và hợp tương ứng về kiểu với tham số trong đn</a:t>
            </a:r>
            <a:r>
              <a:rPr lang="en-US" altLang="en-US" dirty="0"/>
              <a:t> </a:t>
            </a:r>
            <a:r>
              <a:rPr lang="vi-VN" altLang="en-US" dirty="0"/>
              <a:t>hàm.</a:t>
            </a:r>
            <a:r>
              <a:rPr lang="en-US" altLang="en-US" dirty="0"/>
              <a:t> </a:t>
            </a:r>
            <a:r>
              <a:rPr lang="vi-VN" altLang="en-US" dirty="0"/>
              <a:t>C chỉ có duy nhất 1 cách truyền tham số: tham trị (kể cả dùng</a:t>
            </a:r>
            <a:r>
              <a:rPr lang="en-US" altLang="en-US" dirty="0"/>
              <a:t> </a:t>
            </a:r>
            <a:r>
              <a:rPr lang="vi-VN" altLang="en-US" dirty="0"/>
              <a:t>địa chỉ cũng vậy)</a:t>
            </a:r>
            <a:r>
              <a:rPr lang="en-US" altLang="en-US" dirty="0"/>
              <a:t>.</a:t>
            </a:r>
            <a:endParaRPr lang="vi-VN" altLang="en-US" dirty="0"/>
          </a:p>
          <a:p>
            <a:pPr marL="285750" indent="-285750">
              <a:lnSpc>
                <a:spcPct val="150000"/>
              </a:lnSpc>
              <a:defRPr/>
            </a:pPr>
            <a:r>
              <a:rPr lang="vi-VN" altLang="en-US" b="1" dirty="0"/>
              <a:t>Trong C++: </a:t>
            </a:r>
            <a:r>
              <a:rPr lang="vi-VN" altLang="en-US" dirty="0"/>
              <a:t>ngoài truyền tham trị, C++ còn cho phép truyền</a:t>
            </a:r>
            <a:r>
              <a:rPr lang="en-US" altLang="en-US" dirty="0"/>
              <a:t> </a:t>
            </a:r>
            <a:r>
              <a:rPr lang="vi-VN" altLang="en-US" dirty="0"/>
              <a:t>tham chiếu. Tham số trong C++ còn có kiểu tham số ngầm định</a:t>
            </a:r>
            <a:r>
              <a:rPr lang="en-US" altLang="en-US" dirty="0"/>
              <a:t> </a:t>
            </a:r>
            <a:r>
              <a:rPr lang="vi-VN" altLang="en-US" dirty="0"/>
              <a:t>(default parameter), vì vậy số đối số trong lời gọi hàm có thể ít hơn</a:t>
            </a:r>
            <a:r>
              <a:rPr lang="en-US" altLang="en-US" dirty="0"/>
              <a:t> </a:t>
            </a:r>
            <a:r>
              <a:rPr lang="vi-VN" altLang="en-US" dirty="0"/>
              <a:t>tham số định nghĩa. Đồng thời C++ còn có cơ chế đa năng hóa hàm, vì vậy tên hàm không phải duy nhất.</a:t>
            </a:r>
            <a:endParaRPr lang="en-US" altLang="en-US" dirty="0"/>
          </a:p>
        </p:txBody>
      </p:sp>
      <p:sp>
        <p:nvSpPr>
          <p:cNvPr id="4" name="Slide Number Placeholder 3">
            <a:extLst>
              <a:ext uri="{FF2B5EF4-FFF2-40B4-BE49-F238E27FC236}">
                <a16:creationId xmlns="" xmlns:a16="http://schemas.microsoft.com/office/drawing/2014/main" id="{13C6506B-2815-455D-ADD2-08CB5DC5C795}"/>
              </a:ext>
            </a:extLst>
          </p:cNvPr>
          <p:cNvSpPr>
            <a:spLocks noGrp="1"/>
          </p:cNvSpPr>
          <p:nvPr>
            <p:ph type="sldNum" sz="quarter" idx="12"/>
          </p:nvPr>
        </p:nvSpPr>
        <p:spPr/>
        <p:txBody>
          <a:bodyPr/>
          <a:lstStyle/>
          <a:p>
            <a:fld id="{8C13379D-D487-4446-85FC-E9ED5B8B80F6}" type="slidenum">
              <a:rPr lang="en-US" smtClean="0"/>
              <a:pPr/>
              <a:t>9</a:t>
            </a:fld>
            <a:endParaRPr lang="en-US"/>
          </a:p>
        </p:txBody>
      </p:sp>
    </p:spTree>
    <p:extLst>
      <p:ext uri="{BB962C8B-B14F-4D97-AF65-F5344CB8AC3E}">
        <p14:creationId xmlns="" xmlns:p14="http://schemas.microsoft.com/office/powerpoint/2010/main" val="4689557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2116</TotalTime>
  <Words>4147</Words>
  <Application>Microsoft Office PowerPoint</Application>
  <PresentationFormat>On-screen Show (4:3)</PresentationFormat>
  <Paragraphs>674</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Chương 3:  Hàm</vt:lpstr>
      <vt:lpstr>Review : </vt:lpstr>
      <vt:lpstr>Nội dung</vt:lpstr>
      <vt:lpstr>MODULATION</vt:lpstr>
      <vt:lpstr>Khái niệm về hàm</vt:lpstr>
      <vt:lpstr>Cú pháp</vt:lpstr>
      <vt:lpstr>Ví dụ: Square</vt:lpstr>
      <vt:lpstr>Tại sao cần sử dụng hàm?</vt:lpstr>
      <vt:lpstr>Hàm và truyền tham số</vt:lpstr>
      <vt:lpstr>Truyền tham chiếu</vt:lpstr>
      <vt:lpstr>Truyền tham chiếu</vt:lpstr>
      <vt:lpstr>Slide 12</vt:lpstr>
      <vt:lpstr>Truyền tham chiếu</vt:lpstr>
      <vt:lpstr>Tham số ngầm định</vt:lpstr>
      <vt:lpstr>Tham số ngầm định</vt:lpstr>
      <vt:lpstr>Đa năng hóa hàm (Overloading)</vt:lpstr>
      <vt:lpstr>Slide 17</vt:lpstr>
      <vt:lpstr>Đa năng hoá toán tử</vt:lpstr>
      <vt:lpstr>Slide 19</vt:lpstr>
      <vt:lpstr>Slide 20</vt:lpstr>
      <vt:lpstr>C++</vt:lpstr>
      <vt:lpstr>Slide 22</vt:lpstr>
      <vt:lpstr>Slide 23</vt:lpstr>
      <vt:lpstr>Các giới hạn của đa năng hóa toán tử</vt:lpstr>
      <vt:lpstr>Slide 25</vt:lpstr>
      <vt:lpstr>Con trỏ hàm</vt:lpstr>
      <vt:lpstr>Con trỏ hàm</vt:lpstr>
      <vt:lpstr>Cú pháp khai báo con trỏ hàm</vt:lpstr>
      <vt:lpstr>Ví dụ sử dụng con trỏ hàm</vt:lpstr>
      <vt:lpstr>Sắp xếp dãy số</vt:lpstr>
      <vt:lpstr>Sắp xếp dãy số</vt:lpstr>
      <vt:lpstr>Sắp xếp dãy số</vt:lpstr>
      <vt:lpstr>Khái quát hóa hàm (Function templates)</vt:lpstr>
      <vt:lpstr>Khái quát hóa hàm (Function templates)</vt:lpstr>
      <vt:lpstr>Khái quát hóa hàm (Function templates)</vt:lpstr>
      <vt:lpstr>Từ khóa auto</vt:lpstr>
      <vt:lpstr>Từ khóa auto</vt:lpstr>
      <vt:lpstr>Hàm nặc danh - cú pháp lambda </vt:lpstr>
      <vt:lpstr>Hàm nặc danh - cú pháp lambda </vt:lpstr>
      <vt:lpstr>Hàm nặc danh - cú pháp lambda </vt:lpstr>
      <vt:lpstr>syntax</vt:lpstr>
      <vt:lpstr>Hàm nặc danh - cú pháp lambda </vt:lpstr>
      <vt:lpstr>Hàm nặc danh - cú pháp lambda </vt:lpstr>
      <vt:lpstr>Mệnh đề bắt giữ (capture clause) </vt:lpstr>
      <vt:lpstr>Hàm nặc danh - cú pháp lambda </vt:lpstr>
      <vt:lpstr>Hàm nặc danh - cú pháp lambda </vt:lpstr>
      <vt:lpstr>Hàm nặc danh - cú pháp lambda </vt:lpstr>
      <vt:lpstr>Ví dụ </vt:lpstr>
      <vt:lpstr>một lambda duy nhất sẽ được tạo cho mỗi loại khác nhau, vd : một lambda chung biến thành hai lambda riêng biệt:  </vt:lpstr>
      <vt:lpstr>Lưu ý</vt:lpstr>
      <vt:lpstr>Tài liệu đọc thêm</vt:lpstr>
      <vt:lpstr>For va For-each loops</vt:lpstr>
      <vt:lpstr>For-each loops and references</vt:lpstr>
      <vt:lpstr>Xin cảm ơn!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Tổng quan về kỹ thuật lập trình</dc:title>
  <dc:creator>Dinh Viet Sang</dc:creator>
  <cp:lastModifiedBy>VIP</cp:lastModifiedBy>
  <cp:revision>502</cp:revision>
  <dcterms:created xsi:type="dcterms:W3CDTF">2020-03-03T04:07:40Z</dcterms:created>
  <dcterms:modified xsi:type="dcterms:W3CDTF">2021-03-30T02:23:52Z</dcterms:modified>
</cp:coreProperties>
</file>