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54"/>
  </p:notesMasterIdLst>
  <p:handoutMasterIdLst>
    <p:handoutMasterId r:id="rId55"/>
  </p:handoutMasterIdLst>
  <p:sldIdLst>
    <p:sldId id="256" r:id="rId2"/>
    <p:sldId id="779" r:id="rId3"/>
    <p:sldId id="257" r:id="rId4"/>
    <p:sldId id="260" r:id="rId5"/>
    <p:sldId id="261" r:id="rId6"/>
    <p:sldId id="274" r:id="rId7"/>
    <p:sldId id="275" r:id="rId8"/>
    <p:sldId id="332" r:id="rId9"/>
    <p:sldId id="784" r:id="rId10"/>
    <p:sldId id="337" r:id="rId11"/>
    <p:sldId id="785" r:id="rId12"/>
    <p:sldId id="786" r:id="rId13"/>
    <p:sldId id="788" r:id="rId14"/>
    <p:sldId id="338" r:id="rId15"/>
    <p:sldId id="795" r:id="rId16"/>
    <p:sldId id="796" r:id="rId17"/>
    <p:sldId id="333" r:id="rId18"/>
    <p:sldId id="334" r:id="rId19"/>
    <p:sldId id="335" r:id="rId20"/>
    <p:sldId id="277" r:id="rId21"/>
    <p:sldId id="280" r:id="rId22"/>
    <p:sldId id="283" r:id="rId23"/>
    <p:sldId id="287" r:id="rId24"/>
    <p:sldId id="288" r:id="rId25"/>
    <p:sldId id="292" r:id="rId26"/>
    <p:sldId id="289" r:id="rId27"/>
    <p:sldId id="298" r:id="rId28"/>
    <p:sldId id="781" r:id="rId29"/>
    <p:sldId id="302" r:id="rId30"/>
    <p:sldId id="304" r:id="rId31"/>
    <p:sldId id="309" r:id="rId32"/>
    <p:sldId id="310" r:id="rId33"/>
    <p:sldId id="312" r:id="rId34"/>
    <p:sldId id="315" r:id="rId35"/>
    <p:sldId id="322" r:id="rId36"/>
    <p:sldId id="794" r:id="rId37"/>
    <p:sldId id="323" r:id="rId38"/>
    <p:sldId id="325" r:id="rId39"/>
    <p:sldId id="326" r:id="rId40"/>
    <p:sldId id="327" r:id="rId41"/>
    <p:sldId id="789" r:id="rId42"/>
    <p:sldId id="394" r:id="rId43"/>
    <p:sldId id="790" r:id="rId44"/>
    <p:sldId id="395" r:id="rId45"/>
    <p:sldId id="792" r:id="rId46"/>
    <p:sldId id="396" r:id="rId47"/>
    <p:sldId id="398" r:id="rId48"/>
    <p:sldId id="793" r:id="rId49"/>
    <p:sldId id="399" r:id="rId50"/>
    <p:sldId id="401" r:id="rId51"/>
    <p:sldId id="778" r:id="rId52"/>
    <p:sldId id="797"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C68F128-8132-409A-AF4A-DBC4DCE6ECC5}">
          <p14:sldIdLst>
            <p14:sldId id="256"/>
            <p14:sldId id="779"/>
            <p14:sldId id="257"/>
            <p14:sldId id="260"/>
            <p14:sldId id="261"/>
            <p14:sldId id="274"/>
            <p14:sldId id="275"/>
            <p14:sldId id="332"/>
            <p14:sldId id="784"/>
            <p14:sldId id="337"/>
            <p14:sldId id="785"/>
            <p14:sldId id="786"/>
            <p14:sldId id="788"/>
            <p14:sldId id="338"/>
            <p14:sldId id="795"/>
            <p14:sldId id="796"/>
            <p14:sldId id="333"/>
            <p14:sldId id="334"/>
            <p14:sldId id="335"/>
            <p14:sldId id="277"/>
            <p14:sldId id="280"/>
            <p14:sldId id="283"/>
            <p14:sldId id="287"/>
            <p14:sldId id="288"/>
            <p14:sldId id="292"/>
            <p14:sldId id="289"/>
            <p14:sldId id="298"/>
            <p14:sldId id="781"/>
            <p14:sldId id="302"/>
            <p14:sldId id="304"/>
            <p14:sldId id="309"/>
            <p14:sldId id="310"/>
            <p14:sldId id="312"/>
            <p14:sldId id="315"/>
            <p14:sldId id="322"/>
            <p14:sldId id="794"/>
            <p14:sldId id="323"/>
            <p14:sldId id="325"/>
            <p14:sldId id="326"/>
            <p14:sldId id="327"/>
            <p14:sldId id="789"/>
            <p14:sldId id="394"/>
            <p14:sldId id="790"/>
            <p14:sldId id="395"/>
            <p14:sldId id="792"/>
            <p14:sldId id="396"/>
            <p14:sldId id="398"/>
            <p14:sldId id="793"/>
            <p14:sldId id="399"/>
            <p14:sldId id="401"/>
            <p14:sldId id="778"/>
            <p14:sldId id="797"/>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17A"/>
    <a:srgbClr val="1E41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63A6B3-CFD9-4B85-91F6-10A4B631DEBF}" v="4" dt="2019-12-12T18:56:23.4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9" autoAdjust="0"/>
    <p:restoredTop sz="83302" autoAdjust="0"/>
  </p:normalViewPr>
  <p:slideViewPr>
    <p:cSldViewPr snapToGrid="0">
      <p:cViewPr varScale="1">
        <p:scale>
          <a:sx n="56" d="100"/>
          <a:sy n="56" d="100"/>
        </p:scale>
        <p:origin x="1614" y="72"/>
      </p:cViewPr>
      <p:guideLst>
        <p:guide orient="horz" pos="2160"/>
        <p:guide pos="2880"/>
      </p:guideLst>
    </p:cSldViewPr>
  </p:slideViewPr>
  <p:notesTextViewPr>
    <p:cViewPr>
      <p:scale>
        <a:sx n="1" d="1"/>
        <a:sy n="1" d="1"/>
      </p:scale>
      <p:origin x="0" y="0"/>
    </p:cViewPr>
  </p:notesTextViewPr>
  <p:sorterViewPr>
    <p:cViewPr>
      <p:scale>
        <a:sx n="100" d="100"/>
        <a:sy n="100" d="100"/>
      </p:scale>
      <p:origin x="0" y="-3396"/>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et Sang" userId="693b233c-29db-4155-a84a-11e088d973ce" providerId="ADAL" clId="{256904D6-C624-44D2-95D7-38AF566D040A}"/>
    <pc:docChg chg="undo redo custSel addSld delSld modSld modMainMaster modSection">
      <pc:chgData name="Dinh Viet Sang" userId="693b233c-29db-4155-a84a-11e088d973ce" providerId="ADAL" clId="{256904D6-C624-44D2-95D7-38AF566D040A}" dt="2019-08-08T02:03:20.129" v="1604"/>
      <pc:docMkLst>
        <pc:docMk/>
      </pc:docMkLst>
      <pc:sldChg chg="modSp">
        <pc:chgData name="Dinh Viet Sang" userId="693b233c-29db-4155-a84a-11e088d973ce" providerId="ADAL" clId="{256904D6-C624-44D2-95D7-38AF566D040A}" dt="2019-08-06T01:52:47.773" v="38" actId="404"/>
        <pc:sldMkLst>
          <pc:docMk/>
          <pc:sldMk cId="1421310571" sldId="256"/>
        </pc:sldMkLst>
        <pc:spChg chg="mod">
          <ac:chgData name="Dinh Viet Sang" userId="693b233c-29db-4155-a84a-11e088d973ce" providerId="ADAL" clId="{256904D6-C624-44D2-95D7-38AF566D040A}" dt="2019-08-06T01:52:47.773" v="38" actId="404"/>
          <ac:spMkLst>
            <pc:docMk/>
            <pc:sldMk cId="1421310571" sldId="256"/>
            <ac:spMk id="2" creationId="{B820AEC0-4960-4BF3-9A72-1C30D7848550}"/>
          </ac:spMkLst>
        </pc:spChg>
      </pc:sldChg>
      <pc:sldChg chg="modSp">
        <pc:chgData name="Dinh Viet Sang" userId="693b233c-29db-4155-a84a-11e088d973ce" providerId="ADAL" clId="{256904D6-C624-44D2-95D7-38AF566D040A}" dt="2019-08-06T02:36:39.112" v="1211" actId="20577"/>
        <pc:sldMkLst>
          <pc:docMk/>
          <pc:sldMk cId="3480357123" sldId="257"/>
        </pc:sldMkLst>
        <pc:spChg chg="mod">
          <ac:chgData name="Dinh Viet Sang" userId="693b233c-29db-4155-a84a-11e088d973ce" providerId="ADAL" clId="{256904D6-C624-44D2-95D7-38AF566D040A}" dt="2019-08-06T02:36:39.112" v="1211" actId="20577"/>
          <ac:spMkLst>
            <pc:docMk/>
            <pc:sldMk cId="3480357123" sldId="257"/>
            <ac:spMk id="3" creationId="{03F0CB43-D177-4D6E-AF18-574ECF170887}"/>
          </ac:spMkLst>
        </pc:spChg>
      </pc:sldChg>
      <pc:sldChg chg="add">
        <pc:chgData name="Dinh Viet Sang" userId="693b233c-29db-4155-a84a-11e088d973ce" providerId="ADAL" clId="{256904D6-C624-44D2-95D7-38AF566D040A}" dt="2019-08-06T02:08:39.763" v="567"/>
        <pc:sldMkLst>
          <pc:docMk/>
          <pc:sldMk cId="353313763" sldId="260"/>
        </pc:sldMkLst>
      </pc:sldChg>
      <pc:sldChg chg="add">
        <pc:chgData name="Dinh Viet Sang" userId="693b233c-29db-4155-a84a-11e088d973ce" providerId="ADAL" clId="{256904D6-C624-44D2-95D7-38AF566D040A}" dt="2019-08-06T02:08:39.763" v="567"/>
        <pc:sldMkLst>
          <pc:docMk/>
          <pc:sldMk cId="2969460515" sldId="261"/>
        </pc:sldMkLst>
      </pc:sldChg>
      <pc:sldChg chg="add">
        <pc:chgData name="Dinh Viet Sang" userId="693b233c-29db-4155-a84a-11e088d973ce" providerId="ADAL" clId="{256904D6-C624-44D2-95D7-38AF566D040A}" dt="2019-08-06T02:08:39.763" v="567"/>
        <pc:sldMkLst>
          <pc:docMk/>
          <pc:sldMk cId="575111104" sldId="263"/>
        </pc:sldMkLst>
      </pc:sldChg>
      <pc:sldChg chg="addSp delSp modSp add">
        <pc:chgData name="Dinh Viet Sang" userId="693b233c-29db-4155-a84a-11e088d973ce" providerId="ADAL" clId="{256904D6-C624-44D2-95D7-38AF566D040A}" dt="2019-08-06T02:39:00.994" v="1228" actId="1076"/>
        <pc:sldMkLst>
          <pc:docMk/>
          <pc:sldMk cId="2787495815" sldId="264"/>
        </pc:sldMkLst>
        <pc:spChg chg="add mod">
          <ac:chgData name="Dinh Viet Sang" userId="693b233c-29db-4155-a84a-11e088d973ce" providerId="ADAL" clId="{256904D6-C624-44D2-95D7-38AF566D040A}" dt="2019-08-06T02:39:00.994" v="1228" actId="1076"/>
          <ac:spMkLst>
            <pc:docMk/>
            <pc:sldMk cId="2787495815" sldId="264"/>
            <ac:spMk id="8" creationId="{3940DE26-6AC3-4C30-9E82-B3EFD97BADE6}"/>
          </ac:spMkLst>
        </pc:spChg>
        <pc:spChg chg="del">
          <ac:chgData name="Dinh Viet Sang" userId="693b233c-29db-4155-a84a-11e088d973ce" providerId="ADAL" clId="{256904D6-C624-44D2-95D7-38AF566D040A}" dt="2019-08-06T02:38:44.087" v="1222" actId="478"/>
          <ac:spMkLst>
            <pc:docMk/>
            <pc:sldMk cId="2787495815" sldId="264"/>
            <ac:spMk id="10" creationId="{00000000-0000-0000-0000-000000000000}"/>
          </ac:spMkLst>
        </pc:spChg>
        <pc:spChg chg="mod">
          <ac:chgData name="Dinh Viet Sang" userId="693b233c-29db-4155-a84a-11e088d973ce" providerId="ADAL" clId="{256904D6-C624-44D2-95D7-38AF566D040A}" dt="2019-08-06T02:38:58.314" v="1227" actId="14100"/>
          <ac:spMkLst>
            <pc:docMk/>
            <pc:sldMk cId="2787495815" sldId="264"/>
            <ac:spMk id="76" creationId="{00000000-0000-0000-0000-000000000000}"/>
          </ac:spMkLst>
        </pc:spChg>
      </pc:sldChg>
      <pc:sldChg chg="modSp add">
        <pc:chgData name="Dinh Viet Sang" userId="693b233c-29db-4155-a84a-11e088d973ce" providerId="ADAL" clId="{256904D6-C624-44D2-95D7-38AF566D040A}" dt="2019-08-06T02:49:11.845" v="1508" actId="14100"/>
        <pc:sldMkLst>
          <pc:docMk/>
          <pc:sldMk cId="1116190454" sldId="265"/>
        </pc:sldMkLst>
        <pc:spChg chg="mod">
          <ac:chgData name="Dinh Viet Sang" userId="693b233c-29db-4155-a84a-11e088d973ce" providerId="ADAL" clId="{256904D6-C624-44D2-95D7-38AF566D040A}" dt="2019-08-06T02:49:11.845" v="1508" actId="14100"/>
          <ac:spMkLst>
            <pc:docMk/>
            <pc:sldMk cId="1116190454" sldId="265"/>
            <ac:spMk id="29" creationId="{00000000-0000-0000-0000-000000000000}"/>
          </ac:spMkLst>
        </pc:spChg>
      </pc:sldChg>
      <pc:sldChg chg="modSp add">
        <pc:chgData name="Dinh Viet Sang" userId="693b233c-29db-4155-a84a-11e088d973ce" providerId="ADAL" clId="{256904D6-C624-44D2-95D7-38AF566D040A}" dt="2019-08-06T02:49:53.021" v="1512" actId="14100"/>
        <pc:sldMkLst>
          <pc:docMk/>
          <pc:sldMk cId="495516603" sldId="266"/>
        </pc:sldMkLst>
        <pc:spChg chg="mod">
          <ac:chgData name="Dinh Viet Sang" userId="693b233c-29db-4155-a84a-11e088d973ce" providerId="ADAL" clId="{256904D6-C624-44D2-95D7-38AF566D040A}" dt="2019-08-06T02:49:53.021" v="1512" actId="14100"/>
          <ac:spMkLst>
            <pc:docMk/>
            <pc:sldMk cId="495516603" sldId="266"/>
            <ac:spMk id="76" creationId="{00000000-0000-0000-0000-000000000000}"/>
          </ac:spMkLst>
        </pc:spChg>
      </pc:sldChg>
      <pc:sldChg chg="modSp add">
        <pc:chgData name="Dinh Viet Sang" userId="693b233c-29db-4155-a84a-11e088d973ce" providerId="ADAL" clId="{256904D6-C624-44D2-95D7-38AF566D040A}" dt="2019-08-06T02:49:58.897" v="1514" actId="14100"/>
        <pc:sldMkLst>
          <pc:docMk/>
          <pc:sldMk cId="2853895868" sldId="267"/>
        </pc:sldMkLst>
        <pc:spChg chg="mod">
          <ac:chgData name="Dinh Viet Sang" userId="693b233c-29db-4155-a84a-11e088d973ce" providerId="ADAL" clId="{256904D6-C624-44D2-95D7-38AF566D040A}" dt="2019-08-06T02:49:58.897" v="1514" actId="14100"/>
          <ac:spMkLst>
            <pc:docMk/>
            <pc:sldMk cId="2853895868" sldId="267"/>
            <ac:spMk id="76" creationId="{00000000-0000-0000-0000-000000000000}"/>
          </ac:spMkLst>
        </pc:spChg>
      </pc:sldChg>
      <pc:sldChg chg="modSp add">
        <pc:chgData name="Dinh Viet Sang" userId="693b233c-29db-4155-a84a-11e088d973ce" providerId="ADAL" clId="{256904D6-C624-44D2-95D7-38AF566D040A}" dt="2019-08-06T02:42:32.041" v="1255" actId="1076"/>
        <pc:sldMkLst>
          <pc:docMk/>
          <pc:sldMk cId="2169608044" sldId="268"/>
        </pc:sldMkLst>
        <pc:picChg chg="mod">
          <ac:chgData name="Dinh Viet Sang" userId="693b233c-29db-4155-a84a-11e088d973ce" providerId="ADAL" clId="{256904D6-C624-44D2-95D7-38AF566D040A}" dt="2019-08-06T02:42:32.041" v="1255" actId="1076"/>
          <ac:picMkLst>
            <pc:docMk/>
            <pc:sldMk cId="2169608044" sldId="268"/>
            <ac:picMk id="6" creationId="{00000000-0000-0000-0000-000000000000}"/>
          </ac:picMkLst>
        </pc:picChg>
      </pc:sldChg>
      <pc:sldChg chg="modSp add">
        <pc:chgData name="Dinh Viet Sang" userId="693b233c-29db-4155-a84a-11e088d973ce" providerId="ADAL" clId="{256904D6-C624-44D2-95D7-38AF566D040A}" dt="2019-08-06T02:42:37.608" v="1258" actId="1076"/>
        <pc:sldMkLst>
          <pc:docMk/>
          <pc:sldMk cId="2744641626" sldId="269"/>
        </pc:sldMkLst>
        <pc:picChg chg="mod">
          <ac:chgData name="Dinh Viet Sang" userId="693b233c-29db-4155-a84a-11e088d973ce" providerId="ADAL" clId="{256904D6-C624-44D2-95D7-38AF566D040A}" dt="2019-08-06T02:42:37.608" v="1258" actId="1076"/>
          <ac:picMkLst>
            <pc:docMk/>
            <pc:sldMk cId="2744641626" sldId="269"/>
            <ac:picMk id="5" creationId="{00000000-0000-0000-0000-000000000000}"/>
          </ac:picMkLst>
        </pc:picChg>
      </pc:sldChg>
      <pc:sldChg chg="modSp add">
        <pc:chgData name="Dinh Viet Sang" userId="693b233c-29db-4155-a84a-11e088d973ce" providerId="ADAL" clId="{256904D6-C624-44D2-95D7-38AF566D040A}" dt="2019-08-06T02:49:20.037" v="1511" actId="1076"/>
        <pc:sldMkLst>
          <pc:docMk/>
          <pc:sldMk cId="3957452531" sldId="270"/>
        </pc:sldMkLst>
        <pc:picChg chg="mod">
          <ac:chgData name="Dinh Viet Sang" userId="693b233c-29db-4155-a84a-11e088d973ce" providerId="ADAL" clId="{256904D6-C624-44D2-95D7-38AF566D040A}" dt="2019-08-06T02:49:20.037" v="1511" actId="1076"/>
          <ac:picMkLst>
            <pc:docMk/>
            <pc:sldMk cId="3957452531" sldId="270"/>
            <ac:picMk id="24" creationId="{00000000-0000-0000-0000-000000000000}"/>
          </ac:picMkLst>
        </pc:picChg>
      </pc:sldChg>
      <pc:sldChg chg="modSp add">
        <pc:chgData name="Dinh Viet Sang" userId="693b233c-29db-4155-a84a-11e088d973ce" providerId="ADAL" clId="{256904D6-C624-44D2-95D7-38AF566D040A}" dt="2019-08-06T02:38:25.690" v="1220" actId="14100"/>
        <pc:sldMkLst>
          <pc:docMk/>
          <pc:sldMk cId="1949350533" sldId="271"/>
        </pc:sldMkLst>
        <pc:spChg chg="mod">
          <ac:chgData name="Dinh Viet Sang" userId="693b233c-29db-4155-a84a-11e088d973ce" providerId="ADAL" clId="{256904D6-C624-44D2-95D7-38AF566D040A}" dt="2019-08-06T02:38:16.090" v="1217" actId="1076"/>
          <ac:spMkLst>
            <pc:docMk/>
            <pc:sldMk cId="1949350533" sldId="271"/>
            <ac:spMk id="4" creationId="{00000000-0000-0000-0000-000000000000}"/>
          </ac:spMkLst>
        </pc:spChg>
        <pc:spChg chg="mod">
          <ac:chgData name="Dinh Viet Sang" userId="693b233c-29db-4155-a84a-11e088d973ce" providerId="ADAL" clId="{256904D6-C624-44D2-95D7-38AF566D040A}" dt="2019-08-06T02:38:25.690" v="1220" actId="14100"/>
          <ac:spMkLst>
            <pc:docMk/>
            <pc:sldMk cId="1949350533" sldId="271"/>
            <ac:spMk id="76" creationId="{00000000-0000-0000-0000-000000000000}"/>
          </ac:spMkLst>
        </pc:spChg>
      </pc:sldChg>
      <pc:sldChg chg="modSp add">
        <pc:chgData name="Dinh Viet Sang" userId="693b233c-29db-4155-a84a-11e088d973ce" providerId="ADAL" clId="{256904D6-C624-44D2-95D7-38AF566D040A}" dt="2019-08-06T02:50:39.973" v="1552" actId="6549"/>
        <pc:sldMkLst>
          <pc:docMk/>
          <pc:sldMk cId="2169690450" sldId="272"/>
        </pc:sldMkLst>
        <pc:spChg chg="mod">
          <ac:chgData name="Dinh Viet Sang" userId="693b233c-29db-4155-a84a-11e088d973ce" providerId="ADAL" clId="{256904D6-C624-44D2-95D7-38AF566D040A}" dt="2019-08-06T02:50:39.973" v="1552" actId="6549"/>
          <ac:spMkLst>
            <pc:docMk/>
            <pc:sldMk cId="2169690450" sldId="272"/>
            <ac:spMk id="76" creationId="{00000000-0000-0000-0000-000000000000}"/>
          </ac:spMkLst>
        </pc:spChg>
      </pc:sldChg>
      <pc:sldChg chg="modSp add">
        <pc:chgData name="Dinh Viet Sang" userId="693b233c-29db-4155-a84a-11e088d973ce" providerId="ADAL" clId="{256904D6-C624-44D2-95D7-38AF566D040A}" dt="2019-08-06T02:50:44.267" v="1554" actId="14734"/>
        <pc:sldMkLst>
          <pc:docMk/>
          <pc:sldMk cId="2014281699" sldId="274"/>
        </pc:sldMkLst>
        <pc:graphicFrameChg chg="modGraphic">
          <ac:chgData name="Dinh Viet Sang" userId="693b233c-29db-4155-a84a-11e088d973ce" providerId="ADAL" clId="{256904D6-C624-44D2-95D7-38AF566D040A}" dt="2019-08-06T02:50:44.267" v="1554" actId="14734"/>
          <ac:graphicFrameMkLst>
            <pc:docMk/>
            <pc:sldMk cId="2014281699" sldId="274"/>
            <ac:graphicFrameMk id="21" creationId="{00000000-0000-0000-0000-000000000000}"/>
          </ac:graphicFrameMkLst>
        </pc:graphicFrameChg>
      </pc:sldChg>
      <pc:sldChg chg="delSp modSp add">
        <pc:chgData name="Dinh Viet Sang" userId="693b233c-29db-4155-a84a-11e088d973ce" providerId="ADAL" clId="{256904D6-C624-44D2-95D7-38AF566D040A}" dt="2019-08-06T02:50:58.557" v="1580" actId="1076"/>
        <pc:sldMkLst>
          <pc:docMk/>
          <pc:sldMk cId="1894793028" sldId="276"/>
        </pc:sldMkLst>
        <pc:spChg chg="mod">
          <ac:chgData name="Dinh Viet Sang" userId="693b233c-29db-4155-a84a-11e088d973ce" providerId="ADAL" clId="{256904D6-C624-44D2-95D7-38AF566D040A}" dt="2019-08-06T02:50:51.403" v="1578" actId="20577"/>
          <ac:spMkLst>
            <pc:docMk/>
            <pc:sldMk cId="1894793028" sldId="276"/>
            <ac:spMk id="2" creationId="{00000000-0000-0000-0000-000000000000}"/>
          </ac:spMkLst>
        </pc:spChg>
        <pc:spChg chg="del">
          <ac:chgData name="Dinh Viet Sang" userId="693b233c-29db-4155-a84a-11e088d973ce" providerId="ADAL" clId="{256904D6-C624-44D2-95D7-38AF566D040A}" dt="2019-08-06T02:43:16.345" v="1265" actId="478"/>
          <ac:spMkLst>
            <pc:docMk/>
            <pc:sldMk cId="1894793028" sldId="276"/>
            <ac:spMk id="6" creationId="{00000000-0000-0000-0000-000000000000}"/>
          </ac:spMkLst>
        </pc:spChg>
        <pc:spChg chg="mod">
          <ac:chgData name="Dinh Viet Sang" userId="693b233c-29db-4155-a84a-11e088d973ce" providerId="ADAL" clId="{256904D6-C624-44D2-95D7-38AF566D040A}" dt="2019-08-06T02:50:58.557" v="1580" actId="1076"/>
          <ac:spMkLst>
            <pc:docMk/>
            <pc:sldMk cId="1894793028" sldId="276"/>
            <ac:spMk id="7" creationId="{00000000-0000-0000-0000-000000000000}"/>
          </ac:spMkLst>
        </pc:spChg>
      </pc:sldChg>
      <pc:sldChg chg="add">
        <pc:chgData name="Dinh Viet Sang" userId="693b233c-29db-4155-a84a-11e088d973ce" providerId="ADAL" clId="{256904D6-C624-44D2-95D7-38AF566D040A}" dt="2019-08-06T02:08:39.763" v="567"/>
        <pc:sldMkLst>
          <pc:docMk/>
          <pc:sldMk cId="3411114" sldId="277"/>
        </pc:sldMkLst>
      </pc:sldChg>
      <pc:sldChg chg="add">
        <pc:chgData name="Dinh Viet Sang" userId="693b233c-29db-4155-a84a-11e088d973ce" providerId="ADAL" clId="{256904D6-C624-44D2-95D7-38AF566D040A}" dt="2019-08-06T02:08:39.763" v="567"/>
        <pc:sldMkLst>
          <pc:docMk/>
          <pc:sldMk cId="589865752" sldId="278"/>
        </pc:sldMkLst>
      </pc:sldChg>
      <pc:sldChg chg="modSp add">
        <pc:chgData name="Dinh Viet Sang" userId="693b233c-29db-4155-a84a-11e088d973ce" providerId="ADAL" clId="{256904D6-C624-44D2-95D7-38AF566D040A}" dt="2019-08-06T02:51:20.852" v="1582" actId="14100"/>
        <pc:sldMkLst>
          <pc:docMk/>
          <pc:sldMk cId="2243985537" sldId="279"/>
        </pc:sldMkLst>
        <pc:spChg chg="mod">
          <ac:chgData name="Dinh Viet Sang" userId="693b233c-29db-4155-a84a-11e088d973ce" providerId="ADAL" clId="{256904D6-C624-44D2-95D7-38AF566D040A}" dt="2019-08-06T02:51:20.852" v="1582" actId="14100"/>
          <ac:spMkLst>
            <pc:docMk/>
            <pc:sldMk cId="2243985537" sldId="279"/>
            <ac:spMk id="76" creationId="{00000000-0000-0000-0000-000000000000}"/>
          </ac:spMkLst>
        </pc:spChg>
      </pc:sldChg>
      <pc:sldChg chg="modSp add">
        <pc:chgData name="Dinh Viet Sang" userId="693b233c-29db-4155-a84a-11e088d973ce" providerId="ADAL" clId="{256904D6-C624-44D2-95D7-38AF566D040A}" dt="2019-08-06T02:51:26.753" v="1584" actId="1076"/>
        <pc:sldMkLst>
          <pc:docMk/>
          <pc:sldMk cId="2309258119" sldId="280"/>
        </pc:sldMkLst>
        <pc:spChg chg="mod">
          <ac:chgData name="Dinh Viet Sang" userId="693b233c-29db-4155-a84a-11e088d973ce" providerId="ADAL" clId="{256904D6-C624-44D2-95D7-38AF566D040A}" dt="2019-08-06T02:51:26.753" v="1584" actId="1076"/>
          <ac:spMkLst>
            <pc:docMk/>
            <pc:sldMk cId="2309258119" sldId="280"/>
            <ac:spMk id="3" creationId="{00000000-0000-0000-0000-000000000000}"/>
          </ac:spMkLst>
        </pc:spChg>
        <pc:spChg chg="mod">
          <ac:chgData name="Dinh Viet Sang" userId="693b233c-29db-4155-a84a-11e088d973ce" providerId="ADAL" clId="{256904D6-C624-44D2-95D7-38AF566D040A}" dt="2019-08-06T02:51:24.876" v="1583" actId="14100"/>
          <ac:spMkLst>
            <pc:docMk/>
            <pc:sldMk cId="2309258119" sldId="280"/>
            <ac:spMk id="76" creationId="{00000000-0000-0000-0000-000000000000}"/>
          </ac:spMkLst>
        </pc:spChg>
      </pc:sldChg>
      <pc:sldChg chg="modSp add">
        <pc:chgData name="Dinh Viet Sang" userId="693b233c-29db-4155-a84a-11e088d973ce" providerId="ADAL" clId="{256904D6-C624-44D2-95D7-38AF566D040A}" dt="2019-08-06T02:43:37.244" v="1271" actId="1076"/>
        <pc:sldMkLst>
          <pc:docMk/>
          <pc:sldMk cId="3328090590" sldId="281"/>
        </pc:sldMkLst>
        <pc:picChg chg="mod">
          <ac:chgData name="Dinh Viet Sang" userId="693b233c-29db-4155-a84a-11e088d973ce" providerId="ADAL" clId="{256904D6-C624-44D2-95D7-38AF566D040A}" dt="2019-08-06T02:43:37.244" v="1271" actId="1076"/>
          <ac:picMkLst>
            <pc:docMk/>
            <pc:sldMk cId="3328090590" sldId="281"/>
            <ac:picMk id="5" creationId="{00000000-0000-0000-0000-000000000000}"/>
          </ac:picMkLst>
        </pc:picChg>
      </pc:sldChg>
      <pc:sldChg chg="modSp add">
        <pc:chgData name="Dinh Viet Sang" userId="693b233c-29db-4155-a84a-11e088d973ce" providerId="ADAL" clId="{256904D6-C624-44D2-95D7-38AF566D040A}" dt="2019-08-06T02:51:37.251" v="1586" actId="1076"/>
        <pc:sldMkLst>
          <pc:docMk/>
          <pc:sldMk cId="2501761670" sldId="282"/>
        </pc:sldMkLst>
        <pc:spChg chg="mod">
          <ac:chgData name="Dinh Viet Sang" userId="693b233c-29db-4155-a84a-11e088d973ce" providerId="ADAL" clId="{256904D6-C624-44D2-95D7-38AF566D040A}" dt="2019-08-06T02:43:54.010" v="1304" actId="20577"/>
          <ac:spMkLst>
            <pc:docMk/>
            <pc:sldMk cId="2501761670" sldId="282"/>
            <ac:spMk id="2" creationId="{00000000-0000-0000-0000-000000000000}"/>
          </ac:spMkLst>
        </pc:spChg>
        <pc:spChg chg="mod">
          <ac:chgData name="Dinh Viet Sang" userId="693b233c-29db-4155-a84a-11e088d973ce" providerId="ADAL" clId="{256904D6-C624-44D2-95D7-38AF566D040A}" dt="2019-08-06T02:51:37.251" v="1586" actId="1076"/>
          <ac:spMkLst>
            <pc:docMk/>
            <pc:sldMk cId="2501761670" sldId="282"/>
            <ac:spMk id="8" creationId="{00000000-0000-0000-0000-000000000000}"/>
          </ac:spMkLst>
        </pc:spChg>
      </pc:sldChg>
      <pc:sldChg chg="modSp add">
        <pc:chgData name="Dinh Viet Sang" userId="693b233c-29db-4155-a84a-11e088d973ce" providerId="ADAL" clId="{256904D6-C624-44D2-95D7-38AF566D040A}" dt="2019-08-06T02:51:47.317" v="1589" actId="1076"/>
        <pc:sldMkLst>
          <pc:docMk/>
          <pc:sldMk cId="3845642885" sldId="284"/>
        </pc:sldMkLst>
        <pc:spChg chg="mod">
          <ac:chgData name="Dinh Viet Sang" userId="693b233c-29db-4155-a84a-11e088d973ce" providerId="ADAL" clId="{256904D6-C624-44D2-95D7-38AF566D040A}" dt="2019-08-06T02:51:47.317" v="1589" actId="1076"/>
          <ac:spMkLst>
            <pc:docMk/>
            <pc:sldMk cId="3845642885" sldId="284"/>
            <ac:spMk id="7" creationId="{00000000-0000-0000-0000-000000000000}"/>
          </ac:spMkLst>
        </pc:spChg>
        <pc:spChg chg="mod">
          <ac:chgData name="Dinh Viet Sang" userId="693b233c-29db-4155-a84a-11e088d973ce" providerId="ADAL" clId="{256904D6-C624-44D2-95D7-38AF566D040A}" dt="2019-08-06T02:51:42.251" v="1587" actId="14100"/>
          <ac:spMkLst>
            <pc:docMk/>
            <pc:sldMk cId="3845642885" sldId="284"/>
            <ac:spMk id="76" creationId="{00000000-0000-0000-0000-000000000000}"/>
          </ac:spMkLst>
        </pc:spChg>
      </pc:sldChg>
      <pc:sldChg chg="modSp add">
        <pc:chgData name="Dinh Viet Sang" userId="693b233c-29db-4155-a84a-11e088d973ce" providerId="ADAL" clId="{256904D6-C624-44D2-95D7-38AF566D040A}" dt="2019-08-06T02:51:55.079" v="1591" actId="27636"/>
        <pc:sldMkLst>
          <pc:docMk/>
          <pc:sldMk cId="1718806909" sldId="285"/>
        </pc:sldMkLst>
        <pc:spChg chg="mod">
          <ac:chgData name="Dinh Viet Sang" userId="693b233c-29db-4155-a84a-11e088d973ce" providerId="ADAL" clId="{256904D6-C624-44D2-95D7-38AF566D040A}" dt="2019-08-06T02:51:55.079" v="1591" actId="27636"/>
          <ac:spMkLst>
            <pc:docMk/>
            <pc:sldMk cId="1718806909" sldId="285"/>
            <ac:spMk id="76" creationId="{00000000-0000-0000-0000-000000000000}"/>
          </ac:spMkLst>
        </pc:spChg>
      </pc:sldChg>
      <pc:sldChg chg="modSp add">
        <pc:chgData name="Dinh Viet Sang" userId="693b233c-29db-4155-a84a-11e088d973ce" providerId="ADAL" clId="{256904D6-C624-44D2-95D7-38AF566D040A}" dt="2019-08-06T02:51:58.963" v="1592" actId="14100"/>
        <pc:sldMkLst>
          <pc:docMk/>
          <pc:sldMk cId="1759182206" sldId="286"/>
        </pc:sldMkLst>
        <pc:spChg chg="mod">
          <ac:chgData name="Dinh Viet Sang" userId="693b233c-29db-4155-a84a-11e088d973ce" providerId="ADAL" clId="{256904D6-C624-44D2-95D7-38AF566D040A}" dt="2019-08-06T02:51:58.963" v="1592" actId="14100"/>
          <ac:spMkLst>
            <pc:docMk/>
            <pc:sldMk cId="1759182206" sldId="286"/>
            <ac:spMk id="76" creationId="{00000000-0000-0000-0000-000000000000}"/>
          </ac:spMkLst>
        </pc:spChg>
      </pc:sldChg>
      <pc:sldChg chg="modSp add">
        <pc:chgData name="Dinh Viet Sang" userId="693b233c-29db-4155-a84a-11e088d973ce" providerId="ADAL" clId="{256904D6-C624-44D2-95D7-38AF566D040A}" dt="2019-08-06T02:44:31.159" v="1310" actId="14100"/>
        <pc:sldMkLst>
          <pc:docMk/>
          <pc:sldMk cId="3328806007" sldId="288"/>
        </pc:sldMkLst>
        <pc:spChg chg="mod">
          <ac:chgData name="Dinh Viet Sang" userId="693b233c-29db-4155-a84a-11e088d973ce" providerId="ADAL" clId="{256904D6-C624-44D2-95D7-38AF566D040A}" dt="2019-08-06T02:44:31.159" v="1310" actId="14100"/>
          <ac:spMkLst>
            <pc:docMk/>
            <pc:sldMk cId="3328806007" sldId="288"/>
            <ac:spMk id="76" creationId="{00000000-0000-0000-0000-000000000000}"/>
          </ac:spMkLst>
        </pc:spChg>
      </pc:sldChg>
      <pc:sldChg chg="modSp add">
        <pc:chgData name="Dinh Viet Sang" userId="693b233c-29db-4155-a84a-11e088d973ce" providerId="ADAL" clId="{256904D6-C624-44D2-95D7-38AF566D040A}" dt="2019-08-06T02:44:40.032" v="1312" actId="14100"/>
        <pc:sldMkLst>
          <pc:docMk/>
          <pc:sldMk cId="3707827124" sldId="289"/>
        </pc:sldMkLst>
        <pc:spChg chg="mod">
          <ac:chgData name="Dinh Viet Sang" userId="693b233c-29db-4155-a84a-11e088d973ce" providerId="ADAL" clId="{256904D6-C624-44D2-95D7-38AF566D040A}" dt="2019-08-06T02:44:40.032" v="1312" actId="14100"/>
          <ac:spMkLst>
            <pc:docMk/>
            <pc:sldMk cId="3707827124" sldId="289"/>
            <ac:spMk id="76" creationId="{00000000-0000-0000-0000-000000000000}"/>
          </ac:spMkLst>
        </pc:spChg>
      </pc:sldChg>
      <pc:sldChg chg="modSp add">
        <pc:chgData name="Dinh Viet Sang" userId="693b233c-29db-4155-a84a-11e088d973ce" providerId="ADAL" clId="{256904D6-C624-44D2-95D7-38AF566D040A}" dt="2019-08-06T02:52:17.143" v="1595" actId="1076"/>
        <pc:sldMkLst>
          <pc:docMk/>
          <pc:sldMk cId="4052207906" sldId="291"/>
        </pc:sldMkLst>
        <pc:spChg chg="mod">
          <ac:chgData name="Dinh Viet Sang" userId="693b233c-29db-4155-a84a-11e088d973ce" providerId="ADAL" clId="{256904D6-C624-44D2-95D7-38AF566D040A}" dt="2019-08-06T02:52:17.143" v="1595" actId="1076"/>
          <ac:spMkLst>
            <pc:docMk/>
            <pc:sldMk cId="4052207906" sldId="291"/>
            <ac:spMk id="3" creationId="{00000000-0000-0000-0000-000000000000}"/>
          </ac:spMkLst>
        </pc:spChg>
        <pc:spChg chg="mod">
          <ac:chgData name="Dinh Viet Sang" userId="693b233c-29db-4155-a84a-11e088d973ce" providerId="ADAL" clId="{256904D6-C624-44D2-95D7-38AF566D040A}" dt="2019-08-06T02:52:15.112" v="1594" actId="14100"/>
          <ac:spMkLst>
            <pc:docMk/>
            <pc:sldMk cId="4052207906" sldId="291"/>
            <ac:spMk id="76" creationId="{00000000-0000-0000-0000-000000000000}"/>
          </ac:spMkLst>
        </pc:spChg>
      </pc:sldChg>
      <pc:sldChg chg="modSp add">
        <pc:chgData name="Dinh Viet Sang" userId="693b233c-29db-4155-a84a-11e088d973ce" providerId="ADAL" clId="{256904D6-C624-44D2-95D7-38AF566D040A}" dt="2019-08-06T02:50:03.835" v="1516" actId="1076"/>
        <pc:sldMkLst>
          <pc:docMk/>
          <pc:sldMk cId="2629452703" sldId="292"/>
        </pc:sldMkLst>
        <pc:spChg chg="mod">
          <ac:chgData name="Dinh Viet Sang" userId="693b233c-29db-4155-a84a-11e088d973ce" providerId="ADAL" clId="{256904D6-C624-44D2-95D7-38AF566D040A}" dt="2019-08-06T02:50:03.835" v="1516" actId="1076"/>
          <ac:spMkLst>
            <pc:docMk/>
            <pc:sldMk cId="2629452703" sldId="292"/>
            <ac:spMk id="3" creationId="{00000000-0000-0000-0000-000000000000}"/>
          </ac:spMkLst>
        </pc:spChg>
        <pc:spChg chg="mod">
          <ac:chgData name="Dinh Viet Sang" userId="693b233c-29db-4155-a84a-11e088d973ce" providerId="ADAL" clId="{256904D6-C624-44D2-95D7-38AF566D040A}" dt="2019-08-06T02:50:02.428" v="1515" actId="14100"/>
          <ac:spMkLst>
            <pc:docMk/>
            <pc:sldMk cId="2629452703" sldId="292"/>
            <ac:spMk id="76" creationId="{00000000-0000-0000-0000-000000000000}"/>
          </ac:spMkLst>
        </pc:spChg>
      </pc:sldChg>
      <pc:sldChg chg="modSp add">
        <pc:chgData name="Dinh Viet Sang" userId="693b233c-29db-4155-a84a-11e088d973ce" providerId="ADAL" clId="{256904D6-C624-44D2-95D7-38AF566D040A}" dt="2019-08-06T02:52:11.812" v="1593" actId="1076"/>
        <pc:sldMkLst>
          <pc:docMk/>
          <pc:sldMk cId="3055573546" sldId="293"/>
        </pc:sldMkLst>
        <pc:spChg chg="mod">
          <ac:chgData name="Dinh Viet Sang" userId="693b233c-29db-4155-a84a-11e088d973ce" providerId="ADAL" clId="{256904D6-C624-44D2-95D7-38AF566D040A}" dt="2019-08-06T02:44:46.095" v="1339" actId="20577"/>
          <ac:spMkLst>
            <pc:docMk/>
            <pc:sldMk cId="3055573546" sldId="293"/>
            <ac:spMk id="2" creationId="{00000000-0000-0000-0000-000000000000}"/>
          </ac:spMkLst>
        </pc:spChg>
        <pc:spChg chg="mod">
          <ac:chgData name="Dinh Viet Sang" userId="693b233c-29db-4155-a84a-11e088d973ce" providerId="ADAL" clId="{256904D6-C624-44D2-95D7-38AF566D040A}" dt="2019-08-06T02:52:11.812" v="1593" actId="1076"/>
          <ac:spMkLst>
            <pc:docMk/>
            <pc:sldMk cId="3055573546" sldId="293"/>
            <ac:spMk id="8" creationId="{00000000-0000-0000-0000-000000000000}"/>
          </ac:spMkLst>
        </pc:spChg>
      </pc:sldChg>
      <pc:sldChg chg="modSp add">
        <pc:chgData name="Dinh Viet Sang" userId="693b233c-29db-4155-a84a-11e088d973ce" providerId="ADAL" clId="{256904D6-C624-44D2-95D7-38AF566D040A}" dt="2019-08-06T02:45:02.511" v="1345" actId="1076"/>
        <pc:sldMkLst>
          <pc:docMk/>
          <pc:sldMk cId="2914779847" sldId="294"/>
        </pc:sldMkLst>
        <pc:picChg chg="mod">
          <ac:chgData name="Dinh Viet Sang" userId="693b233c-29db-4155-a84a-11e088d973ce" providerId="ADAL" clId="{256904D6-C624-44D2-95D7-38AF566D040A}" dt="2019-08-06T02:45:02.511" v="1345" actId="1076"/>
          <ac:picMkLst>
            <pc:docMk/>
            <pc:sldMk cId="2914779847" sldId="294"/>
            <ac:picMk id="6" creationId="{00000000-0000-0000-0000-000000000000}"/>
          </ac:picMkLst>
        </pc:picChg>
      </pc:sldChg>
      <pc:sldChg chg="modSp add">
        <pc:chgData name="Dinh Viet Sang" userId="693b233c-29db-4155-a84a-11e088d973ce" providerId="ADAL" clId="{256904D6-C624-44D2-95D7-38AF566D040A}" dt="2019-08-06T02:45:48.024" v="1393" actId="1076"/>
        <pc:sldMkLst>
          <pc:docMk/>
          <pc:sldMk cId="3105056264" sldId="296"/>
        </pc:sldMkLst>
        <pc:spChg chg="mod">
          <ac:chgData name="Dinh Viet Sang" userId="693b233c-29db-4155-a84a-11e088d973ce" providerId="ADAL" clId="{256904D6-C624-44D2-95D7-38AF566D040A}" dt="2019-08-06T02:45:46.298" v="1392" actId="14100"/>
          <ac:spMkLst>
            <pc:docMk/>
            <pc:sldMk cId="3105056264" sldId="296"/>
            <ac:spMk id="76" creationId="{00000000-0000-0000-0000-000000000000}"/>
          </ac:spMkLst>
        </pc:spChg>
        <pc:picChg chg="mod">
          <ac:chgData name="Dinh Viet Sang" userId="693b233c-29db-4155-a84a-11e088d973ce" providerId="ADAL" clId="{256904D6-C624-44D2-95D7-38AF566D040A}" dt="2019-08-06T02:45:48.024" v="1393" actId="1076"/>
          <ac:picMkLst>
            <pc:docMk/>
            <pc:sldMk cId="3105056264" sldId="296"/>
            <ac:picMk id="8" creationId="{00000000-0000-0000-0000-000000000000}"/>
          </ac:picMkLst>
        </pc:picChg>
      </pc:sldChg>
      <pc:sldChg chg="modSp add">
        <pc:chgData name="Dinh Viet Sang" userId="693b233c-29db-4155-a84a-11e088d973ce" providerId="ADAL" clId="{256904D6-C624-44D2-95D7-38AF566D040A}" dt="2019-08-06T02:46:01.158" v="1399" actId="14100"/>
        <pc:sldMkLst>
          <pc:docMk/>
          <pc:sldMk cId="2323011043" sldId="297"/>
        </pc:sldMkLst>
        <pc:spChg chg="mod">
          <ac:chgData name="Dinh Viet Sang" userId="693b233c-29db-4155-a84a-11e088d973ce" providerId="ADAL" clId="{256904D6-C624-44D2-95D7-38AF566D040A}" dt="2019-08-06T02:46:01.158" v="1399" actId="14100"/>
          <ac:spMkLst>
            <pc:docMk/>
            <pc:sldMk cId="2323011043" sldId="297"/>
            <ac:spMk id="76" creationId="{00000000-0000-0000-0000-000000000000}"/>
          </ac:spMkLst>
        </pc:spChg>
      </pc:sldChg>
      <pc:sldChg chg="modSp add">
        <pc:chgData name="Dinh Viet Sang" userId="693b233c-29db-4155-a84a-11e088d973ce" providerId="ADAL" clId="{256904D6-C624-44D2-95D7-38AF566D040A}" dt="2019-08-06T02:52:50.126" v="1599" actId="1076"/>
        <pc:sldMkLst>
          <pc:docMk/>
          <pc:sldMk cId="3930730917" sldId="298"/>
        </pc:sldMkLst>
        <pc:spChg chg="mod">
          <ac:chgData name="Dinh Viet Sang" userId="693b233c-29db-4155-a84a-11e088d973ce" providerId="ADAL" clId="{256904D6-C624-44D2-95D7-38AF566D040A}" dt="2019-08-06T02:52:50.126" v="1599" actId="1076"/>
          <ac:spMkLst>
            <pc:docMk/>
            <pc:sldMk cId="3930730917" sldId="298"/>
            <ac:spMk id="3" creationId="{00000000-0000-0000-0000-000000000000}"/>
          </ac:spMkLst>
        </pc:spChg>
        <pc:spChg chg="mod">
          <ac:chgData name="Dinh Viet Sang" userId="693b233c-29db-4155-a84a-11e088d973ce" providerId="ADAL" clId="{256904D6-C624-44D2-95D7-38AF566D040A}" dt="2019-08-06T02:52:47.604" v="1598" actId="14100"/>
          <ac:spMkLst>
            <pc:docMk/>
            <pc:sldMk cId="3930730917" sldId="298"/>
            <ac:spMk id="76" creationId="{00000000-0000-0000-0000-000000000000}"/>
          </ac:spMkLst>
        </pc:spChg>
      </pc:sldChg>
      <pc:sldChg chg="modSp add">
        <pc:chgData name="Dinh Viet Sang" userId="693b233c-29db-4155-a84a-11e088d973ce" providerId="ADAL" clId="{256904D6-C624-44D2-95D7-38AF566D040A}" dt="2019-08-06T02:52:33.110" v="1597" actId="14100"/>
        <pc:sldMkLst>
          <pc:docMk/>
          <pc:sldMk cId="3904151141" sldId="299"/>
        </pc:sldMkLst>
        <pc:spChg chg="mod">
          <ac:chgData name="Dinh Viet Sang" userId="693b233c-29db-4155-a84a-11e088d973ce" providerId="ADAL" clId="{256904D6-C624-44D2-95D7-38AF566D040A}" dt="2019-08-06T02:52:33.110" v="1597" actId="14100"/>
          <ac:spMkLst>
            <pc:docMk/>
            <pc:sldMk cId="3904151141" sldId="299"/>
            <ac:spMk id="76" creationId="{00000000-0000-0000-0000-000000000000}"/>
          </ac:spMkLst>
        </pc:spChg>
      </pc:sldChg>
      <pc:sldChg chg="modSp add">
        <pc:chgData name="Dinh Viet Sang" userId="693b233c-29db-4155-a84a-11e088d973ce" providerId="ADAL" clId="{256904D6-C624-44D2-95D7-38AF566D040A}" dt="2019-08-06T02:46:06.090" v="1424" actId="20577"/>
        <pc:sldMkLst>
          <pc:docMk/>
          <pc:sldMk cId="2107586603" sldId="300"/>
        </pc:sldMkLst>
        <pc:spChg chg="mod">
          <ac:chgData name="Dinh Viet Sang" userId="693b233c-29db-4155-a84a-11e088d973ce" providerId="ADAL" clId="{256904D6-C624-44D2-95D7-38AF566D040A}" dt="2019-08-06T02:46:06.090" v="1424" actId="20577"/>
          <ac:spMkLst>
            <pc:docMk/>
            <pc:sldMk cId="2107586603" sldId="300"/>
            <ac:spMk id="2" creationId="{00000000-0000-0000-0000-000000000000}"/>
          </ac:spMkLst>
        </pc:spChg>
        <pc:spChg chg="mod">
          <ac:chgData name="Dinh Viet Sang" userId="693b233c-29db-4155-a84a-11e088d973ce" providerId="ADAL" clId="{256904D6-C624-44D2-95D7-38AF566D040A}" dt="2019-08-06T02:08:40.010" v="574" actId="27636"/>
          <ac:spMkLst>
            <pc:docMk/>
            <pc:sldMk cId="2107586603" sldId="300"/>
            <ac:spMk id="76" creationId="{00000000-0000-0000-0000-000000000000}"/>
          </ac:spMkLst>
        </pc:spChg>
      </pc:sldChg>
      <pc:sldChg chg="modSp add">
        <pc:chgData name="Dinh Viet Sang" userId="693b233c-29db-4155-a84a-11e088d973ce" providerId="ADAL" clId="{256904D6-C624-44D2-95D7-38AF566D040A}" dt="2019-08-06T02:46:11.070" v="1450" actId="20577"/>
        <pc:sldMkLst>
          <pc:docMk/>
          <pc:sldMk cId="1848626165" sldId="301"/>
        </pc:sldMkLst>
        <pc:spChg chg="mod">
          <ac:chgData name="Dinh Viet Sang" userId="693b233c-29db-4155-a84a-11e088d973ce" providerId="ADAL" clId="{256904D6-C624-44D2-95D7-38AF566D040A}" dt="2019-08-06T02:46:11.070" v="1450" actId="20577"/>
          <ac:spMkLst>
            <pc:docMk/>
            <pc:sldMk cId="1848626165" sldId="301"/>
            <ac:spMk id="2" creationId="{00000000-0000-0000-0000-000000000000}"/>
          </ac:spMkLst>
        </pc:spChg>
      </pc:sldChg>
      <pc:sldChg chg="modSp add">
        <pc:chgData name="Dinh Viet Sang" userId="693b233c-29db-4155-a84a-11e088d973ce" providerId="ADAL" clId="{256904D6-C624-44D2-95D7-38AF566D040A}" dt="2019-08-06T02:46:47.935" v="1460" actId="1076"/>
        <pc:sldMkLst>
          <pc:docMk/>
          <pc:sldMk cId="2046778157" sldId="302"/>
        </pc:sldMkLst>
        <pc:picChg chg="mod">
          <ac:chgData name="Dinh Viet Sang" userId="693b233c-29db-4155-a84a-11e088d973ce" providerId="ADAL" clId="{256904D6-C624-44D2-95D7-38AF566D040A}" dt="2019-08-06T02:46:47.935" v="1460" actId="1076"/>
          <ac:picMkLst>
            <pc:docMk/>
            <pc:sldMk cId="2046778157" sldId="302"/>
            <ac:picMk id="11" creationId="{00B494CF-91C2-4CEB-8EA5-C92F905F9222}"/>
          </ac:picMkLst>
        </pc:picChg>
      </pc:sldChg>
      <pc:sldChg chg="delSp modSp add">
        <pc:chgData name="Dinh Viet Sang" userId="693b233c-29db-4155-a84a-11e088d973ce" providerId="ADAL" clId="{256904D6-C624-44D2-95D7-38AF566D040A}" dt="2019-08-06T02:53:14.843" v="1603" actId="14100"/>
        <pc:sldMkLst>
          <pc:docMk/>
          <pc:sldMk cId="2375375419" sldId="303"/>
        </pc:sldMkLst>
        <pc:spChg chg="del">
          <ac:chgData name="Dinh Viet Sang" userId="693b233c-29db-4155-a84a-11e088d973ce" providerId="ADAL" clId="{256904D6-C624-44D2-95D7-38AF566D040A}" dt="2019-08-06T02:47:14.376" v="1470" actId="478"/>
          <ac:spMkLst>
            <pc:docMk/>
            <pc:sldMk cId="2375375419" sldId="303"/>
            <ac:spMk id="3" creationId="{00000000-0000-0000-0000-000000000000}"/>
          </ac:spMkLst>
        </pc:spChg>
        <pc:spChg chg="mod">
          <ac:chgData name="Dinh Viet Sang" userId="693b233c-29db-4155-a84a-11e088d973ce" providerId="ADAL" clId="{256904D6-C624-44D2-95D7-38AF566D040A}" dt="2019-08-06T02:53:14.843" v="1603" actId="14100"/>
          <ac:spMkLst>
            <pc:docMk/>
            <pc:sldMk cId="2375375419" sldId="303"/>
            <ac:spMk id="76" creationId="{00000000-0000-0000-0000-000000000000}"/>
          </ac:spMkLst>
        </pc:spChg>
        <pc:picChg chg="mod">
          <ac:chgData name="Dinh Viet Sang" userId="693b233c-29db-4155-a84a-11e088d973ce" providerId="ADAL" clId="{256904D6-C624-44D2-95D7-38AF566D040A}" dt="2019-08-06T02:47:26.823" v="1478" actId="1076"/>
          <ac:picMkLst>
            <pc:docMk/>
            <pc:sldMk cId="2375375419" sldId="303"/>
            <ac:picMk id="6" creationId="{00000000-0000-0000-0000-000000000000}"/>
          </ac:picMkLst>
        </pc:picChg>
      </pc:sldChg>
      <pc:sldChg chg="delSp modSp add">
        <pc:chgData name="Dinh Viet Sang" userId="693b233c-29db-4155-a84a-11e088d973ce" providerId="ADAL" clId="{256904D6-C624-44D2-95D7-38AF566D040A}" dt="2019-08-06T02:48:05.314" v="1486" actId="14100"/>
        <pc:sldMkLst>
          <pc:docMk/>
          <pc:sldMk cId="3185308612" sldId="304"/>
        </pc:sldMkLst>
        <pc:spChg chg="del mod">
          <ac:chgData name="Dinh Viet Sang" userId="693b233c-29db-4155-a84a-11e088d973ce" providerId="ADAL" clId="{256904D6-C624-44D2-95D7-38AF566D040A}" dt="2019-08-06T02:47:58.454" v="1483" actId="478"/>
          <ac:spMkLst>
            <pc:docMk/>
            <pc:sldMk cId="3185308612" sldId="304"/>
            <ac:spMk id="3" creationId="{00000000-0000-0000-0000-000000000000}"/>
          </ac:spMkLst>
        </pc:spChg>
        <pc:spChg chg="mod">
          <ac:chgData name="Dinh Viet Sang" userId="693b233c-29db-4155-a84a-11e088d973ce" providerId="ADAL" clId="{256904D6-C624-44D2-95D7-38AF566D040A}" dt="2019-08-06T02:48:05.314" v="1486" actId="14100"/>
          <ac:spMkLst>
            <pc:docMk/>
            <pc:sldMk cId="3185308612" sldId="304"/>
            <ac:spMk id="76" creationId="{00000000-0000-0000-0000-000000000000}"/>
          </ac:spMkLst>
        </pc:spChg>
      </pc:sldChg>
      <pc:sldChg chg="modSp add">
        <pc:chgData name="Dinh Viet Sang" userId="693b233c-29db-4155-a84a-11e088d973ce" providerId="ADAL" clId="{256904D6-C624-44D2-95D7-38AF566D040A}" dt="2019-08-06T02:38:34.555" v="1221" actId="1076"/>
        <pc:sldMkLst>
          <pc:docMk/>
          <pc:sldMk cId="2017746521" sldId="306"/>
        </pc:sldMkLst>
        <pc:picChg chg="mod">
          <ac:chgData name="Dinh Viet Sang" userId="693b233c-29db-4155-a84a-11e088d973ce" providerId="ADAL" clId="{256904D6-C624-44D2-95D7-38AF566D040A}" dt="2019-08-06T02:38:34.555" v="1221" actId="1076"/>
          <ac:picMkLst>
            <pc:docMk/>
            <pc:sldMk cId="2017746521" sldId="306"/>
            <ac:picMk id="1026" creationId="{00000000-0000-0000-0000-000000000000}"/>
          </ac:picMkLst>
        </pc:picChg>
      </pc:sldChg>
      <pc:sldChg chg="modSp add">
        <pc:chgData name="Dinh Viet Sang" userId="693b233c-29db-4155-a84a-11e088d973ce" providerId="ADAL" clId="{256904D6-C624-44D2-95D7-38AF566D040A}" dt="2019-08-06T02:47:50.966" v="1481" actId="1076"/>
        <pc:sldMkLst>
          <pc:docMk/>
          <pc:sldMk cId="1368490080" sldId="307"/>
        </pc:sldMkLst>
        <pc:spChg chg="mod">
          <ac:chgData name="Dinh Viet Sang" userId="693b233c-29db-4155-a84a-11e088d973ce" providerId="ADAL" clId="{256904D6-C624-44D2-95D7-38AF566D040A}" dt="2019-08-06T02:47:49.173" v="1480" actId="14100"/>
          <ac:spMkLst>
            <pc:docMk/>
            <pc:sldMk cId="1368490080" sldId="307"/>
            <ac:spMk id="76" creationId="{00000000-0000-0000-0000-000000000000}"/>
          </ac:spMkLst>
        </pc:spChg>
        <pc:picChg chg="mod">
          <ac:chgData name="Dinh Viet Sang" userId="693b233c-29db-4155-a84a-11e088d973ce" providerId="ADAL" clId="{256904D6-C624-44D2-95D7-38AF566D040A}" dt="2019-08-06T02:47:50.966" v="1481" actId="1076"/>
          <ac:picMkLst>
            <pc:docMk/>
            <pc:sldMk cId="1368490080" sldId="307"/>
            <ac:picMk id="2050" creationId="{00000000-0000-0000-0000-000000000000}"/>
          </ac:picMkLst>
        </pc:picChg>
      </pc:sldChg>
      <pc:sldChg chg="addSp modSp add">
        <pc:chgData name="Dinh Viet Sang" userId="693b233c-29db-4155-a84a-11e088d973ce" providerId="ADAL" clId="{256904D6-C624-44D2-95D7-38AF566D040A}" dt="2019-08-08T02:03:20.129" v="1604"/>
        <pc:sldMkLst>
          <pc:docMk/>
          <pc:sldMk cId="259846738" sldId="310"/>
        </pc:sldMkLst>
        <pc:picChg chg="mod">
          <ac:chgData name="Dinh Viet Sang" userId="693b233c-29db-4155-a84a-11e088d973ce" providerId="ADAL" clId="{256904D6-C624-44D2-95D7-38AF566D040A}" dt="2019-08-06T02:04:52.012" v="525" actId="1076"/>
          <ac:picMkLst>
            <pc:docMk/>
            <pc:sldMk cId="259846738" sldId="310"/>
            <ac:picMk id="6" creationId="{00000000-0000-0000-0000-000000000000}"/>
          </ac:picMkLst>
        </pc:picChg>
        <pc:inkChg chg="add">
          <ac:chgData name="Dinh Viet Sang" userId="693b233c-29db-4155-a84a-11e088d973ce" providerId="ADAL" clId="{256904D6-C624-44D2-95D7-38AF566D040A}" dt="2019-08-08T02:03:20.129" v="1604"/>
          <ac:inkMkLst>
            <pc:docMk/>
            <pc:sldMk cId="259846738" sldId="310"/>
            <ac:inkMk id="3" creationId="{3C501923-5851-4C2B-8E43-E7522BB81810}"/>
          </ac:inkMkLst>
        </pc:inkChg>
      </pc:sldChg>
      <pc:sldChg chg="modSp add">
        <pc:chgData name="Dinh Viet Sang" userId="693b233c-29db-4155-a84a-11e088d973ce" providerId="ADAL" clId="{256904D6-C624-44D2-95D7-38AF566D040A}" dt="2019-08-06T02:04:46.693" v="524" actId="14100"/>
        <pc:sldMkLst>
          <pc:docMk/>
          <pc:sldMk cId="2700984406" sldId="311"/>
        </pc:sldMkLst>
        <pc:picChg chg="mod">
          <ac:chgData name="Dinh Viet Sang" userId="693b233c-29db-4155-a84a-11e088d973ce" providerId="ADAL" clId="{256904D6-C624-44D2-95D7-38AF566D040A}" dt="2019-08-06T02:04:46.693" v="524" actId="14100"/>
          <ac:picMkLst>
            <pc:docMk/>
            <pc:sldMk cId="2700984406" sldId="311"/>
            <ac:picMk id="3" creationId="{00000000-0000-0000-0000-000000000000}"/>
          </ac:picMkLst>
        </pc:picChg>
      </pc:sldChg>
      <pc:sldChg chg="modSp add">
        <pc:chgData name="Dinh Viet Sang" userId="693b233c-29db-4155-a84a-11e088d973ce" providerId="ADAL" clId="{256904D6-C624-44D2-95D7-38AF566D040A}" dt="2019-08-06T02:05:19.953" v="531" actId="14100"/>
        <pc:sldMkLst>
          <pc:docMk/>
          <pc:sldMk cId="1214486397" sldId="312"/>
        </pc:sldMkLst>
        <pc:picChg chg="mod">
          <ac:chgData name="Dinh Viet Sang" userId="693b233c-29db-4155-a84a-11e088d973ce" providerId="ADAL" clId="{256904D6-C624-44D2-95D7-38AF566D040A}" dt="2019-08-06T02:05:19.953" v="531" actId="14100"/>
          <ac:picMkLst>
            <pc:docMk/>
            <pc:sldMk cId="1214486397" sldId="312"/>
            <ac:picMk id="6" creationId="{00000000-0000-0000-0000-000000000000}"/>
          </ac:picMkLst>
        </pc:picChg>
      </pc:sldChg>
      <pc:sldChg chg="modSp add">
        <pc:chgData name="Dinh Viet Sang" userId="693b233c-29db-4155-a84a-11e088d973ce" providerId="ADAL" clId="{256904D6-C624-44D2-95D7-38AF566D040A}" dt="2019-08-06T02:05:34.908" v="533" actId="14100"/>
        <pc:sldMkLst>
          <pc:docMk/>
          <pc:sldMk cId="2094764649" sldId="313"/>
        </pc:sldMkLst>
        <pc:picChg chg="mod">
          <ac:chgData name="Dinh Viet Sang" userId="693b233c-29db-4155-a84a-11e088d973ce" providerId="ADAL" clId="{256904D6-C624-44D2-95D7-38AF566D040A}" dt="2019-08-06T02:05:34.908" v="533" actId="14100"/>
          <ac:picMkLst>
            <pc:docMk/>
            <pc:sldMk cId="2094764649" sldId="313"/>
            <ac:picMk id="5" creationId="{00000000-0000-0000-0000-000000000000}"/>
          </ac:picMkLst>
        </pc:picChg>
      </pc:sldChg>
      <pc:sldChg chg="modSp add">
        <pc:chgData name="Dinh Viet Sang" userId="693b233c-29db-4155-a84a-11e088d973ce" providerId="ADAL" clId="{256904D6-C624-44D2-95D7-38AF566D040A}" dt="2019-08-06T02:05:40.164" v="535" actId="14100"/>
        <pc:sldMkLst>
          <pc:docMk/>
          <pc:sldMk cId="220572153" sldId="314"/>
        </pc:sldMkLst>
        <pc:picChg chg="mod">
          <ac:chgData name="Dinh Viet Sang" userId="693b233c-29db-4155-a84a-11e088d973ce" providerId="ADAL" clId="{256904D6-C624-44D2-95D7-38AF566D040A}" dt="2019-08-06T02:05:40.164" v="535" actId="14100"/>
          <ac:picMkLst>
            <pc:docMk/>
            <pc:sldMk cId="220572153" sldId="314"/>
            <ac:picMk id="6" creationId="{00000000-0000-0000-0000-000000000000}"/>
          </ac:picMkLst>
        </pc:picChg>
      </pc:sldChg>
      <pc:sldChg chg="modSp add">
        <pc:chgData name="Dinh Viet Sang" userId="693b233c-29db-4155-a84a-11e088d973ce" providerId="ADAL" clId="{256904D6-C624-44D2-95D7-38AF566D040A}" dt="2019-08-06T02:05:44.684" v="537" actId="14100"/>
        <pc:sldMkLst>
          <pc:docMk/>
          <pc:sldMk cId="2477198235" sldId="315"/>
        </pc:sldMkLst>
        <pc:picChg chg="mod">
          <ac:chgData name="Dinh Viet Sang" userId="693b233c-29db-4155-a84a-11e088d973ce" providerId="ADAL" clId="{256904D6-C624-44D2-95D7-38AF566D040A}" dt="2019-08-06T02:05:44.684" v="537" actId="14100"/>
          <ac:picMkLst>
            <pc:docMk/>
            <pc:sldMk cId="2477198235" sldId="315"/>
            <ac:picMk id="5" creationId="{00000000-0000-0000-0000-000000000000}"/>
          </ac:picMkLst>
        </pc:picChg>
      </pc:sldChg>
      <pc:sldChg chg="modSp add">
        <pc:chgData name="Dinh Viet Sang" userId="693b233c-29db-4155-a84a-11e088d973ce" providerId="ADAL" clId="{256904D6-C624-44D2-95D7-38AF566D040A}" dt="2019-08-06T02:05:48.740" v="539" actId="14100"/>
        <pc:sldMkLst>
          <pc:docMk/>
          <pc:sldMk cId="2960386564" sldId="316"/>
        </pc:sldMkLst>
        <pc:picChg chg="mod">
          <ac:chgData name="Dinh Viet Sang" userId="693b233c-29db-4155-a84a-11e088d973ce" providerId="ADAL" clId="{256904D6-C624-44D2-95D7-38AF566D040A}" dt="2019-08-06T02:05:48.740" v="539" actId="14100"/>
          <ac:picMkLst>
            <pc:docMk/>
            <pc:sldMk cId="2960386564" sldId="316"/>
            <ac:picMk id="6" creationId="{00000000-0000-0000-0000-000000000000}"/>
          </ac:picMkLst>
        </pc:picChg>
      </pc:sldChg>
      <pc:sldChg chg="addSp modSp add">
        <pc:chgData name="Dinh Viet Sang" userId="693b233c-29db-4155-a84a-11e088d973ce" providerId="ADAL" clId="{256904D6-C624-44D2-95D7-38AF566D040A}" dt="2019-08-08T02:03:20.129" v="1604"/>
        <pc:sldMkLst>
          <pc:docMk/>
          <pc:sldMk cId="1919767398" sldId="317"/>
        </pc:sldMkLst>
        <pc:picChg chg="mod">
          <ac:chgData name="Dinh Viet Sang" userId="693b233c-29db-4155-a84a-11e088d973ce" providerId="ADAL" clId="{256904D6-C624-44D2-95D7-38AF566D040A}" dt="2019-08-06T02:05:53.749" v="541" actId="14100"/>
          <ac:picMkLst>
            <pc:docMk/>
            <pc:sldMk cId="1919767398" sldId="317"/>
            <ac:picMk id="5" creationId="{00000000-0000-0000-0000-000000000000}"/>
          </ac:picMkLst>
        </pc:picChg>
        <pc:inkChg chg="add">
          <ac:chgData name="Dinh Viet Sang" userId="693b233c-29db-4155-a84a-11e088d973ce" providerId="ADAL" clId="{256904D6-C624-44D2-95D7-38AF566D040A}" dt="2019-08-08T02:03:20.129" v="1604"/>
          <ac:inkMkLst>
            <pc:docMk/>
            <pc:sldMk cId="1919767398" sldId="317"/>
            <ac:inkMk id="6" creationId="{DCF4AA45-8CCA-46A0-805E-79D511F1F654}"/>
          </ac:inkMkLst>
        </pc:inkChg>
      </pc:sldChg>
      <pc:sldChg chg="modSp add">
        <pc:chgData name="Dinh Viet Sang" userId="693b233c-29db-4155-a84a-11e088d973ce" providerId="ADAL" clId="{256904D6-C624-44D2-95D7-38AF566D040A}" dt="2019-08-06T02:05:58.220" v="543" actId="14100"/>
        <pc:sldMkLst>
          <pc:docMk/>
          <pc:sldMk cId="634450418" sldId="318"/>
        </pc:sldMkLst>
        <pc:picChg chg="mod">
          <ac:chgData name="Dinh Viet Sang" userId="693b233c-29db-4155-a84a-11e088d973ce" providerId="ADAL" clId="{256904D6-C624-44D2-95D7-38AF566D040A}" dt="2019-08-06T02:05:58.220" v="543" actId="14100"/>
          <ac:picMkLst>
            <pc:docMk/>
            <pc:sldMk cId="634450418" sldId="318"/>
            <ac:picMk id="6" creationId="{00000000-0000-0000-0000-000000000000}"/>
          </ac:picMkLst>
        </pc:picChg>
      </pc:sldChg>
      <pc:sldChg chg="modSp add">
        <pc:chgData name="Dinh Viet Sang" userId="693b233c-29db-4155-a84a-11e088d973ce" providerId="ADAL" clId="{256904D6-C624-44D2-95D7-38AF566D040A}" dt="2019-08-06T02:06:03.096" v="545" actId="14100"/>
        <pc:sldMkLst>
          <pc:docMk/>
          <pc:sldMk cId="2226091364" sldId="319"/>
        </pc:sldMkLst>
        <pc:picChg chg="mod">
          <ac:chgData name="Dinh Viet Sang" userId="693b233c-29db-4155-a84a-11e088d973ce" providerId="ADAL" clId="{256904D6-C624-44D2-95D7-38AF566D040A}" dt="2019-08-06T02:06:03.096" v="545" actId="14100"/>
          <ac:picMkLst>
            <pc:docMk/>
            <pc:sldMk cId="2226091364" sldId="319"/>
            <ac:picMk id="7" creationId="{00000000-0000-0000-0000-000000000000}"/>
          </ac:picMkLst>
        </pc:picChg>
      </pc:sldChg>
      <pc:sldChg chg="modSp add">
        <pc:chgData name="Dinh Viet Sang" userId="693b233c-29db-4155-a84a-11e088d973ce" providerId="ADAL" clId="{256904D6-C624-44D2-95D7-38AF566D040A}" dt="2019-08-06T02:06:13.596" v="549" actId="14100"/>
        <pc:sldMkLst>
          <pc:docMk/>
          <pc:sldMk cId="565810160" sldId="321"/>
        </pc:sldMkLst>
        <pc:picChg chg="mod">
          <ac:chgData name="Dinh Viet Sang" userId="693b233c-29db-4155-a84a-11e088d973ce" providerId="ADAL" clId="{256904D6-C624-44D2-95D7-38AF566D040A}" dt="2019-08-06T02:06:13.596" v="549" actId="14100"/>
          <ac:picMkLst>
            <pc:docMk/>
            <pc:sldMk cId="565810160" sldId="321"/>
            <ac:picMk id="5" creationId="{00000000-0000-0000-0000-000000000000}"/>
          </ac:picMkLst>
        </pc:picChg>
      </pc:sldChg>
      <pc:sldChg chg="modSp add">
        <pc:chgData name="Dinh Viet Sang" userId="693b233c-29db-4155-a84a-11e088d973ce" providerId="ADAL" clId="{256904D6-C624-44D2-95D7-38AF566D040A}" dt="2019-08-06T02:06:31.157" v="553" actId="14100"/>
        <pc:sldMkLst>
          <pc:docMk/>
          <pc:sldMk cId="3004098994" sldId="322"/>
        </pc:sldMkLst>
        <pc:picChg chg="mod">
          <ac:chgData name="Dinh Viet Sang" userId="693b233c-29db-4155-a84a-11e088d973ce" providerId="ADAL" clId="{256904D6-C624-44D2-95D7-38AF566D040A}" dt="2019-08-06T02:06:31.157" v="553" actId="14100"/>
          <ac:picMkLst>
            <pc:docMk/>
            <pc:sldMk cId="3004098994" sldId="322"/>
            <ac:picMk id="6" creationId="{00000000-0000-0000-0000-000000000000}"/>
          </ac:picMkLst>
        </pc:picChg>
      </pc:sldChg>
      <pc:sldChg chg="modSp add">
        <pc:chgData name="Dinh Viet Sang" userId="693b233c-29db-4155-a84a-11e088d973ce" providerId="ADAL" clId="{256904D6-C624-44D2-95D7-38AF566D040A}" dt="2019-08-06T02:46:17.095" v="1451" actId="14100"/>
        <pc:sldMkLst>
          <pc:docMk/>
          <pc:sldMk cId="1654132952" sldId="323"/>
        </pc:sldMkLst>
        <pc:spChg chg="mod">
          <ac:chgData name="Dinh Viet Sang" userId="693b233c-29db-4155-a84a-11e088d973ce" providerId="ADAL" clId="{256904D6-C624-44D2-95D7-38AF566D040A}" dt="2019-08-06T02:46:17.095" v="1451" actId="14100"/>
          <ac:spMkLst>
            <pc:docMk/>
            <pc:sldMk cId="1654132952" sldId="323"/>
            <ac:spMk id="76" creationId="{00000000-0000-0000-0000-000000000000}"/>
          </ac:spMkLst>
        </pc:spChg>
      </pc:sldChg>
      <pc:sldChg chg="modSp add">
        <pc:chgData name="Dinh Viet Sang" userId="693b233c-29db-4155-a84a-11e088d973ce" providerId="ADAL" clId="{256904D6-C624-44D2-95D7-38AF566D040A}" dt="2019-08-06T02:06:48.731" v="561" actId="1076"/>
        <pc:sldMkLst>
          <pc:docMk/>
          <pc:sldMk cId="3986545838" sldId="325"/>
        </pc:sldMkLst>
        <pc:picChg chg="mod">
          <ac:chgData name="Dinh Viet Sang" userId="693b233c-29db-4155-a84a-11e088d973ce" providerId="ADAL" clId="{256904D6-C624-44D2-95D7-38AF566D040A}" dt="2019-08-06T02:06:48.731" v="561" actId="1076"/>
          <ac:picMkLst>
            <pc:docMk/>
            <pc:sldMk cId="3986545838" sldId="325"/>
            <ac:picMk id="10" creationId="{00000000-0000-0000-0000-000000000000}"/>
          </ac:picMkLst>
        </pc:picChg>
      </pc:sldChg>
      <pc:sldChg chg="modSp add">
        <pc:chgData name="Dinh Viet Sang" userId="693b233c-29db-4155-a84a-11e088d973ce" providerId="ADAL" clId="{256904D6-C624-44D2-95D7-38AF566D040A}" dt="2019-08-06T02:06:56.995" v="563" actId="14100"/>
        <pc:sldMkLst>
          <pc:docMk/>
          <pc:sldMk cId="886045091" sldId="326"/>
        </pc:sldMkLst>
        <pc:picChg chg="mod">
          <ac:chgData name="Dinh Viet Sang" userId="693b233c-29db-4155-a84a-11e088d973ce" providerId="ADAL" clId="{256904D6-C624-44D2-95D7-38AF566D040A}" dt="2019-08-06T02:06:56.995" v="563" actId="14100"/>
          <ac:picMkLst>
            <pc:docMk/>
            <pc:sldMk cId="886045091" sldId="326"/>
            <ac:picMk id="5" creationId="{00000000-0000-0000-0000-000000000000}"/>
          </ac:picMkLst>
        </pc:picChg>
      </pc:sldChg>
      <pc:sldChg chg="modSp add">
        <pc:chgData name="Dinh Viet Sang" userId="693b233c-29db-4155-a84a-11e088d973ce" providerId="ADAL" clId="{256904D6-C624-44D2-95D7-38AF566D040A}" dt="2019-08-06T02:52:27.173" v="1596" actId="1076"/>
        <pc:sldMkLst>
          <pc:docMk/>
          <pc:sldMk cId="1545463969" sldId="328"/>
        </pc:sldMkLst>
        <pc:spChg chg="mod">
          <ac:chgData name="Dinh Viet Sang" userId="693b233c-29db-4155-a84a-11e088d973ce" providerId="ADAL" clId="{256904D6-C624-44D2-95D7-38AF566D040A}" dt="2019-08-06T02:45:34.681" v="1389" actId="20577"/>
          <ac:spMkLst>
            <pc:docMk/>
            <pc:sldMk cId="1545463969" sldId="328"/>
            <ac:spMk id="2" creationId="{00000000-0000-0000-0000-000000000000}"/>
          </ac:spMkLst>
        </pc:spChg>
        <pc:picChg chg="mod">
          <ac:chgData name="Dinh Viet Sang" userId="693b233c-29db-4155-a84a-11e088d973ce" providerId="ADAL" clId="{256904D6-C624-44D2-95D7-38AF566D040A}" dt="2019-08-06T02:52:27.173" v="1596" actId="1076"/>
          <ac:picMkLst>
            <pc:docMk/>
            <pc:sldMk cId="1545463969" sldId="328"/>
            <ac:picMk id="7" creationId="{00000000-0000-0000-0000-000000000000}"/>
          </ac:picMkLst>
        </pc:picChg>
      </pc:sldChg>
      <pc:sldChg chg="delSp modSp add">
        <pc:chgData name="Dinh Viet Sang" userId="693b233c-29db-4155-a84a-11e088d973ce" providerId="ADAL" clId="{256904D6-C624-44D2-95D7-38AF566D040A}" dt="2019-08-06T02:53:11.861" v="1602" actId="14100"/>
        <pc:sldMkLst>
          <pc:docMk/>
          <pc:sldMk cId="131358146" sldId="331"/>
        </pc:sldMkLst>
        <pc:spChg chg="del mod">
          <ac:chgData name="Dinh Viet Sang" userId="693b233c-29db-4155-a84a-11e088d973ce" providerId="ADAL" clId="{256904D6-C624-44D2-95D7-38AF566D040A}" dt="2019-08-06T02:47:01.719" v="1464" actId="478"/>
          <ac:spMkLst>
            <pc:docMk/>
            <pc:sldMk cId="131358146" sldId="331"/>
            <ac:spMk id="3" creationId="{00000000-0000-0000-0000-000000000000}"/>
          </ac:spMkLst>
        </pc:spChg>
        <pc:spChg chg="mod">
          <ac:chgData name="Dinh Viet Sang" userId="693b233c-29db-4155-a84a-11e088d973ce" providerId="ADAL" clId="{256904D6-C624-44D2-95D7-38AF566D040A}" dt="2019-08-06T02:53:11.861" v="1602" actId="14100"/>
          <ac:spMkLst>
            <pc:docMk/>
            <pc:sldMk cId="131358146" sldId="331"/>
            <ac:spMk id="76" creationId="{00000000-0000-0000-0000-000000000000}"/>
          </ac:spMkLst>
        </pc:spChg>
        <pc:picChg chg="mod">
          <ac:chgData name="Dinh Viet Sang" userId="693b233c-29db-4155-a84a-11e088d973ce" providerId="ADAL" clId="{256904D6-C624-44D2-95D7-38AF566D040A}" dt="2019-08-06T02:47:11.799" v="1469" actId="14100"/>
          <ac:picMkLst>
            <pc:docMk/>
            <pc:sldMk cId="131358146" sldId="331"/>
            <ac:picMk id="9" creationId="{00000000-0000-0000-0000-000000000000}"/>
          </ac:picMkLst>
        </pc:picChg>
      </pc:sldChg>
      <pc:sldChg chg="modSp add">
        <pc:chgData name="Dinh Viet Sang" userId="693b233c-29db-4155-a84a-11e088d973ce" providerId="ADAL" clId="{256904D6-C624-44D2-95D7-38AF566D040A}" dt="2019-08-06T02:46:38.128" v="1457" actId="1076"/>
        <pc:sldMkLst>
          <pc:docMk/>
          <pc:sldMk cId="2482455583" sldId="332"/>
        </pc:sldMkLst>
        <pc:spChg chg="mod">
          <ac:chgData name="Dinh Viet Sang" userId="693b233c-29db-4155-a84a-11e088d973ce" providerId="ADAL" clId="{256904D6-C624-44D2-95D7-38AF566D040A}" dt="2019-08-06T02:46:32.159" v="1455" actId="1076"/>
          <ac:spMkLst>
            <pc:docMk/>
            <pc:sldMk cId="2482455583" sldId="332"/>
            <ac:spMk id="3" creationId="{00000000-0000-0000-0000-000000000000}"/>
          </ac:spMkLst>
        </pc:spChg>
        <pc:picChg chg="mod">
          <ac:chgData name="Dinh Viet Sang" userId="693b233c-29db-4155-a84a-11e088d973ce" providerId="ADAL" clId="{256904D6-C624-44D2-95D7-38AF566D040A}" dt="2019-08-06T02:46:38.128" v="1457" actId="1076"/>
          <ac:picMkLst>
            <pc:docMk/>
            <pc:sldMk cId="2482455583" sldId="332"/>
            <ac:picMk id="6" creationId="{DA08370F-7148-422C-83F7-7765DD028C33}"/>
          </ac:picMkLst>
        </pc:picChg>
      </pc:sldChg>
      <pc:sldChg chg="modSp add">
        <pc:chgData name="Dinh Viet Sang" userId="693b233c-29db-4155-a84a-11e088d973ce" providerId="ADAL" clId="{256904D6-C624-44D2-95D7-38AF566D040A}" dt="2019-08-06T02:53:06.748" v="1601" actId="1076"/>
        <pc:sldMkLst>
          <pc:docMk/>
          <pc:sldMk cId="3388176363" sldId="333"/>
        </pc:sldMkLst>
        <pc:spChg chg="mod">
          <ac:chgData name="Dinh Viet Sang" userId="693b233c-29db-4155-a84a-11e088d973ce" providerId="ADAL" clId="{256904D6-C624-44D2-95D7-38AF566D040A}" dt="2019-08-06T02:53:06.748" v="1601" actId="1076"/>
          <ac:spMkLst>
            <pc:docMk/>
            <pc:sldMk cId="3388176363" sldId="333"/>
            <ac:spMk id="3" creationId="{00000000-0000-0000-0000-000000000000}"/>
          </ac:spMkLst>
        </pc:spChg>
        <pc:picChg chg="mod">
          <ac:chgData name="Dinh Viet Sang" userId="693b233c-29db-4155-a84a-11e088d973ce" providerId="ADAL" clId="{256904D6-C624-44D2-95D7-38AF566D040A}" dt="2019-08-06T02:53:04.691" v="1600" actId="1076"/>
          <ac:picMkLst>
            <pc:docMk/>
            <pc:sldMk cId="3388176363" sldId="333"/>
            <ac:picMk id="4" creationId="{96E22470-7155-4D6A-99D6-45A4A7139DCA}"/>
          </ac:picMkLst>
        </pc:picChg>
      </pc:sldChg>
      <pc:sldChg chg="add">
        <pc:chgData name="Dinh Viet Sang" userId="693b233c-29db-4155-a84a-11e088d973ce" providerId="ADAL" clId="{256904D6-C624-44D2-95D7-38AF566D040A}" dt="2019-08-06T02:04:24.852" v="517"/>
        <pc:sldMkLst>
          <pc:docMk/>
          <pc:sldMk cId="321845" sldId="359"/>
        </pc:sldMkLst>
      </pc:sldChg>
      <pc:sldChg chg="modSp add">
        <pc:chgData name="Dinh Viet Sang" userId="693b233c-29db-4155-a84a-11e088d973ce" providerId="ADAL" clId="{256904D6-C624-44D2-95D7-38AF566D040A}" dt="2019-08-06T02:06:21.692" v="551" actId="1076"/>
        <pc:sldMkLst>
          <pc:docMk/>
          <pc:sldMk cId="3321655470" sldId="362"/>
        </pc:sldMkLst>
        <pc:picChg chg="mod">
          <ac:chgData name="Dinh Viet Sang" userId="693b233c-29db-4155-a84a-11e088d973ce" providerId="ADAL" clId="{256904D6-C624-44D2-95D7-38AF566D040A}" dt="2019-08-06T02:06:21.692" v="551" actId="1076"/>
          <ac:picMkLst>
            <pc:docMk/>
            <pc:sldMk cId="3321655470" sldId="362"/>
            <ac:picMk id="7" creationId="{00000000-0000-0000-0000-000000000000}"/>
          </ac:picMkLst>
        </pc:picChg>
      </pc:sldChg>
      <pc:sldChg chg="add">
        <pc:chgData name="Dinh Viet Sang" userId="693b233c-29db-4155-a84a-11e088d973ce" providerId="ADAL" clId="{256904D6-C624-44D2-95D7-38AF566D040A}" dt="2019-08-06T02:23:58.699" v="1013"/>
        <pc:sldMkLst>
          <pc:docMk/>
          <pc:sldMk cId="3331942179" sldId="505"/>
        </pc:sldMkLst>
      </pc:sldChg>
      <pc:sldChg chg="add">
        <pc:chgData name="Dinh Viet Sang" userId="693b233c-29db-4155-a84a-11e088d973ce" providerId="ADAL" clId="{256904D6-C624-44D2-95D7-38AF566D040A}" dt="2019-08-06T02:23:58.699" v="1013"/>
        <pc:sldMkLst>
          <pc:docMk/>
          <pc:sldMk cId="3673643581" sldId="506"/>
        </pc:sldMkLst>
      </pc:sldChg>
      <pc:sldChg chg="add">
        <pc:chgData name="Dinh Viet Sang" userId="693b233c-29db-4155-a84a-11e088d973ce" providerId="ADAL" clId="{256904D6-C624-44D2-95D7-38AF566D040A}" dt="2019-08-06T02:23:58.699" v="1013"/>
        <pc:sldMkLst>
          <pc:docMk/>
          <pc:sldMk cId="2553402620" sldId="507"/>
        </pc:sldMkLst>
      </pc:sldChg>
      <pc:sldChg chg="add">
        <pc:chgData name="Dinh Viet Sang" userId="693b233c-29db-4155-a84a-11e088d973ce" providerId="ADAL" clId="{256904D6-C624-44D2-95D7-38AF566D040A}" dt="2019-08-06T02:23:58.699" v="1013"/>
        <pc:sldMkLst>
          <pc:docMk/>
          <pc:sldMk cId="965287907" sldId="508"/>
        </pc:sldMkLst>
      </pc:sldChg>
      <pc:sldChg chg="add">
        <pc:chgData name="Dinh Viet Sang" userId="693b233c-29db-4155-a84a-11e088d973ce" providerId="ADAL" clId="{256904D6-C624-44D2-95D7-38AF566D040A}" dt="2019-08-06T02:23:58.699" v="1013"/>
        <pc:sldMkLst>
          <pc:docMk/>
          <pc:sldMk cId="2385917781" sldId="509"/>
        </pc:sldMkLst>
      </pc:sldChg>
      <pc:sldChg chg="addSp delSp modSp add">
        <pc:chgData name="Dinh Viet Sang" userId="693b233c-29db-4155-a84a-11e088d973ce" providerId="ADAL" clId="{256904D6-C624-44D2-95D7-38AF566D040A}" dt="2019-08-06T02:29:38.362" v="1170" actId="20577"/>
        <pc:sldMkLst>
          <pc:docMk/>
          <pc:sldMk cId="1089636607" sldId="510"/>
        </pc:sldMkLst>
        <pc:spChg chg="mod">
          <ac:chgData name="Dinh Viet Sang" userId="693b233c-29db-4155-a84a-11e088d973ce" providerId="ADAL" clId="{256904D6-C624-44D2-95D7-38AF566D040A}" dt="2019-08-06T02:29:38.362" v="1170" actId="20577"/>
          <ac:spMkLst>
            <pc:docMk/>
            <pc:sldMk cId="1089636607" sldId="510"/>
            <ac:spMk id="2" creationId="{00000000-0000-0000-0000-000000000000}"/>
          </ac:spMkLst>
        </pc:spChg>
        <pc:picChg chg="del mod">
          <ac:chgData name="Dinh Viet Sang" userId="693b233c-29db-4155-a84a-11e088d973ce" providerId="ADAL" clId="{256904D6-C624-44D2-95D7-38AF566D040A}" dt="2019-08-06T02:29:22.273" v="1126" actId="478"/>
          <ac:picMkLst>
            <pc:docMk/>
            <pc:sldMk cId="1089636607" sldId="510"/>
            <ac:picMk id="4" creationId="{00000000-0000-0000-0000-000000000000}"/>
          </ac:picMkLst>
        </pc:picChg>
        <pc:picChg chg="add mod">
          <ac:chgData name="Dinh Viet Sang" userId="693b233c-29db-4155-a84a-11e088d973ce" providerId="ADAL" clId="{256904D6-C624-44D2-95D7-38AF566D040A}" dt="2019-08-06T02:29:25.975" v="1128" actId="1076"/>
          <ac:picMkLst>
            <pc:docMk/>
            <pc:sldMk cId="1089636607" sldId="510"/>
            <ac:picMk id="5" creationId="{06E3C442-06A1-45A1-9662-B1325875C50E}"/>
          </ac:picMkLst>
        </pc:picChg>
      </pc:sldChg>
      <pc:sldChg chg="addSp delSp modSp add">
        <pc:chgData name="Dinh Viet Sang" userId="693b233c-29db-4155-a84a-11e088d973ce" providerId="ADAL" clId="{256904D6-C624-44D2-95D7-38AF566D040A}" dt="2019-08-06T02:34:26.996" v="1203"/>
        <pc:sldMkLst>
          <pc:docMk/>
          <pc:sldMk cId="2385884329" sldId="512"/>
        </pc:sldMkLst>
        <pc:spChg chg="mod">
          <ac:chgData name="Dinh Viet Sang" userId="693b233c-29db-4155-a84a-11e088d973ce" providerId="ADAL" clId="{256904D6-C624-44D2-95D7-38AF566D040A}" dt="2019-08-06T02:34:26.996" v="1203"/>
          <ac:spMkLst>
            <pc:docMk/>
            <pc:sldMk cId="2385884329" sldId="512"/>
            <ac:spMk id="2" creationId="{00000000-0000-0000-0000-000000000000}"/>
          </ac:spMkLst>
        </pc:spChg>
        <pc:picChg chg="del mod">
          <ac:chgData name="Dinh Viet Sang" userId="693b233c-29db-4155-a84a-11e088d973ce" providerId="ADAL" clId="{256904D6-C624-44D2-95D7-38AF566D040A}" dt="2019-08-06T02:34:19.773" v="1200" actId="478"/>
          <ac:picMkLst>
            <pc:docMk/>
            <pc:sldMk cId="2385884329" sldId="512"/>
            <ac:picMk id="4" creationId="{00000000-0000-0000-0000-000000000000}"/>
          </ac:picMkLst>
        </pc:picChg>
        <pc:picChg chg="add mod">
          <ac:chgData name="Dinh Viet Sang" userId="693b233c-29db-4155-a84a-11e088d973ce" providerId="ADAL" clId="{256904D6-C624-44D2-95D7-38AF566D040A}" dt="2019-08-06T02:34:21.653" v="1202" actId="1076"/>
          <ac:picMkLst>
            <pc:docMk/>
            <pc:sldMk cId="2385884329" sldId="512"/>
            <ac:picMk id="5" creationId="{3B31B838-D432-4B0B-98FA-EC0CC7259A98}"/>
          </ac:picMkLst>
        </pc:picChg>
      </pc:sldChg>
      <pc:sldChg chg="addSp delSp modSp add">
        <pc:chgData name="Dinh Viet Sang" userId="693b233c-29db-4155-a84a-11e088d973ce" providerId="ADAL" clId="{256904D6-C624-44D2-95D7-38AF566D040A}" dt="2019-08-06T02:35:42.608" v="1208" actId="27636"/>
        <pc:sldMkLst>
          <pc:docMk/>
          <pc:sldMk cId="2792585060" sldId="513"/>
        </pc:sldMkLst>
        <pc:spChg chg="mod">
          <ac:chgData name="Dinh Viet Sang" userId="693b233c-29db-4155-a84a-11e088d973ce" providerId="ADAL" clId="{256904D6-C624-44D2-95D7-38AF566D040A}" dt="2019-08-06T02:35:42.608" v="1208" actId="27636"/>
          <ac:spMkLst>
            <pc:docMk/>
            <pc:sldMk cId="2792585060" sldId="513"/>
            <ac:spMk id="2" creationId="{00000000-0000-0000-0000-000000000000}"/>
          </ac:spMkLst>
        </pc:spChg>
        <pc:picChg chg="add mod">
          <ac:chgData name="Dinh Viet Sang" userId="693b233c-29db-4155-a84a-11e088d973ce" providerId="ADAL" clId="{256904D6-C624-44D2-95D7-38AF566D040A}" dt="2019-08-06T02:35:22.621" v="1206" actId="1076"/>
          <ac:picMkLst>
            <pc:docMk/>
            <pc:sldMk cId="2792585060" sldId="513"/>
            <ac:picMk id="4" creationId="{E2A09060-0EB1-4D14-AE6B-219A92A7025F}"/>
          </ac:picMkLst>
        </pc:picChg>
        <pc:picChg chg="del mod">
          <ac:chgData name="Dinh Viet Sang" userId="693b233c-29db-4155-a84a-11e088d973ce" providerId="ADAL" clId="{256904D6-C624-44D2-95D7-38AF566D040A}" dt="2019-08-06T02:35:20.237" v="1204" actId="478"/>
          <ac:picMkLst>
            <pc:docMk/>
            <pc:sldMk cId="2792585060" sldId="513"/>
            <ac:picMk id="1026" creationId="{00000000-0000-0000-0000-000000000000}"/>
          </ac:picMkLst>
        </pc:picChg>
      </pc:sldChg>
      <pc:sldChg chg="add del">
        <pc:chgData name="Dinh Viet Sang" userId="693b233c-29db-4155-a84a-11e088d973ce" providerId="ADAL" clId="{256904D6-C624-44D2-95D7-38AF566D040A}" dt="2019-08-06T02:26:11.641" v="1091" actId="2696"/>
        <pc:sldMkLst>
          <pc:docMk/>
          <pc:sldMk cId="469781659" sldId="530"/>
        </pc:sldMkLst>
      </pc:sldChg>
      <pc:sldChg chg="add del">
        <pc:chgData name="Dinh Viet Sang" userId="693b233c-29db-4155-a84a-11e088d973ce" providerId="ADAL" clId="{256904D6-C624-44D2-95D7-38AF566D040A}" dt="2019-08-06T02:26:10.629" v="1090" actId="2696"/>
        <pc:sldMkLst>
          <pc:docMk/>
          <pc:sldMk cId="4257324694" sldId="533"/>
        </pc:sldMkLst>
      </pc:sldChg>
      <pc:sldChg chg="add del">
        <pc:chgData name="Dinh Viet Sang" userId="693b233c-29db-4155-a84a-11e088d973ce" providerId="ADAL" clId="{256904D6-C624-44D2-95D7-38AF566D040A}" dt="2019-08-06T02:26:09.622" v="1089" actId="2696"/>
        <pc:sldMkLst>
          <pc:docMk/>
          <pc:sldMk cId="1732682392" sldId="534"/>
        </pc:sldMkLst>
      </pc:sldChg>
      <pc:sldChg chg="add del">
        <pc:chgData name="Dinh Viet Sang" userId="693b233c-29db-4155-a84a-11e088d973ce" providerId="ADAL" clId="{256904D6-C624-44D2-95D7-38AF566D040A}" dt="2019-08-06T02:26:09.095" v="1088" actId="2696"/>
        <pc:sldMkLst>
          <pc:docMk/>
          <pc:sldMk cId="3568374422" sldId="535"/>
        </pc:sldMkLst>
      </pc:sldChg>
      <pc:sldChg chg="add del">
        <pc:chgData name="Dinh Viet Sang" userId="693b233c-29db-4155-a84a-11e088d973ce" providerId="ADAL" clId="{256904D6-C624-44D2-95D7-38AF566D040A}" dt="2019-08-06T02:26:08.546" v="1087" actId="2696"/>
        <pc:sldMkLst>
          <pc:docMk/>
          <pc:sldMk cId="1888643590" sldId="536"/>
        </pc:sldMkLst>
      </pc:sldChg>
      <pc:sldChg chg="add del">
        <pc:chgData name="Dinh Viet Sang" userId="693b233c-29db-4155-a84a-11e088d973ce" providerId="ADAL" clId="{256904D6-C624-44D2-95D7-38AF566D040A}" dt="2019-08-06T02:26:08.112" v="1086" actId="2696"/>
        <pc:sldMkLst>
          <pc:docMk/>
          <pc:sldMk cId="2951148259" sldId="537"/>
        </pc:sldMkLst>
      </pc:sldChg>
      <pc:sldChg chg="add">
        <pc:chgData name="Dinh Viet Sang" userId="693b233c-29db-4155-a84a-11e088d973ce" providerId="ADAL" clId="{256904D6-C624-44D2-95D7-38AF566D040A}" dt="2019-08-06T02:23:58.699" v="1013"/>
        <pc:sldMkLst>
          <pc:docMk/>
          <pc:sldMk cId="3143494726" sldId="538"/>
        </pc:sldMkLst>
      </pc:sldChg>
      <pc:sldChg chg="modSp add">
        <pc:chgData name="Dinh Viet Sang" userId="693b233c-29db-4155-a84a-11e088d973ce" providerId="ADAL" clId="{256904D6-C624-44D2-95D7-38AF566D040A}" dt="2019-08-06T02:23:58.794" v="1014" actId="27636"/>
        <pc:sldMkLst>
          <pc:docMk/>
          <pc:sldMk cId="238891540" sldId="539"/>
        </pc:sldMkLst>
        <pc:spChg chg="mod">
          <ac:chgData name="Dinh Viet Sang" userId="693b233c-29db-4155-a84a-11e088d973ce" providerId="ADAL" clId="{256904D6-C624-44D2-95D7-38AF566D040A}" dt="2019-08-06T02:23:58.794" v="1014" actId="27636"/>
          <ac:spMkLst>
            <pc:docMk/>
            <pc:sldMk cId="238891540" sldId="539"/>
            <ac:spMk id="2" creationId="{00000000-0000-0000-0000-000000000000}"/>
          </ac:spMkLst>
        </pc:spChg>
      </pc:sldChg>
      <pc:sldChg chg="modSp add">
        <pc:chgData name="Dinh Viet Sang" userId="693b233c-29db-4155-a84a-11e088d973ce" providerId="ADAL" clId="{256904D6-C624-44D2-95D7-38AF566D040A}" dt="2019-08-06T02:23:58.918" v="1015" actId="27636"/>
        <pc:sldMkLst>
          <pc:docMk/>
          <pc:sldMk cId="870677486" sldId="540"/>
        </pc:sldMkLst>
        <pc:spChg chg="mod">
          <ac:chgData name="Dinh Viet Sang" userId="693b233c-29db-4155-a84a-11e088d973ce" providerId="ADAL" clId="{256904D6-C624-44D2-95D7-38AF566D040A}" dt="2019-08-06T02:23:58.918" v="1015" actId="27636"/>
          <ac:spMkLst>
            <pc:docMk/>
            <pc:sldMk cId="870677486" sldId="540"/>
            <ac:spMk id="2" creationId="{00000000-0000-0000-0000-000000000000}"/>
          </ac:spMkLst>
        </pc:spChg>
      </pc:sldChg>
      <pc:sldChg chg="modSp add">
        <pc:chgData name="Dinh Viet Sang" userId="693b233c-29db-4155-a84a-11e088d973ce" providerId="ADAL" clId="{256904D6-C624-44D2-95D7-38AF566D040A}" dt="2019-08-06T02:23:58.973" v="1016" actId="27636"/>
        <pc:sldMkLst>
          <pc:docMk/>
          <pc:sldMk cId="1158650564" sldId="541"/>
        </pc:sldMkLst>
        <pc:spChg chg="mod">
          <ac:chgData name="Dinh Viet Sang" userId="693b233c-29db-4155-a84a-11e088d973ce" providerId="ADAL" clId="{256904D6-C624-44D2-95D7-38AF566D040A}" dt="2019-08-06T02:23:58.973" v="1016" actId="27636"/>
          <ac:spMkLst>
            <pc:docMk/>
            <pc:sldMk cId="1158650564" sldId="541"/>
            <ac:spMk id="2" creationId="{00000000-0000-0000-0000-000000000000}"/>
          </ac:spMkLst>
        </pc:spChg>
      </pc:sldChg>
      <pc:sldChg chg="addSp delSp modSp add del">
        <pc:chgData name="Dinh Viet Sang" userId="693b233c-29db-4155-a84a-11e088d973ce" providerId="ADAL" clId="{256904D6-C624-44D2-95D7-38AF566D040A}" dt="2019-08-06T01:58:22.318" v="458" actId="27636"/>
        <pc:sldMkLst>
          <pc:docMk/>
          <pc:sldMk cId="1701190617" sldId="695"/>
        </pc:sldMkLst>
        <pc:spChg chg="mod">
          <ac:chgData name="Dinh Viet Sang" userId="693b233c-29db-4155-a84a-11e088d973ce" providerId="ADAL" clId="{256904D6-C624-44D2-95D7-38AF566D040A}" dt="2019-08-06T01:58:22.318" v="458" actId="27636"/>
          <ac:spMkLst>
            <pc:docMk/>
            <pc:sldMk cId="1701190617" sldId="695"/>
            <ac:spMk id="2" creationId="{00000000-0000-0000-0000-000000000000}"/>
          </ac:spMkLst>
        </pc:spChg>
        <pc:spChg chg="del">
          <ac:chgData name="Dinh Viet Sang" userId="693b233c-29db-4155-a84a-11e088d973ce" providerId="ADAL" clId="{256904D6-C624-44D2-95D7-38AF566D040A}" dt="2019-08-06T01:57:55.253" v="406" actId="478"/>
          <ac:spMkLst>
            <pc:docMk/>
            <pc:sldMk cId="1701190617" sldId="695"/>
            <ac:spMk id="6" creationId="{797EEDB2-0C50-44E1-9908-4E122E84F624}"/>
          </ac:spMkLst>
        </pc:spChg>
        <pc:spChg chg="del">
          <ac:chgData name="Dinh Viet Sang" userId="693b233c-29db-4155-a84a-11e088d973ce" providerId="ADAL" clId="{256904D6-C624-44D2-95D7-38AF566D040A}" dt="2019-08-06T01:57:56.632" v="407" actId="478"/>
          <ac:spMkLst>
            <pc:docMk/>
            <pc:sldMk cId="1701190617" sldId="695"/>
            <ac:spMk id="7" creationId="{1EA4C399-57F0-40B5-BAEB-2013A9A5A742}"/>
          </ac:spMkLst>
        </pc:spChg>
        <pc:picChg chg="add mod">
          <ac:chgData name="Dinh Viet Sang" userId="693b233c-29db-4155-a84a-11e088d973ce" providerId="ADAL" clId="{256904D6-C624-44D2-95D7-38AF566D040A}" dt="2019-08-06T01:58:01.017" v="409" actId="1076"/>
          <ac:picMkLst>
            <pc:docMk/>
            <pc:sldMk cId="1701190617" sldId="695"/>
            <ac:picMk id="3" creationId="{5828C1E0-B7AD-4A3B-AEC2-C0CD2C635704}"/>
          </ac:picMkLst>
        </pc:picChg>
        <pc:picChg chg="del">
          <ac:chgData name="Dinh Viet Sang" userId="693b233c-29db-4155-a84a-11e088d973ce" providerId="ADAL" clId="{256904D6-C624-44D2-95D7-38AF566D040A}" dt="2019-08-06T01:57:55.253" v="406" actId="478"/>
          <ac:picMkLst>
            <pc:docMk/>
            <pc:sldMk cId="1701190617" sldId="695"/>
            <ac:picMk id="8" creationId="{38E2686E-F7DF-438C-AF5C-445601681A0F}"/>
          </ac:picMkLst>
        </pc:picChg>
      </pc:sldChg>
      <pc:sldChg chg="modSp">
        <pc:chgData name="Dinh Viet Sang" userId="693b233c-29db-4155-a84a-11e088d973ce" providerId="ADAL" clId="{256904D6-C624-44D2-95D7-38AF566D040A}" dt="2019-08-06T02:12:04.237" v="770" actId="20577"/>
        <pc:sldMkLst>
          <pc:docMk/>
          <pc:sldMk cId="1936013921" sldId="700"/>
        </pc:sldMkLst>
        <pc:spChg chg="mod">
          <ac:chgData name="Dinh Viet Sang" userId="693b233c-29db-4155-a84a-11e088d973ce" providerId="ADAL" clId="{256904D6-C624-44D2-95D7-38AF566D040A}" dt="2019-08-06T02:12:04.237" v="770" actId="20577"/>
          <ac:spMkLst>
            <pc:docMk/>
            <pc:sldMk cId="1936013921" sldId="700"/>
            <ac:spMk id="4" creationId="{5A1A7DAF-7FA4-4150-AE5B-68357B860277}"/>
          </ac:spMkLst>
        </pc:spChg>
      </pc:sldChg>
      <pc:sldChg chg="addSp delSp modSp add">
        <pc:chgData name="Dinh Viet Sang" userId="693b233c-29db-4155-a84a-11e088d973ce" providerId="ADAL" clId="{256904D6-C624-44D2-95D7-38AF566D040A}" dt="2019-08-06T01:58:59.647" v="462" actId="1076"/>
        <pc:sldMkLst>
          <pc:docMk/>
          <pc:sldMk cId="1548547434" sldId="703"/>
        </pc:sldMkLst>
        <pc:picChg chg="del">
          <ac:chgData name="Dinh Viet Sang" userId="693b233c-29db-4155-a84a-11e088d973ce" providerId="ADAL" clId="{256904D6-C624-44D2-95D7-38AF566D040A}" dt="2019-08-06T01:58:57.501" v="460" actId="478"/>
          <ac:picMkLst>
            <pc:docMk/>
            <pc:sldMk cId="1548547434" sldId="703"/>
            <ac:picMk id="3" creationId="{5828C1E0-B7AD-4A3B-AEC2-C0CD2C635704}"/>
          </ac:picMkLst>
        </pc:picChg>
        <pc:picChg chg="add mod">
          <ac:chgData name="Dinh Viet Sang" userId="693b233c-29db-4155-a84a-11e088d973ce" providerId="ADAL" clId="{256904D6-C624-44D2-95D7-38AF566D040A}" dt="2019-08-06T01:58:59.647" v="462" actId="1076"/>
          <ac:picMkLst>
            <pc:docMk/>
            <pc:sldMk cId="1548547434" sldId="703"/>
            <ac:picMk id="5" creationId="{4E6DBB49-2794-4E36-97A0-3730ED9F954C}"/>
          </ac:picMkLst>
        </pc:picChg>
      </pc:sldChg>
      <pc:sldChg chg="addSp delSp modSp add">
        <pc:chgData name="Dinh Viet Sang" userId="693b233c-29db-4155-a84a-11e088d973ce" providerId="ADAL" clId="{256904D6-C624-44D2-95D7-38AF566D040A}" dt="2019-08-06T02:00:24.330" v="473" actId="1076"/>
        <pc:sldMkLst>
          <pc:docMk/>
          <pc:sldMk cId="457213880" sldId="704"/>
        </pc:sldMkLst>
        <pc:picChg chg="add mod">
          <ac:chgData name="Dinh Viet Sang" userId="693b233c-29db-4155-a84a-11e088d973ce" providerId="ADAL" clId="{256904D6-C624-44D2-95D7-38AF566D040A}" dt="2019-08-06T02:00:24.330" v="473" actId="1076"/>
          <ac:picMkLst>
            <pc:docMk/>
            <pc:sldMk cId="457213880" sldId="704"/>
            <ac:picMk id="3" creationId="{585921D1-728D-4AFA-892B-F798EEA0A2A2}"/>
          </ac:picMkLst>
        </pc:picChg>
        <pc:picChg chg="del">
          <ac:chgData name="Dinh Viet Sang" userId="693b233c-29db-4155-a84a-11e088d973ce" providerId="ADAL" clId="{256904D6-C624-44D2-95D7-38AF566D040A}" dt="2019-08-06T02:00:13.080" v="470" actId="478"/>
          <ac:picMkLst>
            <pc:docMk/>
            <pc:sldMk cId="457213880" sldId="704"/>
            <ac:picMk id="5" creationId="{4E6DBB49-2794-4E36-97A0-3730ED9F954C}"/>
          </ac:picMkLst>
        </pc:picChg>
      </pc:sldChg>
      <pc:sldChg chg="addSp delSp modSp add">
        <pc:chgData name="Dinh Viet Sang" userId="693b233c-29db-4155-a84a-11e088d973ce" providerId="ADAL" clId="{256904D6-C624-44D2-95D7-38AF566D040A}" dt="2019-08-06T02:00:50.423" v="477" actId="1076"/>
        <pc:sldMkLst>
          <pc:docMk/>
          <pc:sldMk cId="330916133" sldId="705"/>
        </pc:sldMkLst>
        <pc:picChg chg="del">
          <ac:chgData name="Dinh Viet Sang" userId="693b233c-29db-4155-a84a-11e088d973ce" providerId="ADAL" clId="{256904D6-C624-44D2-95D7-38AF566D040A}" dt="2019-08-06T02:00:48.204" v="475" actId="478"/>
          <ac:picMkLst>
            <pc:docMk/>
            <pc:sldMk cId="330916133" sldId="705"/>
            <ac:picMk id="3" creationId="{585921D1-728D-4AFA-892B-F798EEA0A2A2}"/>
          </ac:picMkLst>
        </pc:picChg>
        <pc:picChg chg="add mod">
          <ac:chgData name="Dinh Viet Sang" userId="693b233c-29db-4155-a84a-11e088d973ce" providerId="ADAL" clId="{256904D6-C624-44D2-95D7-38AF566D040A}" dt="2019-08-06T02:00:50.423" v="477" actId="1076"/>
          <ac:picMkLst>
            <pc:docMk/>
            <pc:sldMk cId="330916133" sldId="705"/>
            <ac:picMk id="5" creationId="{48067466-176C-4C9B-A0B4-7C8727483EA7}"/>
          </ac:picMkLst>
        </pc:picChg>
      </pc:sldChg>
      <pc:sldChg chg="delSp modSp add">
        <pc:chgData name="Dinh Viet Sang" userId="693b233c-29db-4155-a84a-11e088d973ce" providerId="ADAL" clId="{256904D6-C624-44D2-95D7-38AF566D040A}" dt="2019-08-06T02:50:31.251" v="1548" actId="1076"/>
        <pc:sldMkLst>
          <pc:docMk/>
          <pc:sldMk cId="752727511" sldId="707"/>
        </pc:sldMkLst>
        <pc:spChg chg="mod">
          <ac:chgData name="Dinh Viet Sang" userId="693b233c-29db-4155-a84a-11e088d973ce" providerId="ADAL" clId="{256904D6-C624-44D2-95D7-38AF566D040A}" dt="2019-08-06T02:50:25.287" v="1546" actId="20577"/>
          <ac:spMkLst>
            <pc:docMk/>
            <pc:sldMk cId="752727511" sldId="707"/>
            <ac:spMk id="2" creationId="{00000000-0000-0000-0000-000000000000}"/>
          </ac:spMkLst>
        </pc:spChg>
        <pc:spChg chg="del">
          <ac:chgData name="Dinh Viet Sang" userId="693b233c-29db-4155-a84a-11e088d973ce" providerId="ADAL" clId="{256904D6-C624-44D2-95D7-38AF566D040A}" dt="2019-08-06T02:40:49.897" v="1251" actId="478"/>
          <ac:spMkLst>
            <pc:docMk/>
            <pc:sldMk cId="752727511" sldId="707"/>
            <ac:spMk id="6" creationId="{00000000-0000-0000-0000-000000000000}"/>
          </ac:spMkLst>
        </pc:spChg>
        <pc:spChg chg="mod">
          <ac:chgData name="Dinh Viet Sang" userId="693b233c-29db-4155-a84a-11e088d973ce" providerId="ADAL" clId="{256904D6-C624-44D2-95D7-38AF566D040A}" dt="2019-08-06T02:50:31.251" v="1548" actId="1076"/>
          <ac:spMkLst>
            <pc:docMk/>
            <pc:sldMk cId="752727511" sldId="707"/>
            <ac:spMk id="11" creationId="{00000000-0000-0000-0000-000000000000}"/>
          </ac:spMkLst>
        </pc:spChg>
        <pc:spChg chg="mod">
          <ac:chgData name="Dinh Viet Sang" userId="693b233c-29db-4155-a84a-11e088d973ce" providerId="ADAL" clId="{256904D6-C624-44D2-95D7-38AF566D040A}" dt="2019-08-06T02:08:39.926" v="569" actId="27636"/>
          <ac:spMkLst>
            <pc:docMk/>
            <pc:sldMk cId="752727511" sldId="707"/>
            <ac:spMk id="76" creationId="{00000000-0000-0000-0000-000000000000}"/>
          </ac:spMkLst>
        </pc:spChg>
      </pc:sldChg>
      <pc:sldChg chg="modSp add">
        <pc:chgData name="Dinh Viet Sang" userId="693b233c-29db-4155-a84a-11e088d973ce" providerId="ADAL" clId="{256904D6-C624-44D2-95D7-38AF566D040A}" dt="2019-08-06T02:51:33.780" v="1585" actId="14100"/>
        <pc:sldMkLst>
          <pc:docMk/>
          <pc:sldMk cId="1832935957" sldId="708"/>
        </pc:sldMkLst>
        <pc:spChg chg="mod">
          <ac:chgData name="Dinh Viet Sang" userId="693b233c-29db-4155-a84a-11e088d973ce" providerId="ADAL" clId="{256904D6-C624-44D2-95D7-38AF566D040A}" dt="2019-08-06T02:51:33.780" v="1585" actId="14100"/>
          <ac:spMkLst>
            <pc:docMk/>
            <pc:sldMk cId="1832935957" sldId="708"/>
            <ac:spMk id="76" creationId="{00000000-0000-0000-0000-000000000000}"/>
          </ac:spMkLst>
        </pc:spChg>
      </pc:sldChg>
      <pc:sldChg chg="delSp modSp add">
        <pc:chgData name="Dinh Viet Sang" userId="693b233c-29db-4155-a84a-11e088d973ce" providerId="ADAL" clId="{256904D6-C624-44D2-95D7-38AF566D040A}" dt="2019-08-06T02:44:14.376" v="1307" actId="14100"/>
        <pc:sldMkLst>
          <pc:docMk/>
          <pc:sldMk cId="2029511864" sldId="709"/>
        </pc:sldMkLst>
        <pc:spChg chg="del">
          <ac:chgData name="Dinh Viet Sang" userId="693b233c-29db-4155-a84a-11e088d973ce" providerId="ADAL" clId="{256904D6-C624-44D2-95D7-38AF566D040A}" dt="2019-08-06T02:44:04.685" v="1305" actId="478"/>
          <ac:spMkLst>
            <pc:docMk/>
            <pc:sldMk cId="2029511864" sldId="709"/>
            <ac:spMk id="6" creationId="{00000000-0000-0000-0000-000000000000}"/>
          </ac:spMkLst>
        </pc:spChg>
        <pc:spChg chg="mod">
          <ac:chgData name="Dinh Viet Sang" userId="693b233c-29db-4155-a84a-11e088d973ce" providerId="ADAL" clId="{256904D6-C624-44D2-95D7-38AF566D040A}" dt="2019-08-06T02:44:14.376" v="1307" actId="14100"/>
          <ac:spMkLst>
            <pc:docMk/>
            <pc:sldMk cId="2029511864" sldId="709"/>
            <ac:spMk id="76" creationId="{00000000-0000-0000-0000-000000000000}"/>
          </ac:spMkLst>
        </pc:spChg>
      </pc:sldChg>
      <pc:sldChg chg="modSp add">
        <pc:chgData name="Dinh Viet Sang" userId="693b233c-29db-4155-a84a-11e088d973ce" providerId="ADAL" clId="{256904D6-C624-44D2-95D7-38AF566D040A}" dt="2019-08-06T02:44:20.267" v="1308" actId="14100"/>
        <pc:sldMkLst>
          <pc:docMk/>
          <pc:sldMk cId="4186062692" sldId="710"/>
        </pc:sldMkLst>
        <pc:spChg chg="mod">
          <ac:chgData name="Dinh Viet Sang" userId="693b233c-29db-4155-a84a-11e088d973ce" providerId="ADAL" clId="{256904D6-C624-44D2-95D7-38AF566D040A}" dt="2019-08-06T02:44:20.267" v="1308" actId="14100"/>
          <ac:spMkLst>
            <pc:docMk/>
            <pc:sldMk cId="4186062692" sldId="710"/>
            <ac:spMk id="76" creationId="{00000000-0000-0000-0000-000000000000}"/>
          </ac:spMkLst>
        </pc:spChg>
      </pc:sldChg>
      <pc:sldChg chg="modSp add">
        <pc:chgData name="Dinh Viet Sang" userId="693b233c-29db-4155-a84a-11e088d973ce" providerId="ADAL" clId="{256904D6-C624-44D2-95D7-38AF566D040A}" dt="2019-08-06T02:44:26.253" v="1309" actId="14100"/>
        <pc:sldMkLst>
          <pc:docMk/>
          <pc:sldMk cId="2647532798" sldId="711"/>
        </pc:sldMkLst>
        <pc:spChg chg="mod">
          <ac:chgData name="Dinh Viet Sang" userId="693b233c-29db-4155-a84a-11e088d973ce" providerId="ADAL" clId="{256904D6-C624-44D2-95D7-38AF566D040A}" dt="2019-08-06T02:44:26.253" v="1309" actId="14100"/>
          <ac:spMkLst>
            <pc:docMk/>
            <pc:sldMk cId="2647532798" sldId="711"/>
            <ac:spMk id="76" creationId="{00000000-0000-0000-0000-000000000000}"/>
          </ac:spMkLst>
        </pc:spChg>
      </pc:sldChg>
      <pc:sldChg chg="modSp add">
        <pc:chgData name="Dinh Viet Sang" userId="693b233c-29db-4155-a84a-11e088d973ce" providerId="ADAL" clId="{256904D6-C624-44D2-95D7-38AF566D040A}" dt="2019-08-06T02:44:35.639" v="1311" actId="14100"/>
        <pc:sldMkLst>
          <pc:docMk/>
          <pc:sldMk cId="360275991" sldId="712"/>
        </pc:sldMkLst>
        <pc:spChg chg="mod">
          <ac:chgData name="Dinh Viet Sang" userId="693b233c-29db-4155-a84a-11e088d973ce" providerId="ADAL" clId="{256904D6-C624-44D2-95D7-38AF566D040A}" dt="2019-08-06T02:44:35.639" v="1311" actId="14100"/>
          <ac:spMkLst>
            <pc:docMk/>
            <pc:sldMk cId="360275991" sldId="712"/>
            <ac:spMk id="76" creationId="{00000000-0000-0000-0000-000000000000}"/>
          </ac:spMkLst>
        </pc:spChg>
      </pc:sldChg>
      <pc:sldChg chg="modSp add">
        <pc:chgData name="Dinh Viet Sang" userId="693b233c-29db-4155-a84a-11e088d973ce" providerId="ADAL" clId="{256904D6-C624-44D2-95D7-38AF566D040A}" dt="2019-08-06T02:12:55.095" v="830" actId="20577"/>
        <pc:sldMkLst>
          <pc:docMk/>
          <pc:sldMk cId="717465630" sldId="714"/>
        </pc:sldMkLst>
        <pc:spChg chg="mod">
          <ac:chgData name="Dinh Viet Sang" userId="693b233c-29db-4155-a84a-11e088d973ce" providerId="ADAL" clId="{256904D6-C624-44D2-95D7-38AF566D040A}" dt="2019-08-06T02:12:55.095" v="830" actId="20577"/>
          <ac:spMkLst>
            <pc:docMk/>
            <pc:sldMk cId="717465630" sldId="714"/>
            <ac:spMk id="4" creationId="{5A1A7DAF-7FA4-4150-AE5B-68357B860277}"/>
          </ac:spMkLst>
        </pc:spChg>
      </pc:sldChg>
      <pc:sldChg chg="modSp add">
        <pc:chgData name="Dinh Viet Sang" userId="693b233c-29db-4155-a84a-11e088d973ce" providerId="ADAL" clId="{256904D6-C624-44D2-95D7-38AF566D040A}" dt="2019-08-06T02:18:56.348" v="1012" actId="14100"/>
        <pc:sldMkLst>
          <pc:docMk/>
          <pc:sldMk cId="3860278617" sldId="715"/>
        </pc:sldMkLst>
        <pc:spChg chg="mod">
          <ac:chgData name="Dinh Viet Sang" userId="693b233c-29db-4155-a84a-11e088d973ce" providerId="ADAL" clId="{256904D6-C624-44D2-95D7-38AF566D040A}" dt="2019-08-06T02:18:56.348" v="1012" actId="14100"/>
          <ac:spMkLst>
            <pc:docMk/>
            <pc:sldMk cId="3860278617" sldId="715"/>
            <ac:spMk id="4" creationId="{5A1A7DAF-7FA4-4150-AE5B-68357B860277}"/>
          </ac:spMkLst>
        </pc:spChg>
      </pc:sldChg>
      <pc:sldChg chg="modSp add">
        <pc:chgData name="Dinh Viet Sang" userId="693b233c-29db-4155-a84a-11e088d973ce" providerId="ADAL" clId="{256904D6-C624-44D2-95D7-38AF566D040A}" dt="2019-08-06T02:14:36.871" v="892" actId="14100"/>
        <pc:sldMkLst>
          <pc:docMk/>
          <pc:sldMk cId="2173128340" sldId="716"/>
        </pc:sldMkLst>
        <pc:picChg chg="mod">
          <ac:chgData name="Dinh Viet Sang" userId="693b233c-29db-4155-a84a-11e088d973ce" providerId="ADAL" clId="{256904D6-C624-44D2-95D7-38AF566D040A}" dt="2019-08-06T02:14:36.871" v="892" actId="14100"/>
          <ac:picMkLst>
            <pc:docMk/>
            <pc:sldMk cId="2173128340" sldId="716"/>
            <ac:picMk id="6" creationId="{A2C05300-1397-48DA-A39B-57110128F934}"/>
          </ac:picMkLst>
        </pc:picChg>
      </pc:sldChg>
      <pc:sldChg chg="modSp add">
        <pc:chgData name="Dinh Viet Sang" userId="693b233c-29db-4155-a84a-11e088d973ce" providerId="ADAL" clId="{256904D6-C624-44D2-95D7-38AF566D040A}" dt="2019-08-06T02:14:32.846" v="890" actId="14100"/>
        <pc:sldMkLst>
          <pc:docMk/>
          <pc:sldMk cId="3246508907" sldId="921"/>
        </pc:sldMkLst>
        <pc:picChg chg="mod">
          <ac:chgData name="Dinh Viet Sang" userId="693b233c-29db-4155-a84a-11e088d973ce" providerId="ADAL" clId="{256904D6-C624-44D2-95D7-38AF566D040A}" dt="2019-08-06T02:14:32.846" v="890" actId="14100"/>
          <ac:picMkLst>
            <pc:docMk/>
            <pc:sldMk cId="3246508907" sldId="921"/>
            <ac:picMk id="3" creationId="{6DBC5A82-BD2A-4EA3-B280-B6700F887899}"/>
          </ac:picMkLst>
        </pc:picChg>
      </pc:sldChg>
      <pc:sldChg chg="modSp add">
        <pc:chgData name="Dinh Viet Sang" userId="693b233c-29db-4155-a84a-11e088d973ce" providerId="ADAL" clId="{256904D6-C624-44D2-95D7-38AF566D040A}" dt="2019-08-06T02:15:26.511" v="896" actId="1076"/>
        <pc:sldMkLst>
          <pc:docMk/>
          <pc:sldMk cId="3320334478" sldId="924"/>
        </pc:sldMkLst>
        <pc:picChg chg="mod">
          <ac:chgData name="Dinh Viet Sang" userId="693b233c-29db-4155-a84a-11e088d973ce" providerId="ADAL" clId="{256904D6-C624-44D2-95D7-38AF566D040A}" dt="2019-08-06T02:15:26.511" v="896" actId="1076"/>
          <ac:picMkLst>
            <pc:docMk/>
            <pc:sldMk cId="3320334478" sldId="924"/>
            <ac:picMk id="4" creationId="{9D81FE61-FA71-452F-B0F0-E2E4FC3E1EFE}"/>
          </ac:picMkLst>
        </pc:picChg>
      </pc:sldChg>
      <pc:sldChg chg="modSp add">
        <pc:chgData name="Dinh Viet Sang" userId="693b233c-29db-4155-a84a-11e088d973ce" providerId="ADAL" clId="{256904D6-C624-44D2-95D7-38AF566D040A}" dt="2019-08-06T02:15:33.206" v="898" actId="14100"/>
        <pc:sldMkLst>
          <pc:docMk/>
          <pc:sldMk cId="1278043564" sldId="925"/>
        </pc:sldMkLst>
        <pc:picChg chg="mod">
          <ac:chgData name="Dinh Viet Sang" userId="693b233c-29db-4155-a84a-11e088d973ce" providerId="ADAL" clId="{256904D6-C624-44D2-95D7-38AF566D040A}" dt="2019-08-06T02:15:33.206" v="898" actId="14100"/>
          <ac:picMkLst>
            <pc:docMk/>
            <pc:sldMk cId="1278043564" sldId="925"/>
            <ac:picMk id="3" creationId="{F6703C7D-FC7F-4C91-A212-04698271F401}"/>
          </ac:picMkLst>
        </pc:picChg>
      </pc:sldChg>
      <pc:sldChg chg="modSp add">
        <pc:chgData name="Dinh Viet Sang" userId="693b233c-29db-4155-a84a-11e088d973ce" providerId="ADAL" clId="{256904D6-C624-44D2-95D7-38AF566D040A}" dt="2019-08-06T02:15:40.060" v="900" actId="14100"/>
        <pc:sldMkLst>
          <pc:docMk/>
          <pc:sldMk cId="1419981464" sldId="926"/>
        </pc:sldMkLst>
        <pc:picChg chg="mod">
          <ac:chgData name="Dinh Viet Sang" userId="693b233c-29db-4155-a84a-11e088d973ce" providerId="ADAL" clId="{256904D6-C624-44D2-95D7-38AF566D040A}" dt="2019-08-06T02:15:40.060" v="900" actId="14100"/>
          <ac:picMkLst>
            <pc:docMk/>
            <pc:sldMk cId="1419981464" sldId="926"/>
            <ac:picMk id="4" creationId="{6501446D-CBAA-441E-A97A-993C33B7E00A}"/>
          </ac:picMkLst>
        </pc:picChg>
      </pc:sldChg>
      <pc:sldChg chg="modSp add">
        <pc:chgData name="Dinh Viet Sang" userId="693b233c-29db-4155-a84a-11e088d973ce" providerId="ADAL" clId="{256904D6-C624-44D2-95D7-38AF566D040A}" dt="2019-08-06T02:15:46.712" v="902" actId="14100"/>
        <pc:sldMkLst>
          <pc:docMk/>
          <pc:sldMk cId="2755766827" sldId="927"/>
        </pc:sldMkLst>
        <pc:picChg chg="mod">
          <ac:chgData name="Dinh Viet Sang" userId="693b233c-29db-4155-a84a-11e088d973ce" providerId="ADAL" clId="{256904D6-C624-44D2-95D7-38AF566D040A}" dt="2019-08-06T02:15:46.712" v="902" actId="14100"/>
          <ac:picMkLst>
            <pc:docMk/>
            <pc:sldMk cId="2755766827" sldId="927"/>
            <ac:picMk id="3" creationId="{FBD4E8C5-A082-49BD-86D3-22FF70C76746}"/>
          </ac:picMkLst>
        </pc:picChg>
      </pc:sldChg>
      <pc:sldChg chg="modSp add">
        <pc:chgData name="Dinh Viet Sang" userId="693b233c-29db-4155-a84a-11e088d973ce" providerId="ADAL" clId="{256904D6-C624-44D2-95D7-38AF566D040A}" dt="2019-08-06T02:15:54.175" v="905" actId="1076"/>
        <pc:sldMkLst>
          <pc:docMk/>
          <pc:sldMk cId="2950935165" sldId="928"/>
        </pc:sldMkLst>
        <pc:picChg chg="mod">
          <ac:chgData name="Dinh Viet Sang" userId="693b233c-29db-4155-a84a-11e088d973ce" providerId="ADAL" clId="{256904D6-C624-44D2-95D7-38AF566D040A}" dt="2019-08-06T02:15:54.175" v="905" actId="1076"/>
          <ac:picMkLst>
            <pc:docMk/>
            <pc:sldMk cId="2950935165" sldId="928"/>
            <ac:picMk id="4" creationId="{F68DF731-7B1F-4054-B23C-CABA1A201826}"/>
          </ac:picMkLst>
        </pc:picChg>
      </pc:sldChg>
      <pc:sldChg chg="modSp add">
        <pc:chgData name="Dinh Viet Sang" userId="693b233c-29db-4155-a84a-11e088d973ce" providerId="ADAL" clId="{256904D6-C624-44D2-95D7-38AF566D040A}" dt="2019-08-06T02:16:01.169" v="907" actId="14100"/>
        <pc:sldMkLst>
          <pc:docMk/>
          <pc:sldMk cId="641686282" sldId="929"/>
        </pc:sldMkLst>
        <pc:picChg chg="mod">
          <ac:chgData name="Dinh Viet Sang" userId="693b233c-29db-4155-a84a-11e088d973ce" providerId="ADAL" clId="{256904D6-C624-44D2-95D7-38AF566D040A}" dt="2019-08-06T02:16:01.169" v="907" actId="14100"/>
          <ac:picMkLst>
            <pc:docMk/>
            <pc:sldMk cId="641686282" sldId="929"/>
            <ac:picMk id="3" creationId="{CB2DDE80-4856-4B8A-8A32-E772D53E1CC7}"/>
          </ac:picMkLst>
        </pc:picChg>
      </pc:sldChg>
      <pc:sldChg chg="modSp add">
        <pc:chgData name="Dinh Viet Sang" userId="693b233c-29db-4155-a84a-11e088d973ce" providerId="ADAL" clId="{256904D6-C624-44D2-95D7-38AF566D040A}" dt="2019-08-06T02:16:10.331" v="910" actId="1076"/>
        <pc:sldMkLst>
          <pc:docMk/>
          <pc:sldMk cId="3590361816" sldId="930"/>
        </pc:sldMkLst>
        <pc:picChg chg="mod">
          <ac:chgData name="Dinh Viet Sang" userId="693b233c-29db-4155-a84a-11e088d973ce" providerId="ADAL" clId="{256904D6-C624-44D2-95D7-38AF566D040A}" dt="2019-08-06T02:16:10.331" v="910" actId="1076"/>
          <ac:picMkLst>
            <pc:docMk/>
            <pc:sldMk cId="3590361816" sldId="930"/>
            <ac:picMk id="4" creationId="{DC5EF1AE-6F1A-4996-915F-77CE192CFEC9}"/>
          </ac:picMkLst>
        </pc:picChg>
      </pc:sldChg>
      <pc:sldChg chg="modSp add">
        <pc:chgData name="Dinh Viet Sang" userId="693b233c-29db-4155-a84a-11e088d973ce" providerId="ADAL" clId="{256904D6-C624-44D2-95D7-38AF566D040A}" dt="2019-08-06T02:16:17.622" v="913" actId="1076"/>
        <pc:sldMkLst>
          <pc:docMk/>
          <pc:sldMk cId="3696047810" sldId="931"/>
        </pc:sldMkLst>
        <pc:picChg chg="mod">
          <ac:chgData name="Dinh Viet Sang" userId="693b233c-29db-4155-a84a-11e088d973ce" providerId="ADAL" clId="{256904D6-C624-44D2-95D7-38AF566D040A}" dt="2019-08-06T02:16:17.622" v="913" actId="1076"/>
          <ac:picMkLst>
            <pc:docMk/>
            <pc:sldMk cId="3696047810" sldId="931"/>
            <ac:picMk id="3" creationId="{F79CC92D-F3F1-421D-A59C-E6F02F9B9395}"/>
          </ac:picMkLst>
        </pc:picChg>
      </pc:sldChg>
      <pc:sldChg chg="modSp add">
        <pc:chgData name="Dinh Viet Sang" userId="693b233c-29db-4155-a84a-11e088d973ce" providerId="ADAL" clId="{256904D6-C624-44D2-95D7-38AF566D040A}" dt="2019-08-06T02:16:25.159" v="916" actId="1076"/>
        <pc:sldMkLst>
          <pc:docMk/>
          <pc:sldMk cId="3915546308" sldId="932"/>
        </pc:sldMkLst>
        <pc:picChg chg="mod">
          <ac:chgData name="Dinh Viet Sang" userId="693b233c-29db-4155-a84a-11e088d973ce" providerId="ADAL" clId="{256904D6-C624-44D2-95D7-38AF566D040A}" dt="2019-08-06T02:16:25.159" v="916" actId="1076"/>
          <ac:picMkLst>
            <pc:docMk/>
            <pc:sldMk cId="3915546308" sldId="932"/>
            <ac:picMk id="4" creationId="{1E2F196B-5172-455A-93A3-4F3F3D7792BA}"/>
          </ac:picMkLst>
        </pc:picChg>
      </pc:sldChg>
      <pc:sldChg chg="modSp add">
        <pc:chgData name="Dinh Viet Sang" userId="693b233c-29db-4155-a84a-11e088d973ce" providerId="ADAL" clId="{256904D6-C624-44D2-95D7-38AF566D040A}" dt="2019-08-06T02:16:30.654" v="919" actId="1076"/>
        <pc:sldMkLst>
          <pc:docMk/>
          <pc:sldMk cId="3404148518" sldId="933"/>
        </pc:sldMkLst>
        <pc:picChg chg="mod">
          <ac:chgData name="Dinh Viet Sang" userId="693b233c-29db-4155-a84a-11e088d973ce" providerId="ADAL" clId="{256904D6-C624-44D2-95D7-38AF566D040A}" dt="2019-08-06T02:16:30.654" v="919" actId="1076"/>
          <ac:picMkLst>
            <pc:docMk/>
            <pc:sldMk cId="3404148518" sldId="933"/>
            <ac:picMk id="3" creationId="{D29D7775-1EA9-4134-BD93-C91B59766BB9}"/>
          </ac:picMkLst>
        </pc:picChg>
      </pc:sldChg>
      <pc:sldChg chg="modSp add">
        <pc:chgData name="Dinh Viet Sang" userId="693b233c-29db-4155-a84a-11e088d973ce" providerId="ADAL" clId="{256904D6-C624-44D2-95D7-38AF566D040A}" dt="2019-08-06T02:16:37.220" v="922" actId="1076"/>
        <pc:sldMkLst>
          <pc:docMk/>
          <pc:sldMk cId="4118132071" sldId="934"/>
        </pc:sldMkLst>
        <pc:picChg chg="mod">
          <ac:chgData name="Dinh Viet Sang" userId="693b233c-29db-4155-a84a-11e088d973ce" providerId="ADAL" clId="{256904D6-C624-44D2-95D7-38AF566D040A}" dt="2019-08-06T02:16:37.220" v="922" actId="1076"/>
          <ac:picMkLst>
            <pc:docMk/>
            <pc:sldMk cId="4118132071" sldId="934"/>
            <ac:picMk id="4" creationId="{1D5B1AD7-E9BF-4356-A314-42BA9C7EB3F0}"/>
          </ac:picMkLst>
        </pc:picChg>
      </pc:sldChg>
      <pc:sldChg chg="modSp add">
        <pc:chgData name="Dinh Viet Sang" userId="693b233c-29db-4155-a84a-11e088d973ce" providerId="ADAL" clId="{256904D6-C624-44D2-95D7-38AF566D040A}" dt="2019-08-06T02:16:44.630" v="925" actId="1076"/>
        <pc:sldMkLst>
          <pc:docMk/>
          <pc:sldMk cId="3755723582" sldId="935"/>
        </pc:sldMkLst>
        <pc:picChg chg="mod">
          <ac:chgData name="Dinh Viet Sang" userId="693b233c-29db-4155-a84a-11e088d973ce" providerId="ADAL" clId="{256904D6-C624-44D2-95D7-38AF566D040A}" dt="2019-08-06T02:16:44.630" v="925" actId="1076"/>
          <ac:picMkLst>
            <pc:docMk/>
            <pc:sldMk cId="3755723582" sldId="935"/>
            <ac:picMk id="3" creationId="{2054A89E-9912-431B-93A7-15EB3B78B430}"/>
          </ac:picMkLst>
        </pc:picChg>
      </pc:sldChg>
      <pc:sldChg chg="modSp add">
        <pc:chgData name="Dinh Viet Sang" userId="693b233c-29db-4155-a84a-11e088d973ce" providerId="ADAL" clId="{256904D6-C624-44D2-95D7-38AF566D040A}" dt="2019-08-06T02:16:54.983" v="928" actId="1076"/>
        <pc:sldMkLst>
          <pc:docMk/>
          <pc:sldMk cId="1690415490" sldId="936"/>
        </pc:sldMkLst>
        <pc:picChg chg="mod">
          <ac:chgData name="Dinh Viet Sang" userId="693b233c-29db-4155-a84a-11e088d973ce" providerId="ADAL" clId="{256904D6-C624-44D2-95D7-38AF566D040A}" dt="2019-08-06T02:16:54.983" v="928" actId="1076"/>
          <ac:picMkLst>
            <pc:docMk/>
            <pc:sldMk cId="1690415490" sldId="936"/>
            <ac:picMk id="4" creationId="{2D9E4ED2-5017-4DE8-BF48-266A1701E8B8}"/>
          </ac:picMkLst>
        </pc:picChg>
      </pc:sldChg>
      <pc:sldChg chg="modSp add">
        <pc:chgData name="Dinh Viet Sang" userId="693b233c-29db-4155-a84a-11e088d973ce" providerId="ADAL" clId="{256904D6-C624-44D2-95D7-38AF566D040A}" dt="2019-08-06T02:17:01.331" v="931" actId="1076"/>
        <pc:sldMkLst>
          <pc:docMk/>
          <pc:sldMk cId="2020641581" sldId="937"/>
        </pc:sldMkLst>
        <pc:picChg chg="mod">
          <ac:chgData name="Dinh Viet Sang" userId="693b233c-29db-4155-a84a-11e088d973ce" providerId="ADAL" clId="{256904D6-C624-44D2-95D7-38AF566D040A}" dt="2019-08-06T02:17:01.331" v="931" actId="1076"/>
          <ac:picMkLst>
            <pc:docMk/>
            <pc:sldMk cId="2020641581" sldId="937"/>
            <ac:picMk id="3" creationId="{1DB192B3-1F78-479A-8F3E-E37B9DFD1ABF}"/>
          </ac:picMkLst>
        </pc:picChg>
      </pc:sldChg>
      <pc:sldChg chg="modSp add">
        <pc:chgData name="Dinh Viet Sang" userId="693b233c-29db-4155-a84a-11e088d973ce" providerId="ADAL" clId="{256904D6-C624-44D2-95D7-38AF566D040A}" dt="2019-08-06T02:17:09.575" v="934" actId="1076"/>
        <pc:sldMkLst>
          <pc:docMk/>
          <pc:sldMk cId="1578291251" sldId="940"/>
        </pc:sldMkLst>
        <pc:picChg chg="mod">
          <ac:chgData name="Dinh Viet Sang" userId="693b233c-29db-4155-a84a-11e088d973ce" providerId="ADAL" clId="{256904D6-C624-44D2-95D7-38AF566D040A}" dt="2019-08-06T02:17:09.575" v="934" actId="1076"/>
          <ac:picMkLst>
            <pc:docMk/>
            <pc:sldMk cId="1578291251" sldId="940"/>
            <ac:picMk id="3" creationId="{1BC99CF5-DA60-47D4-98C5-EF447256DAE3}"/>
          </ac:picMkLst>
        </pc:picChg>
      </pc:sldChg>
      <pc:sldChg chg="modSp add">
        <pc:chgData name="Dinh Viet Sang" userId="693b233c-29db-4155-a84a-11e088d973ce" providerId="ADAL" clId="{256904D6-C624-44D2-95D7-38AF566D040A}" dt="2019-08-06T02:17:21.102" v="940" actId="1076"/>
        <pc:sldMkLst>
          <pc:docMk/>
          <pc:sldMk cId="1108108186" sldId="941"/>
        </pc:sldMkLst>
        <pc:picChg chg="mod">
          <ac:chgData name="Dinh Viet Sang" userId="693b233c-29db-4155-a84a-11e088d973ce" providerId="ADAL" clId="{256904D6-C624-44D2-95D7-38AF566D040A}" dt="2019-08-06T02:17:21.102" v="940" actId="1076"/>
          <ac:picMkLst>
            <pc:docMk/>
            <pc:sldMk cId="1108108186" sldId="941"/>
            <ac:picMk id="4" creationId="{5A2189CF-485D-4CB7-9305-A9F8F9B624C0}"/>
          </ac:picMkLst>
        </pc:picChg>
      </pc:sldChg>
      <pc:sldChg chg="modSp add">
        <pc:chgData name="Dinh Viet Sang" userId="693b233c-29db-4155-a84a-11e088d973ce" providerId="ADAL" clId="{256904D6-C624-44D2-95D7-38AF566D040A}" dt="2019-08-06T02:17:32.933" v="944" actId="1076"/>
        <pc:sldMkLst>
          <pc:docMk/>
          <pc:sldMk cId="3244791495" sldId="943"/>
        </pc:sldMkLst>
        <pc:picChg chg="mod">
          <ac:chgData name="Dinh Viet Sang" userId="693b233c-29db-4155-a84a-11e088d973ce" providerId="ADAL" clId="{256904D6-C624-44D2-95D7-38AF566D040A}" dt="2019-08-06T02:17:32.933" v="944" actId="1076"/>
          <ac:picMkLst>
            <pc:docMk/>
            <pc:sldMk cId="3244791495" sldId="943"/>
            <ac:picMk id="3" creationId="{58612A99-69D3-4820-90FC-609F7627E46F}"/>
          </ac:picMkLst>
        </pc:picChg>
      </pc:sldChg>
      <pc:sldChg chg="modSp add">
        <pc:chgData name="Dinh Viet Sang" userId="693b233c-29db-4155-a84a-11e088d973ce" providerId="ADAL" clId="{256904D6-C624-44D2-95D7-38AF566D040A}" dt="2019-08-06T02:17:41.045" v="947" actId="1076"/>
        <pc:sldMkLst>
          <pc:docMk/>
          <pc:sldMk cId="346447627" sldId="944"/>
        </pc:sldMkLst>
        <pc:picChg chg="mod">
          <ac:chgData name="Dinh Viet Sang" userId="693b233c-29db-4155-a84a-11e088d973ce" providerId="ADAL" clId="{256904D6-C624-44D2-95D7-38AF566D040A}" dt="2019-08-06T02:17:41.045" v="947" actId="1076"/>
          <ac:picMkLst>
            <pc:docMk/>
            <pc:sldMk cId="346447627" sldId="944"/>
            <ac:picMk id="4" creationId="{B07F3020-F9E7-45BE-A938-EB6F9E069F6B}"/>
          </ac:picMkLst>
        </pc:picChg>
      </pc:sldChg>
      <pc:sldChg chg="modSp add">
        <pc:chgData name="Dinh Viet Sang" userId="693b233c-29db-4155-a84a-11e088d973ce" providerId="ADAL" clId="{256904D6-C624-44D2-95D7-38AF566D040A}" dt="2019-08-06T02:17:45.406" v="949" actId="14100"/>
        <pc:sldMkLst>
          <pc:docMk/>
          <pc:sldMk cId="698751506" sldId="946"/>
        </pc:sldMkLst>
        <pc:picChg chg="mod">
          <ac:chgData name="Dinh Viet Sang" userId="693b233c-29db-4155-a84a-11e088d973ce" providerId="ADAL" clId="{256904D6-C624-44D2-95D7-38AF566D040A}" dt="2019-08-06T02:17:45.406" v="949" actId="14100"/>
          <ac:picMkLst>
            <pc:docMk/>
            <pc:sldMk cId="698751506" sldId="946"/>
            <ac:picMk id="1026" creationId="{59B67BDB-4870-4BCD-BC98-0903A1763A6A}"/>
          </ac:picMkLst>
        </pc:picChg>
      </pc:sldChg>
      <pc:sldChg chg="modSp add">
        <pc:chgData name="Dinh Viet Sang" userId="693b233c-29db-4155-a84a-11e088d973ce" providerId="ADAL" clId="{256904D6-C624-44D2-95D7-38AF566D040A}" dt="2019-08-06T02:17:50.766" v="951" actId="1076"/>
        <pc:sldMkLst>
          <pc:docMk/>
          <pc:sldMk cId="2762487604" sldId="947"/>
        </pc:sldMkLst>
        <pc:spChg chg="mod">
          <ac:chgData name="Dinh Viet Sang" userId="693b233c-29db-4155-a84a-11e088d973ce" providerId="ADAL" clId="{256904D6-C624-44D2-95D7-38AF566D040A}" dt="2019-08-06T02:17:50.766" v="951" actId="1076"/>
          <ac:spMkLst>
            <pc:docMk/>
            <pc:sldMk cId="2762487604" sldId="947"/>
            <ac:spMk id="2" creationId="{00000000-0000-0000-0000-000000000000}"/>
          </ac:spMkLst>
        </pc:spChg>
        <pc:picChg chg="mod">
          <ac:chgData name="Dinh Viet Sang" userId="693b233c-29db-4155-a84a-11e088d973ce" providerId="ADAL" clId="{256904D6-C624-44D2-95D7-38AF566D040A}" dt="2019-08-06T02:17:47.927" v="950" actId="1076"/>
          <ac:picMkLst>
            <pc:docMk/>
            <pc:sldMk cId="2762487604" sldId="947"/>
            <ac:picMk id="3074" creationId="{B5443D4C-92D5-424B-AAFD-FFF368D09EC9}"/>
          </ac:picMkLst>
        </pc:picChg>
      </pc:sldChg>
      <pc:sldChg chg="add">
        <pc:chgData name="Dinh Viet Sang" userId="693b233c-29db-4155-a84a-11e088d973ce" providerId="ADAL" clId="{256904D6-C624-44D2-95D7-38AF566D040A}" dt="2019-08-06T02:15:04.837" v="893"/>
        <pc:sldMkLst>
          <pc:docMk/>
          <pc:sldMk cId="3183447248" sldId="948"/>
        </pc:sldMkLst>
      </pc:sldChg>
      <pc:sldChg chg="modSp add">
        <pc:chgData name="Dinh Viet Sang" userId="693b233c-29db-4155-a84a-11e088d973ce" providerId="ADAL" clId="{256904D6-C624-44D2-95D7-38AF566D040A}" dt="2019-08-06T02:18:11.469" v="954" actId="1076"/>
        <pc:sldMkLst>
          <pc:docMk/>
          <pc:sldMk cId="2357520246" sldId="949"/>
        </pc:sldMkLst>
        <pc:picChg chg="mod">
          <ac:chgData name="Dinh Viet Sang" userId="693b233c-29db-4155-a84a-11e088d973ce" providerId="ADAL" clId="{256904D6-C624-44D2-95D7-38AF566D040A}" dt="2019-08-06T02:18:11.469" v="954" actId="1076"/>
          <ac:picMkLst>
            <pc:docMk/>
            <pc:sldMk cId="2357520246" sldId="949"/>
            <ac:picMk id="5" creationId="{A989FDB4-0751-44CA-96CD-4A2C0699567E}"/>
          </ac:picMkLst>
        </pc:picChg>
      </pc:sldChg>
      <pc:sldChg chg="modSp add">
        <pc:chgData name="Dinh Viet Sang" userId="693b233c-29db-4155-a84a-11e088d973ce" providerId="ADAL" clId="{256904D6-C624-44D2-95D7-38AF566D040A}" dt="2019-08-06T02:24:32.586" v="1053" actId="14100"/>
        <pc:sldMkLst>
          <pc:docMk/>
          <pc:sldMk cId="1569258148" sldId="950"/>
        </pc:sldMkLst>
        <pc:spChg chg="mod">
          <ac:chgData name="Dinh Viet Sang" userId="693b233c-29db-4155-a84a-11e088d973ce" providerId="ADAL" clId="{256904D6-C624-44D2-95D7-38AF566D040A}" dt="2019-08-06T02:24:32.586" v="1053" actId="14100"/>
          <ac:spMkLst>
            <pc:docMk/>
            <pc:sldMk cId="1569258148" sldId="950"/>
            <ac:spMk id="4" creationId="{5A1A7DAF-7FA4-4150-AE5B-68357B860277}"/>
          </ac:spMkLst>
        </pc:spChg>
      </pc:sldChg>
      <pc:sldChg chg="modSp add">
        <pc:chgData name="Dinh Viet Sang" userId="693b233c-29db-4155-a84a-11e088d973ce" providerId="ADAL" clId="{256904D6-C624-44D2-95D7-38AF566D040A}" dt="2019-08-06T02:26:38.831" v="1115" actId="20577"/>
        <pc:sldMkLst>
          <pc:docMk/>
          <pc:sldMk cId="340014342" sldId="951"/>
        </pc:sldMkLst>
        <pc:spChg chg="mod">
          <ac:chgData name="Dinh Viet Sang" userId="693b233c-29db-4155-a84a-11e088d973ce" providerId="ADAL" clId="{256904D6-C624-44D2-95D7-38AF566D040A}" dt="2019-08-06T02:26:38.831" v="1115" actId="20577"/>
          <ac:spMkLst>
            <pc:docMk/>
            <pc:sldMk cId="340014342" sldId="951"/>
            <ac:spMk id="4" creationId="{5A1A7DAF-7FA4-4150-AE5B-68357B860277}"/>
          </ac:spMkLst>
        </pc:spChg>
      </pc:sldChg>
      <pc:sldChg chg="addSp delSp modSp add">
        <pc:chgData name="Dinh Viet Sang" userId="693b233c-29db-4155-a84a-11e088d973ce" providerId="ADAL" clId="{256904D6-C624-44D2-95D7-38AF566D040A}" dt="2019-08-06T02:31:52.101" v="1175"/>
        <pc:sldMkLst>
          <pc:docMk/>
          <pc:sldMk cId="2367308689" sldId="952"/>
        </pc:sldMkLst>
        <pc:spChg chg="mod">
          <ac:chgData name="Dinh Viet Sang" userId="693b233c-29db-4155-a84a-11e088d973ce" providerId="ADAL" clId="{256904D6-C624-44D2-95D7-38AF566D040A}" dt="2019-08-06T02:31:52.101" v="1175"/>
          <ac:spMkLst>
            <pc:docMk/>
            <pc:sldMk cId="2367308689" sldId="952"/>
            <ac:spMk id="2" creationId="{00000000-0000-0000-0000-000000000000}"/>
          </ac:spMkLst>
        </pc:spChg>
        <pc:picChg chg="add mod">
          <ac:chgData name="Dinh Viet Sang" userId="693b233c-29db-4155-a84a-11e088d973ce" providerId="ADAL" clId="{256904D6-C624-44D2-95D7-38AF566D040A}" dt="2019-08-06T02:31:34.282" v="1174" actId="1076"/>
          <ac:picMkLst>
            <pc:docMk/>
            <pc:sldMk cId="2367308689" sldId="952"/>
            <ac:picMk id="4" creationId="{B4EC8246-0A29-4B20-B3A6-77942390348C}"/>
          </ac:picMkLst>
        </pc:picChg>
        <pc:picChg chg="del">
          <ac:chgData name="Dinh Viet Sang" userId="693b233c-29db-4155-a84a-11e088d973ce" providerId="ADAL" clId="{256904D6-C624-44D2-95D7-38AF566D040A}" dt="2019-08-06T02:31:31.961" v="1172" actId="478"/>
          <ac:picMkLst>
            <pc:docMk/>
            <pc:sldMk cId="2367308689" sldId="952"/>
            <ac:picMk id="1026" creationId="{00000000-0000-0000-0000-000000000000}"/>
          </ac:picMkLst>
        </pc:picChg>
      </pc:sldChg>
      <pc:sldChg chg="addSp delSp modSp add">
        <pc:chgData name="Dinh Viet Sang" userId="693b233c-29db-4155-a84a-11e088d973ce" providerId="ADAL" clId="{256904D6-C624-44D2-95D7-38AF566D040A}" dt="2019-08-06T02:33:26.997" v="1199" actId="1076"/>
        <pc:sldMkLst>
          <pc:docMk/>
          <pc:sldMk cId="2713483268" sldId="953"/>
        </pc:sldMkLst>
        <pc:spChg chg="mod">
          <ac:chgData name="Dinh Viet Sang" userId="693b233c-29db-4155-a84a-11e088d973ce" providerId="ADAL" clId="{256904D6-C624-44D2-95D7-38AF566D040A}" dt="2019-08-06T02:33:16.098" v="1197" actId="20577"/>
          <ac:spMkLst>
            <pc:docMk/>
            <pc:sldMk cId="2713483268" sldId="953"/>
            <ac:spMk id="2" creationId="{00000000-0000-0000-0000-000000000000}"/>
          </ac:spMkLst>
        </pc:spChg>
        <pc:spChg chg="add mod">
          <ac:chgData name="Dinh Viet Sang" userId="693b233c-29db-4155-a84a-11e088d973ce" providerId="ADAL" clId="{256904D6-C624-44D2-95D7-38AF566D040A}" dt="2019-08-06T02:33:22.398" v="1198" actId="403"/>
          <ac:spMkLst>
            <pc:docMk/>
            <pc:sldMk cId="2713483268" sldId="953"/>
            <ac:spMk id="5" creationId="{6FF320C0-8F27-4767-BAFC-4285E8065F2B}"/>
          </ac:spMkLst>
        </pc:spChg>
        <pc:spChg chg="add mod">
          <ac:chgData name="Dinh Viet Sang" userId="693b233c-29db-4155-a84a-11e088d973ce" providerId="ADAL" clId="{256904D6-C624-44D2-95D7-38AF566D040A}" dt="2019-08-06T02:33:26.997" v="1199" actId="1076"/>
          <ac:spMkLst>
            <pc:docMk/>
            <pc:sldMk cId="2713483268" sldId="953"/>
            <ac:spMk id="6" creationId="{32760299-4FD9-44AA-9BBE-2B52DBE411EA}"/>
          </ac:spMkLst>
        </pc:spChg>
        <pc:picChg chg="del">
          <ac:chgData name="Dinh Viet Sang" userId="693b233c-29db-4155-a84a-11e088d973ce" providerId="ADAL" clId="{256904D6-C624-44D2-95D7-38AF566D040A}" dt="2019-08-06T02:32:55.823" v="1177" actId="478"/>
          <ac:picMkLst>
            <pc:docMk/>
            <pc:sldMk cId="2713483268" sldId="953"/>
            <ac:picMk id="4" creationId="{B4EC8246-0A29-4B20-B3A6-77942390348C}"/>
          </ac:picMkLst>
        </pc:picChg>
      </pc:sldChg>
      <pc:sldChg chg="addSp delSp modSp add">
        <pc:chgData name="Dinh Viet Sang" userId="693b233c-29db-4155-a84a-11e088d973ce" providerId="ADAL" clId="{256904D6-C624-44D2-95D7-38AF566D040A}" dt="2019-08-06T02:50:14.517" v="1518" actId="14100"/>
        <pc:sldMkLst>
          <pc:docMk/>
          <pc:sldMk cId="405963825" sldId="954"/>
        </pc:sldMkLst>
        <pc:spChg chg="mod">
          <ac:chgData name="Dinh Viet Sang" userId="693b233c-29db-4155-a84a-11e088d973ce" providerId="ADAL" clId="{256904D6-C624-44D2-95D7-38AF566D040A}" dt="2019-08-06T02:39:49.650" v="1241" actId="20577"/>
          <ac:spMkLst>
            <pc:docMk/>
            <pc:sldMk cId="405963825" sldId="954"/>
            <ac:spMk id="2" creationId="{00000000-0000-0000-0000-000000000000}"/>
          </ac:spMkLst>
        </pc:spChg>
        <pc:spChg chg="add mod">
          <ac:chgData name="Dinh Viet Sang" userId="693b233c-29db-4155-a84a-11e088d973ce" providerId="ADAL" clId="{256904D6-C624-44D2-95D7-38AF566D040A}" dt="2019-08-06T02:50:14.517" v="1518" actId="14100"/>
          <ac:spMkLst>
            <pc:docMk/>
            <pc:sldMk cId="405963825" sldId="954"/>
            <ac:spMk id="6" creationId="{398013F2-C51A-4B25-A386-D2EA5D13437D}"/>
          </ac:spMkLst>
        </pc:spChg>
        <pc:picChg chg="del">
          <ac:chgData name="Dinh Viet Sang" userId="693b233c-29db-4155-a84a-11e088d973ce" providerId="ADAL" clId="{256904D6-C624-44D2-95D7-38AF566D040A}" dt="2019-08-06T02:39:45.535" v="1234" actId="478"/>
          <ac:picMkLst>
            <pc:docMk/>
            <pc:sldMk cId="405963825" sldId="954"/>
            <ac:picMk id="5" creationId="{00000000-0000-0000-0000-000000000000}"/>
          </ac:picMkLst>
        </pc:picChg>
      </pc:sldChg>
      <pc:sldChg chg="addSp delSp modSp add">
        <pc:chgData name="Dinh Viet Sang" userId="693b233c-29db-4155-a84a-11e088d973ce" providerId="ADAL" clId="{256904D6-C624-44D2-95D7-38AF566D040A}" dt="2019-08-06T02:45:26.687" v="1361" actId="1076"/>
        <pc:sldMkLst>
          <pc:docMk/>
          <pc:sldMk cId="2034120327" sldId="955"/>
        </pc:sldMkLst>
        <pc:spChg chg="mod">
          <ac:chgData name="Dinh Viet Sang" userId="693b233c-29db-4155-a84a-11e088d973ce" providerId="ADAL" clId="{256904D6-C624-44D2-95D7-38AF566D040A}" dt="2019-08-06T02:45:13.316" v="1356" actId="20577"/>
          <ac:spMkLst>
            <pc:docMk/>
            <pc:sldMk cId="2034120327" sldId="955"/>
            <ac:spMk id="2" creationId="{00000000-0000-0000-0000-000000000000}"/>
          </ac:spMkLst>
        </pc:spChg>
        <pc:spChg chg="add mod">
          <ac:chgData name="Dinh Viet Sang" userId="693b233c-29db-4155-a84a-11e088d973ce" providerId="ADAL" clId="{256904D6-C624-44D2-95D7-38AF566D040A}" dt="2019-08-06T02:45:26.687" v="1361" actId="1076"/>
          <ac:spMkLst>
            <pc:docMk/>
            <pc:sldMk cId="2034120327" sldId="955"/>
            <ac:spMk id="5" creationId="{85B7CEF7-2823-403A-B6D4-8FCB8A014E4A}"/>
          </ac:spMkLst>
        </pc:spChg>
        <pc:picChg chg="del">
          <ac:chgData name="Dinh Viet Sang" userId="693b233c-29db-4155-a84a-11e088d973ce" providerId="ADAL" clId="{256904D6-C624-44D2-95D7-38AF566D040A}" dt="2019-08-06T02:45:19.444" v="1357" actId="478"/>
          <ac:picMkLst>
            <pc:docMk/>
            <pc:sldMk cId="2034120327" sldId="955"/>
            <ac:picMk id="6" creationId="{00000000-0000-0000-0000-000000000000}"/>
          </ac:picMkLst>
        </pc:picChg>
      </pc:sldChg>
      <pc:sldChg chg="addSp delSp modSp add">
        <pc:chgData name="Dinh Viet Sang" userId="693b233c-29db-4155-a84a-11e088d973ce" providerId="ADAL" clId="{256904D6-C624-44D2-95D7-38AF566D040A}" dt="2019-08-06T02:48:49.260" v="1501" actId="1076"/>
        <pc:sldMkLst>
          <pc:docMk/>
          <pc:sldMk cId="4231189287" sldId="956"/>
        </pc:sldMkLst>
        <pc:spChg chg="mod">
          <ac:chgData name="Dinh Viet Sang" userId="693b233c-29db-4155-a84a-11e088d973ce" providerId="ADAL" clId="{256904D6-C624-44D2-95D7-38AF566D040A}" dt="2019-08-06T02:48:24.513" v="1496" actId="20577"/>
          <ac:spMkLst>
            <pc:docMk/>
            <pc:sldMk cId="4231189287" sldId="956"/>
            <ac:spMk id="2" creationId="{00000000-0000-0000-0000-000000000000}"/>
          </ac:spMkLst>
        </pc:spChg>
        <pc:spChg chg="add del mod">
          <ac:chgData name="Dinh Viet Sang" userId="693b233c-29db-4155-a84a-11e088d973ce" providerId="ADAL" clId="{256904D6-C624-44D2-95D7-38AF566D040A}" dt="2019-08-06T02:48:46.604" v="1500" actId="478"/>
          <ac:spMkLst>
            <pc:docMk/>
            <pc:sldMk cId="4231189287" sldId="956"/>
            <ac:spMk id="4" creationId="{834AF4CA-3696-4F6E-994E-CAC463BF7A75}"/>
          </ac:spMkLst>
        </pc:spChg>
        <pc:spChg chg="add mod">
          <ac:chgData name="Dinh Viet Sang" userId="693b233c-29db-4155-a84a-11e088d973ce" providerId="ADAL" clId="{256904D6-C624-44D2-95D7-38AF566D040A}" dt="2019-08-06T02:48:49.260" v="1501" actId="1076"/>
          <ac:spMkLst>
            <pc:docMk/>
            <pc:sldMk cId="4231189287" sldId="956"/>
            <ac:spMk id="7" creationId="{3A2547E0-FAB6-43F3-A175-03B34197D4B4}"/>
          </ac:spMkLst>
        </pc:spChg>
        <pc:spChg chg="del">
          <ac:chgData name="Dinh Viet Sang" userId="693b233c-29db-4155-a84a-11e088d973ce" providerId="ADAL" clId="{256904D6-C624-44D2-95D7-38AF566D040A}" dt="2019-08-06T02:48:40.745" v="1499" actId="478"/>
          <ac:spMkLst>
            <pc:docMk/>
            <pc:sldMk cId="4231189287" sldId="956"/>
            <ac:spMk id="76" creationId="{00000000-0000-0000-0000-000000000000}"/>
          </ac:spMkLst>
        </pc:spChg>
        <pc:picChg chg="del">
          <ac:chgData name="Dinh Viet Sang" userId="693b233c-29db-4155-a84a-11e088d973ce" providerId="ADAL" clId="{256904D6-C624-44D2-95D7-38AF566D040A}" dt="2019-08-06T02:48:33.963" v="1497" actId="478"/>
          <ac:picMkLst>
            <pc:docMk/>
            <pc:sldMk cId="4231189287" sldId="956"/>
            <ac:picMk id="2050" creationId="{00000000-0000-0000-0000-000000000000}"/>
          </ac:picMkLst>
        </pc:picChg>
      </pc:sldChg>
      <pc:sldMasterChg chg="modSldLayout">
        <pc:chgData name="Dinh Viet Sang" userId="693b233c-29db-4155-a84a-11e088d973ce" providerId="ADAL" clId="{256904D6-C624-44D2-95D7-38AF566D040A}" dt="2019-08-06T02:42:44.300" v="1259" actId="478"/>
        <pc:sldMasterMkLst>
          <pc:docMk/>
          <pc:sldMasterMk cId="3076885425" sldId="2147483648"/>
        </pc:sldMasterMkLst>
        <pc:sldLayoutChg chg="delSp">
          <pc:chgData name="Dinh Viet Sang" userId="693b233c-29db-4155-a84a-11e088d973ce" providerId="ADAL" clId="{256904D6-C624-44D2-95D7-38AF566D040A}" dt="2019-08-06T02:42:44.300" v="1259" actId="478"/>
          <pc:sldLayoutMkLst>
            <pc:docMk/>
            <pc:sldMasterMk cId="3076885425" sldId="2147483648"/>
            <pc:sldLayoutMk cId="266153877" sldId="2147483650"/>
          </pc:sldLayoutMkLst>
          <pc:cxnChg chg="del">
            <ac:chgData name="Dinh Viet Sang" userId="693b233c-29db-4155-a84a-11e088d973ce" providerId="ADAL" clId="{256904D6-C624-44D2-95D7-38AF566D040A}" dt="2019-08-06T02:42:44.300" v="1259" actId="478"/>
            <ac:cxnSpMkLst>
              <pc:docMk/>
              <pc:sldMasterMk cId="3076885425" sldId="2147483648"/>
              <pc:sldLayoutMk cId="266153877" sldId="2147483650"/>
              <ac:cxnSpMk id="8" creationId="{BECC7FE6-4FCF-42F0-A1DB-065779BAC05D}"/>
            </ac:cxnSpMkLst>
          </pc:cxnChg>
        </pc:sldLayoutChg>
      </pc:sldMasterChg>
    </pc:docChg>
  </pc:docChgLst>
  <pc:docChgLst>
    <pc:chgData name="Dinh Viet Sang" userId="693b233c-29db-4155-a84a-11e088d973ce" providerId="ADAL" clId="{86A35B1F-60DE-4F72-947D-B06680BF7B53}"/>
    <pc:docChg chg="custSel addSld delSld modSld modMainMaster modSection">
      <pc:chgData name="Dinh Viet Sang" userId="693b233c-29db-4155-a84a-11e088d973ce" providerId="ADAL" clId="{86A35B1F-60DE-4F72-947D-B06680BF7B53}" dt="2019-09-18T05:11:53.055" v="178" actId="2696"/>
      <pc:docMkLst>
        <pc:docMk/>
      </pc:docMkLst>
      <pc:sldChg chg="modSp">
        <pc:chgData name="Dinh Viet Sang" userId="693b233c-29db-4155-a84a-11e088d973ce" providerId="ADAL" clId="{86A35B1F-60DE-4F72-947D-B06680BF7B53}" dt="2019-09-17T17:59:57.912" v="102" actId="1076"/>
        <pc:sldMkLst>
          <pc:docMk/>
          <pc:sldMk cId="1421310571" sldId="256"/>
        </pc:sldMkLst>
        <pc:spChg chg="mod">
          <ac:chgData name="Dinh Viet Sang" userId="693b233c-29db-4155-a84a-11e088d973ce" providerId="ADAL" clId="{86A35B1F-60DE-4F72-947D-B06680BF7B53}" dt="2019-09-17T17:59:57.912" v="102" actId="1076"/>
          <ac:spMkLst>
            <pc:docMk/>
            <pc:sldMk cId="1421310571" sldId="256"/>
            <ac:spMk id="2" creationId="{B820AEC0-4960-4BF3-9A72-1C30D7848550}"/>
          </ac:spMkLst>
        </pc:spChg>
      </pc:sldChg>
      <pc:sldChg chg="del">
        <pc:chgData name="Dinh Viet Sang" userId="693b233c-29db-4155-a84a-11e088d973ce" providerId="ADAL" clId="{86A35B1F-60DE-4F72-947D-B06680BF7B53}" dt="2019-09-18T05:11:53.055" v="178" actId="2696"/>
        <pc:sldMkLst>
          <pc:docMk/>
          <pc:sldMk cId="3480357123" sldId="257"/>
        </pc:sldMkLst>
      </pc:sldChg>
      <pc:sldChg chg="addSp delSp modSp">
        <pc:chgData name="Dinh Viet Sang" userId="693b233c-29db-4155-a84a-11e088d973ce" providerId="ADAL" clId="{86A35B1F-60DE-4F72-947D-B06680BF7B53}" dt="2019-09-17T18:09:12.208" v="154"/>
        <pc:sldMkLst>
          <pc:docMk/>
          <pc:sldMk cId="259846738" sldId="310"/>
        </pc:sldMkLst>
        <pc:spChg chg="mod">
          <ac:chgData name="Dinh Viet Sang" userId="693b233c-29db-4155-a84a-11e088d973ce" providerId="ADAL" clId="{86A35B1F-60DE-4F72-947D-B06680BF7B53}" dt="2019-09-17T18:09:12.208" v="154"/>
          <ac:spMkLst>
            <pc:docMk/>
            <pc:sldMk cId="259846738" sldId="310"/>
            <ac:spMk id="2" creationId="{00000000-0000-0000-0000-000000000000}"/>
          </ac:spMkLst>
        </pc:spChg>
        <pc:picChg chg="del">
          <ac:chgData name="Dinh Viet Sang" userId="693b233c-29db-4155-a84a-11e088d973ce" providerId="ADAL" clId="{86A35B1F-60DE-4F72-947D-B06680BF7B53}" dt="2019-09-17T18:09:02.689" v="151" actId="478"/>
          <ac:picMkLst>
            <pc:docMk/>
            <pc:sldMk cId="259846738" sldId="310"/>
            <ac:picMk id="6" creationId="{00000000-0000-0000-0000-000000000000}"/>
          </ac:picMkLst>
        </pc:picChg>
        <pc:picChg chg="add mod">
          <ac:chgData name="Dinh Viet Sang" userId="693b233c-29db-4155-a84a-11e088d973ce" providerId="ADAL" clId="{86A35B1F-60DE-4F72-947D-B06680BF7B53}" dt="2019-09-17T18:09:06.702" v="153" actId="1076"/>
          <ac:picMkLst>
            <pc:docMk/>
            <pc:sldMk cId="259846738" sldId="310"/>
            <ac:picMk id="7" creationId="{19E961AF-BAFF-4476-A842-F367CECD0867}"/>
          </ac:picMkLst>
        </pc:picChg>
      </pc:sldChg>
      <pc:sldChg chg="addSp delSp modSp">
        <pc:chgData name="Dinh Viet Sang" userId="693b233c-29db-4155-a84a-11e088d973ce" providerId="ADAL" clId="{86A35B1F-60DE-4F72-947D-B06680BF7B53}" dt="2019-09-17T18:13:26.283" v="176" actId="20577"/>
        <pc:sldMkLst>
          <pc:docMk/>
          <pc:sldMk cId="321845" sldId="359"/>
        </pc:sldMkLst>
        <pc:spChg chg="mod">
          <ac:chgData name="Dinh Viet Sang" userId="693b233c-29db-4155-a84a-11e088d973ce" providerId="ADAL" clId="{86A35B1F-60DE-4F72-947D-B06680BF7B53}" dt="2019-09-17T18:13:26.283" v="176" actId="20577"/>
          <ac:spMkLst>
            <pc:docMk/>
            <pc:sldMk cId="321845" sldId="359"/>
            <ac:spMk id="2" creationId="{00000000-0000-0000-0000-000000000000}"/>
          </ac:spMkLst>
        </pc:spChg>
        <pc:spChg chg="del">
          <ac:chgData name="Dinh Viet Sang" userId="693b233c-29db-4155-a84a-11e088d973ce" providerId="ADAL" clId="{86A35B1F-60DE-4F72-947D-B06680BF7B53}" dt="2019-09-17T18:08:30.476" v="124"/>
          <ac:spMkLst>
            <pc:docMk/>
            <pc:sldMk cId="321845" sldId="359"/>
            <ac:spMk id="6" creationId="{00000000-0000-0000-0000-000000000000}"/>
          </ac:spMkLst>
        </pc:spChg>
        <pc:spChg chg="add mod">
          <ac:chgData name="Dinh Viet Sang" userId="693b233c-29db-4155-a84a-11e088d973ce" providerId="ADAL" clId="{86A35B1F-60DE-4F72-947D-B06680BF7B53}" dt="2019-09-17T18:13:17.401" v="155" actId="478"/>
          <ac:spMkLst>
            <pc:docMk/>
            <pc:sldMk cId="321845" sldId="359"/>
            <ac:spMk id="7" creationId="{192EC3B0-41AE-45A4-BD87-4B49F4B47284}"/>
          </ac:spMkLst>
        </pc:spChg>
        <pc:picChg chg="add del mod">
          <ac:chgData name="Dinh Viet Sang" userId="693b233c-29db-4155-a84a-11e088d973ce" providerId="ADAL" clId="{86A35B1F-60DE-4F72-947D-B06680BF7B53}" dt="2019-09-17T18:13:17.401" v="155" actId="478"/>
          <ac:picMkLst>
            <pc:docMk/>
            <pc:sldMk cId="321845" sldId="359"/>
            <ac:picMk id="3" creationId="{C7C3A43D-9AB1-4830-8350-470B00EA593C}"/>
          </ac:picMkLst>
        </pc:picChg>
        <pc:picChg chg="del">
          <ac:chgData name="Dinh Viet Sang" userId="693b233c-29db-4155-a84a-11e088d973ce" providerId="ADAL" clId="{86A35B1F-60DE-4F72-947D-B06680BF7B53}" dt="2019-09-17T18:07:51.954" v="123" actId="478"/>
          <ac:picMkLst>
            <pc:docMk/>
            <pc:sldMk cId="321845" sldId="359"/>
            <ac:picMk id="8" creationId="{00000000-0000-0000-0000-000000000000}"/>
          </ac:picMkLst>
        </pc:picChg>
        <pc:picChg chg="add mod">
          <ac:chgData name="Dinh Viet Sang" userId="693b233c-29db-4155-a84a-11e088d973ce" providerId="ADAL" clId="{86A35B1F-60DE-4F72-947D-B06680BF7B53}" dt="2019-09-17T18:13:19.597" v="157" actId="1076"/>
          <ac:picMkLst>
            <pc:docMk/>
            <pc:sldMk cId="321845" sldId="359"/>
            <ac:picMk id="9" creationId="{458B5462-E833-4A70-9D2A-3BBE4D80DACC}"/>
          </ac:picMkLst>
        </pc:picChg>
      </pc:sldChg>
      <pc:sldChg chg="addSp delSp modSp">
        <pc:chgData name="Dinh Viet Sang" userId="693b233c-29db-4155-a84a-11e088d973ce" providerId="ADAL" clId="{86A35B1F-60DE-4F72-947D-B06680BF7B53}" dt="2019-09-17T18:02:23.512" v="108" actId="1076"/>
        <pc:sldMkLst>
          <pc:docMk/>
          <pc:sldMk cId="1701190617" sldId="695"/>
        </pc:sldMkLst>
        <pc:spChg chg="mod">
          <ac:chgData name="Dinh Viet Sang" userId="693b233c-29db-4155-a84a-11e088d973ce" providerId="ADAL" clId="{86A35B1F-60DE-4F72-947D-B06680BF7B53}" dt="2019-09-17T18:00:55.719" v="105" actId="404"/>
          <ac:spMkLst>
            <pc:docMk/>
            <pc:sldMk cId="1701190617" sldId="695"/>
            <ac:spMk id="2" creationId="{00000000-0000-0000-0000-000000000000}"/>
          </ac:spMkLst>
        </pc:spChg>
        <pc:picChg chg="del">
          <ac:chgData name="Dinh Viet Sang" userId="693b233c-29db-4155-a84a-11e088d973ce" providerId="ADAL" clId="{86A35B1F-60DE-4F72-947D-B06680BF7B53}" dt="2019-09-17T18:02:09.104" v="106" actId="478"/>
          <ac:picMkLst>
            <pc:docMk/>
            <pc:sldMk cId="1701190617" sldId="695"/>
            <ac:picMk id="3" creationId="{5828C1E0-B7AD-4A3B-AEC2-C0CD2C635704}"/>
          </ac:picMkLst>
        </pc:picChg>
        <pc:picChg chg="add mod">
          <ac:chgData name="Dinh Viet Sang" userId="693b233c-29db-4155-a84a-11e088d973ce" providerId="ADAL" clId="{86A35B1F-60DE-4F72-947D-B06680BF7B53}" dt="2019-09-17T18:02:23.512" v="108" actId="1076"/>
          <ac:picMkLst>
            <pc:docMk/>
            <pc:sldMk cId="1701190617" sldId="695"/>
            <ac:picMk id="5" creationId="{A77DEDB7-8FE7-491A-81CB-3BA93F8948B2}"/>
          </ac:picMkLst>
        </pc:picChg>
      </pc:sldChg>
      <pc:sldChg chg="del">
        <pc:chgData name="Dinh Viet Sang" userId="693b233c-29db-4155-a84a-11e088d973ce" providerId="ADAL" clId="{86A35B1F-60DE-4F72-947D-B06680BF7B53}" dt="2019-09-17T18:00:22.529" v="103" actId="2696"/>
        <pc:sldMkLst>
          <pc:docMk/>
          <pc:sldMk cId="1936013921" sldId="700"/>
        </pc:sldMkLst>
      </pc:sldChg>
      <pc:sldChg chg="addSp delSp modSp">
        <pc:chgData name="Dinh Viet Sang" userId="693b233c-29db-4155-a84a-11e088d973ce" providerId="ADAL" clId="{86A35B1F-60DE-4F72-947D-B06680BF7B53}" dt="2019-09-17T18:03:14.327" v="113" actId="1076"/>
        <pc:sldMkLst>
          <pc:docMk/>
          <pc:sldMk cId="1548547434" sldId="703"/>
        </pc:sldMkLst>
        <pc:spChg chg="mod">
          <ac:chgData name="Dinh Viet Sang" userId="693b233c-29db-4155-a84a-11e088d973ce" providerId="ADAL" clId="{86A35B1F-60DE-4F72-947D-B06680BF7B53}" dt="2019-09-17T18:02:44.636" v="110" actId="27636"/>
          <ac:spMkLst>
            <pc:docMk/>
            <pc:sldMk cId="1548547434" sldId="703"/>
            <ac:spMk id="2" creationId="{00000000-0000-0000-0000-000000000000}"/>
          </ac:spMkLst>
        </pc:spChg>
        <pc:picChg chg="add mod">
          <ac:chgData name="Dinh Viet Sang" userId="693b233c-29db-4155-a84a-11e088d973ce" providerId="ADAL" clId="{86A35B1F-60DE-4F72-947D-B06680BF7B53}" dt="2019-09-17T18:03:14.327" v="113" actId="1076"/>
          <ac:picMkLst>
            <pc:docMk/>
            <pc:sldMk cId="1548547434" sldId="703"/>
            <ac:picMk id="3" creationId="{EEFDAB8F-35A8-4E99-A5FC-576F4A12B891}"/>
          </ac:picMkLst>
        </pc:picChg>
        <pc:picChg chg="del">
          <ac:chgData name="Dinh Viet Sang" userId="693b233c-29db-4155-a84a-11e088d973ce" providerId="ADAL" clId="{86A35B1F-60DE-4F72-947D-B06680BF7B53}" dt="2019-09-17T18:02:46.024" v="111" actId="478"/>
          <ac:picMkLst>
            <pc:docMk/>
            <pc:sldMk cId="1548547434" sldId="703"/>
            <ac:picMk id="5" creationId="{4E6DBB49-2794-4E36-97A0-3730ED9F954C}"/>
          </ac:picMkLst>
        </pc:picChg>
      </pc:sldChg>
      <pc:sldChg chg="addSp delSp modSp">
        <pc:chgData name="Dinh Viet Sang" userId="693b233c-29db-4155-a84a-11e088d973ce" providerId="ADAL" clId="{86A35B1F-60DE-4F72-947D-B06680BF7B53}" dt="2019-09-17T18:03:46.870" v="118" actId="1076"/>
        <pc:sldMkLst>
          <pc:docMk/>
          <pc:sldMk cId="457213880" sldId="704"/>
        </pc:sldMkLst>
        <pc:spChg chg="mod">
          <ac:chgData name="Dinh Viet Sang" userId="693b233c-29db-4155-a84a-11e088d973ce" providerId="ADAL" clId="{86A35B1F-60DE-4F72-947D-B06680BF7B53}" dt="2019-09-17T18:03:25.745" v="115" actId="27636"/>
          <ac:spMkLst>
            <pc:docMk/>
            <pc:sldMk cId="457213880" sldId="704"/>
            <ac:spMk id="2" creationId="{00000000-0000-0000-0000-000000000000}"/>
          </ac:spMkLst>
        </pc:spChg>
        <pc:picChg chg="del">
          <ac:chgData name="Dinh Viet Sang" userId="693b233c-29db-4155-a84a-11e088d973ce" providerId="ADAL" clId="{86A35B1F-60DE-4F72-947D-B06680BF7B53}" dt="2019-09-17T18:03:43.258" v="116" actId="478"/>
          <ac:picMkLst>
            <pc:docMk/>
            <pc:sldMk cId="457213880" sldId="704"/>
            <ac:picMk id="3" creationId="{585921D1-728D-4AFA-892B-F798EEA0A2A2}"/>
          </ac:picMkLst>
        </pc:picChg>
        <pc:picChg chg="add mod">
          <ac:chgData name="Dinh Viet Sang" userId="693b233c-29db-4155-a84a-11e088d973ce" providerId="ADAL" clId="{86A35B1F-60DE-4F72-947D-B06680BF7B53}" dt="2019-09-17T18:03:46.870" v="118" actId="1076"/>
          <ac:picMkLst>
            <pc:docMk/>
            <pc:sldMk cId="457213880" sldId="704"/>
            <ac:picMk id="5" creationId="{99FD444F-797F-444D-8BC8-47A739A88215}"/>
          </ac:picMkLst>
        </pc:picChg>
      </pc:sldChg>
      <pc:sldChg chg="delSp modSp">
        <pc:chgData name="Dinh Viet Sang" userId="693b233c-29db-4155-a84a-11e088d973ce" providerId="ADAL" clId="{86A35B1F-60DE-4F72-947D-B06680BF7B53}" dt="2019-09-17T18:07:33.223" v="121" actId="27636"/>
        <pc:sldMkLst>
          <pc:docMk/>
          <pc:sldMk cId="330916133" sldId="705"/>
        </pc:sldMkLst>
        <pc:spChg chg="mod">
          <ac:chgData name="Dinh Viet Sang" userId="693b233c-29db-4155-a84a-11e088d973ce" providerId="ADAL" clId="{86A35B1F-60DE-4F72-947D-B06680BF7B53}" dt="2019-09-17T18:07:33.223" v="121" actId="27636"/>
          <ac:spMkLst>
            <pc:docMk/>
            <pc:sldMk cId="330916133" sldId="705"/>
            <ac:spMk id="2" creationId="{00000000-0000-0000-0000-000000000000}"/>
          </ac:spMkLst>
        </pc:spChg>
        <pc:picChg chg="del">
          <ac:chgData name="Dinh Viet Sang" userId="693b233c-29db-4155-a84a-11e088d973ce" providerId="ADAL" clId="{86A35B1F-60DE-4F72-947D-B06680BF7B53}" dt="2019-09-17T18:04:27.695" v="119" actId="478"/>
          <ac:picMkLst>
            <pc:docMk/>
            <pc:sldMk cId="330916133" sldId="705"/>
            <ac:picMk id="5" creationId="{48067466-176C-4C9B-A0B4-7C8727483EA7}"/>
          </ac:picMkLst>
        </pc:picChg>
      </pc:sldChg>
      <pc:sldChg chg="add">
        <pc:chgData name="Dinh Viet Sang" userId="693b233c-29db-4155-a84a-11e088d973ce" providerId="ADAL" clId="{86A35B1F-60DE-4F72-947D-B06680BF7B53}" dt="2019-09-17T18:17:56.087" v="177"/>
        <pc:sldMkLst>
          <pc:docMk/>
          <pc:sldMk cId="383334440" sldId="957"/>
        </pc:sldMkLst>
      </pc:sldChg>
      <pc:sldMasterChg chg="modSldLayout">
        <pc:chgData name="Dinh Viet Sang" userId="693b233c-29db-4155-a84a-11e088d973ce" providerId="ADAL" clId="{86A35B1F-60DE-4F72-947D-B06680BF7B53}" dt="2019-09-17T17:58:33.020" v="1" actId="478"/>
        <pc:sldMasterMkLst>
          <pc:docMk/>
          <pc:sldMasterMk cId="3076885425" sldId="2147483648"/>
        </pc:sldMasterMkLst>
        <pc:sldLayoutChg chg="delSp">
          <pc:chgData name="Dinh Viet Sang" userId="693b233c-29db-4155-a84a-11e088d973ce" providerId="ADAL" clId="{86A35B1F-60DE-4F72-947D-B06680BF7B53}" dt="2019-09-17T17:58:29.802" v="0" actId="478"/>
          <pc:sldLayoutMkLst>
            <pc:docMk/>
            <pc:sldMasterMk cId="3076885425" sldId="2147483648"/>
            <pc:sldLayoutMk cId="990142687" sldId="2147483649"/>
          </pc:sldLayoutMkLst>
          <pc:grpChg chg="del">
            <ac:chgData name="Dinh Viet Sang" userId="693b233c-29db-4155-a84a-11e088d973ce" providerId="ADAL" clId="{86A35B1F-60DE-4F72-947D-B06680BF7B53}" dt="2019-09-17T17:58:29.802" v="0" actId="478"/>
            <ac:grpSpMkLst>
              <pc:docMk/>
              <pc:sldMasterMk cId="3076885425" sldId="2147483648"/>
              <pc:sldLayoutMk cId="990142687" sldId="2147483649"/>
              <ac:grpSpMk id="9" creationId="{D8A7956A-737B-48E4-B22E-522C2AE6D057}"/>
            </ac:grpSpMkLst>
          </pc:grpChg>
        </pc:sldLayoutChg>
        <pc:sldLayoutChg chg="delSp">
          <pc:chgData name="Dinh Viet Sang" userId="693b233c-29db-4155-a84a-11e088d973ce" providerId="ADAL" clId="{86A35B1F-60DE-4F72-947D-B06680BF7B53}" dt="2019-09-17T17:58:33.020" v="1" actId="478"/>
          <pc:sldLayoutMkLst>
            <pc:docMk/>
            <pc:sldMasterMk cId="3076885425" sldId="2147483648"/>
            <pc:sldLayoutMk cId="1495279842" sldId="2147483651"/>
          </pc:sldLayoutMkLst>
          <pc:picChg chg="del">
            <ac:chgData name="Dinh Viet Sang" userId="693b233c-29db-4155-a84a-11e088d973ce" providerId="ADAL" clId="{86A35B1F-60DE-4F72-947D-B06680BF7B53}" dt="2019-09-17T17:58:33.020" v="1" actId="478"/>
            <ac:picMkLst>
              <pc:docMk/>
              <pc:sldMasterMk cId="3076885425" sldId="2147483648"/>
              <pc:sldLayoutMk cId="1495279842" sldId="2147483651"/>
              <ac:picMk id="7" creationId="{926F1000-6203-411C-9028-8865CCD61686}"/>
            </ac:picMkLst>
          </pc:picChg>
        </pc:sldLayoutChg>
      </pc:sldMasterChg>
    </pc:docChg>
  </pc:docChgLst>
  <pc:docChgLst>
    <pc:chgData name="Dinh Viet Sang" userId="693b233c-29db-4155-a84a-11e088d973ce" providerId="ADAL" clId="{E863A6B3-CFD9-4B85-91F6-10A4B631DEBF}"/>
    <pc:docChg chg="addSld delSld modSld modSection">
      <pc:chgData name="Dinh Viet Sang" userId="693b233c-29db-4155-a84a-11e088d973ce" providerId="ADAL" clId="{E863A6B3-CFD9-4B85-91F6-10A4B631DEBF}" dt="2019-12-12T18:56:58.123" v="5" actId="47"/>
      <pc:docMkLst>
        <pc:docMk/>
      </pc:docMkLst>
      <pc:sldChg chg="add">
        <pc:chgData name="Dinh Viet Sang" userId="693b233c-29db-4155-a84a-11e088d973ce" providerId="ADAL" clId="{E863A6B3-CFD9-4B85-91F6-10A4B631DEBF}" dt="2019-12-12T18:56:23.409" v="4"/>
        <pc:sldMkLst>
          <pc:docMk/>
          <pc:sldMk cId="259846738" sldId="310"/>
        </pc:sldMkLst>
      </pc:sldChg>
      <pc:sldChg chg="del">
        <pc:chgData name="Dinh Viet Sang" userId="693b233c-29db-4155-a84a-11e088d973ce" providerId="ADAL" clId="{E863A6B3-CFD9-4B85-91F6-10A4B631DEBF}" dt="2019-12-12T18:55:54.552" v="3" actId="47"/>
        <pc:sldMkLst>
          <pc:docMk/>
          <pc:sldMk cId="2377004020" sldId="312"/>
        </pc:sldMkLst>
      </pc:sldChg>
      <pc:sldChg chg="del">
        <pc:chgData name="Dinh Viet Sang" userId="693b233c-29db-4155-a84a-11e088d973ce" providerId="ADAL" clId="{E863A6B3-CFD9-4B85-91F6-10A4B631DEBF}" dt="2019-12-12T18:56:58.123" v="5" actId="47"/>
        <pc:sldMkLst>
          <pc:docMk/>
          <pc:sldMk cId="2384948163" sldId="977"/>
        </pc:sldMkLst>
      </pc:sldChg>
      <pc:sldChg chg="add">
        <pc:chgData name="Dinh Viet Sang" userId="693b233c-29db-4155-a84a-11e088d973ce" providerId="ADAL" clId="{E863A6B3-CFD9-4B85-91F6-10A4B631DEBF}" dt="2019-12-12T18:55:19.311" v="0"/>
        <pc:sldMkLst>
          <pc:docMk/>
          <pc:sldMk cId="1568263641" sldId="985"/>
        </pc:sldMkLst>
      </pc:sldChg>
      <pc:sldChg chg="add">
        <pc:chgData name="Dinh Viet Sang" userId="693b233c-29db-4155-a84a-11e088d973ce" providerId="ADAL" clId="{E863A6B3-CFD9-4B85-91F6-10A4B631DEBF}" dt="2019-12-12T18:55:40.201" v="1"/>
        <pc:sldMkLst>
          <pc:docMk/>
          <pc:sldMk cId="1371114400" sldId="986"/>
        </pc:sldMkLst>
      </pc:sldChg>
      <pc:sldChg chg="add">
        <pc:chgData name="Dinh Viet Sang" userId="693b233c-29db-4155-a84a-11e088d973ce" providerId="ADAL" clId="{E863A6B3-CFD9-4B85-91F6-10A4B631DEBF}" dt="2019-12-12T18:55:52.766" v="2"/>
        <pc:sldMkLst>
          <pc:docMk/>
          <pc:sldMk cId="1214486397" sldId="987"/>
        </pc:sldMkLst>
      </pc:sldChg>
    </pc:docChg>
  </pc:docChgLst>
  <pc:docChgLst>
    <pc:chgData name="Dinh Viet Sang" userId="693b233c-29db-4155-a84a-11e088d973ce" providerId="ADAL" clId="{75A87B72-D3A9-4011-B9A4-6EA195B1CAA0}"/>
    <pc:docChg chg="undo custSel addSld delSld modSld sldOrd modMainMaster modSection">
      <pc:chgData name="Dinh Viet Sang" userId="693b233c-29db-4155-a84a-11e088d973ce" providerId="ADAL" clId="{75A87B72-D3A9-4011-B9A4-6EA195B1CAA0}" dt="2019-08-06T01:35:32.676" v="1598"/>
      <pc:docMkLst>
        <pc:docMk/>
      </pc:docMkLst>
      <pc:sldChg chg="addSp delSp modSp">
        <pc:chgData name="Dinh Viet Sang" userId="693b233c-29db-4155-a84a-11e088d973ce" providerId="ADAL" clId="{75A87B72-D3A9-4011-B9A4-6EA195B1CAA0}" dt="2019-08-05T18:56:01.134" v="14" actId="478"/>
        <pc:sldMkLst>
          <pc:docMk/>
          <pc:sldMk cId="1421310571" sldId="256"/>
        </pc:sldMkLst>
        <pc:spChg chg="mod">
          <ac:chgData name="Dinh Viet Sang" userId="693b233c-29db-4155-a84a-11e088d973ce" providerId="ADAL" clId="{75A87B72-D3A9-4011-B9A4-6EA195B1CAA0}" dt="2019-08-05T18:55:55.678" v="12" actId="20577"/>
          <ac:spMkLst>
            <pc:docMk/>
            <pc:sldMk cId="1421310571" sldId="256"/>
            <ac:spMk id="2" creationId="{B820AEC0-4960-4BF3-9A72-1C30D7848550}"/>
          </ac:spMkLst>
        </pc:spChg>
        <pc:spChg chg="del">
          <ac:chgData name="Dinh Viet Sang" userId="693b233c-29db-4155-a84a-11e088d973ce" providerId="ADAL" clId="{75A87B72-D3A9-4011-B9A4-6EA195B1CAA0}" dt="2019-08-05T18:55:57.885" v="13" actId="478"/>
          <ac:spMkLst>
            <pc:docMk/>
            <pc:sldMk cId="1421310571" sldId="256"/>
            <ac:spMk id="3" creationId="{228857ED-4521-4FE3-959E-034C382BE8AA}"/>
          </ac:spMkLst>
        </pc:spChg>
        <pc:spChg chg="add del mod">
          <ac:chgData name="Dinh Viet Sang" userId="693b233c-29db-4155-a84a-11e088d973ce" providerId="ADAL" clId="{75A87B72-D3A9-4011-B9A4-6EA195B1CAA0}" dt="2019-08-05T18:56:01.134" v="14" actId="478"/>
          <ac:spMkLst>
            <pc:docMk/>
            <pc:sldMk cId="1421310571" sldId="256"/>
            <ac:spMk id="5" creationId="{6D6159AB-FC4C-4EA5-BF23-E2D2553CAF3E}"/>
          </ac:spMkLst>
        </pc:spChg>
      </pc:sldChg>
      <pc:sldChg chg="modSp">
        <pc:chgData name="Dinh Viet Sang" userId="693b233c-29db-4155-a84a-11e088d973ce" providerId="ADAL" clId="{75A87B72-D3A9-4011-B9A4-6EA195B1CAA0}" dt="2019-08-06T01:25:23.423" v="1544" actId="6549"/>
        <pc:sldMkLst>
          <pc:docMk/>
          <pc:sldMk cId="3480357123" sldId="257"/>
        </pc:sldMkLst>
        <pc:spChg chg="mod">
          <ac:chgData name="Dinh Viet Sang" userId="693b233c-29db-4155-a84a-11e088d973ce" providerId="ADAL" clId="{75A87B72-D3A9-4011-B9A4-6EA195B1CAA0}" dt="2019-08-06T01:25:23.423" v="1544" actId="6549"/>
          <ac:spMkLst>
            <pc:docMk/>
            <pc:sldMk cId="3480357123" sldId="257"/>
            <ac:spMk id="3" creationId="{03F0CB43-D177-4D6E-AF18-574ECF170887}"/>
          </ac:spMkLst>
        </pc:spChg>
      </pc:sldChg>
      <pc:sldChg chg="delSp modSp add del modNotes">
        <pc:chgData name="Dinh Viet Sang" userId="693b233c-29db-4155-a84a-11e088d973ce" providerId="ADAL" clId="{75A87B72-D3A9-4011-B9A4-6EA195B1CAA0}" dt="2019-08-06T01:10:17.967" v="1173" actId="2696"/>
        <pc:sldMkLst>
          <pc:docMk/>
          <pc:sldMk cId="2169608044" sldId="268"/>
        </pc:sldMkLst>
        <pc:spChg chg="del">
          <ac:chgData name="Dinh Viet Sang" userId="693b233c-29db-4155-a84a-11e088d973ce" providerId="ADAL" clId="{75A87B72-D3A9-4011-B9A4-6EA195B1CAA0}" dt="2019-08-06T01:09:06.653" v="1158" actId="478"/>
          <ac:spMkLst>
            <pc:docMk/>
            <pc:sldMk cId="2169608044" sldId="268"/>
            <ac:spMk id="3" creationId="{00000000-0000-0000-0000-000000000000}"/>
          </ac:spMkLst>
        </pc:spChg>
        <pc:spChg chg="del">
          <ac:chgData name="Dinh Viet Sang" userId="693b233c-29db-4155-a84a-11e088d973ce" providerId="ADAL" clId="{75A87B72-D3A9-4011-B9A4-6EA195B1CAA0}" dt="2019-08-06T01:09:07.361" v="1159" actId="478"/>
          <ac:spMkLst>
            <pc:docMk/>
            <pc:sldMk cId="2169608044" sldId="268"/>
            <ac:spMk id="5" creationId="{00000000-0000-0000-0000-000000000000}"/>
          </ac:spMkLst>
        </pc:spChg>
        <pc:spChg chg="mod">
          <ac:chgData name="Dinh Viet Sang" userId="693b233c-29db-4155-a84a-11e088d973ce" providerId="ADAL" clId="{75A87B72-D3A9-4011-B9A4-6EA195B1CAA0}" dt="2019-08-06T01:09:14.078" v="1161"/>
          <ac:spMkLst>
            <pc:docMk/>
            <pc:sldMk cId="2169608044" sldId="268"/>
            <ac:spMk id="6" creationId="{00000000-0000-0000-0000-000000000000}"/>
          </ac:spMkLst>
        </pc:spChg>
      </pc:sldChg>
      <pc:sldChg chg="add del modNotes">
        <pc:chgData name="Dinh Viet Sang" userId="693b233c-29db-4155-a84a-11e088d973ce" providerId="ADAL" clId="{75A87B72-D3A9-4011-B9A4-6EA195B1CAA0}" dt="2019-08-06T01:11:37.716" v="1187" actId="2696"/>
        <pc:sldMkLst>
          <pc:docMk/>
          <pc:sldMk cId="2744641626" sldId="269"/>
        </pc:sldMkLst>
      </pc:sldChg>
      <pc:sldChg chg="delSp modSp add del modNotes">
        <pc:chgData name="Dinh Viet Sang" userId="693b233c-29db-4155-a84a-11e088d973ce" providerId="ADAL" clId="{75A87B72-D3A9-4011-B9A4-6EA195B1CAA0}" dt="2019-08-06T01:12:00.838" v="1213" actId="2696"/>
        <pc:sldMkLst>
          <pc:docMk/>
          <pc:sldMk cId="3957452531" sldId="270"/>
        </pc:sldMkLst>
        <pc:spChg chg="del mod">
          <ac:chgData name="Dinh Viet Sang" userId="693b233c-29db-4155-a84a-11e088d973ce" providerId="ADAL" clId="{75A87B72-D3A9-4011-B9A4-6EA195B1CAA0}" dt="2019-08-06T01:10:33.528" v="1179" actId="478"/>
          <ac:spMkLst>
            <pc:docMk/>
            <pc:sldMk cId="3957452531" sldId="270"/>
            <ac:spMk id="6" creationId="{00000000-0000-0000-0000-000000000000}"/>
          </ac:spMkLst>
        </pc:spChg>
        <pc:spChg chg="del mod">
          <ac:chgData name="Dinh Viet Sang" userId="693b233c-29db-4155-a84a-11e088d973ce" providerId="ADAL" clId="{75A87B72-D3A9-4011-B9A4-6EA195B1CAA0}" dt="2019-08-06T01:11:56.514" v="1211"/>
          <ac:spMkLst>
            <pc:docMk/>
            <pc:sldMk cId="3957452531" sldId="270"/>
            <ac:spMk id="7" creationId="{00000000-0000-0000-0000-000000000000}"/>
          </ac:spMkLst>
        </pc:spChg>
      </pc:sldChg>
      <pc:sldChg chg="add del modNotes">
        <pc:chgData name="Dinh Viet Sang" userId="693b233c-29db-4155-a84a-11e088d973ce" providerId="ADAL" clId="{75A87B72-D3A9-4011-B9A4-6EA195B1CAA0}" dt="2019-08-06T01:22:41.554" v="1376" actId="2696"/>
        <pc:sldMkLst>
          <pc:docMk/>
          <pc:sldMk cId="1949350533" sldId="271"/>
        </pc:sldMkLst>
      </pc:sldChg>
      <pc:sldChg chg="add del modNotes">
        <pc:chgData name="Dinh Viet Sang" userId="693b233c-29db-4155-a84a-11e088d973ce" providerId="ADAL" clId="{75A87B72-D3A9-4011-B9A4-6EA195B1CAA0}" dt="2019-08-06T01:22:53.235" v="1377" actId="2696"/>
        <pc:sldMkLst>
          <pc:docMk/>
          <pc:sldMk cId="2169690450" sldId="272"/>
        </pc:sldMkLst>
      </pc:sldChg>
      <pc:sldChg chg="add del modNotes">
        <pc:chgData name="Dinh Viet Sang" userId="693b233c-29db-4155-a84a-11e088d973ce" providerId="ADAL" clId="{75A87B72-D3A9-4011-B9A4-6EA195B1CAA0}" dt="2019-08-06T01:22:57.556" v="1379" actId="2696"/>
        <pc:sldMkLst>
          <pc:docMk/>
          <pc:sldMk cId="2014281699" sldId="274"/>
        </pc:sldMkLst>
      </pc:sldChg>
      <pc:sldChg chg="add">
        <pc:chgData name="Dinh Viet Sang" userId="693b233c-29db-4155-a84a-11e088d973ce" providerId="ADAL" clId="{75A87B72-D3A9-4011-B9A4-6EA195B1CAA0}" dt="2019-08-06T01:24:04.918" v="1413"/>
        <pc:sldMkLst>
          <pc:docMk/>
          <pc:sldMk cId="1701190617" sldId="695"/>
        </pc:sldMkLst>
      </pc:sldChg>
      <pc:sldChg chg="add">
        <pc:chgData name="Dinh Viet Sang" userId="693b233c-29db-4155-a84a-11e088d973ce" providerId="ADAL" clId="{75A87B72-D3A9-4011-B9A4-6EA195B1CAA0}" dt="2019-08-06T01:24:04.918" v="1413"/>
        <pc:sldMkLst>
          <pc:docMk/>
          <pc:sldMk cId="1936013921" sldId="700"/>
        </pc:sldMkLst>
      </pc:sldChg>
      <pc:sldChg chg="addSp delSp modSp add">
        <pc:chgData name="Dinh Viet Sang" userId="693b233c-29db-4155-a84a-11e088d973ce" providerId="ADAL" clId="{75A87B72-D3A9-4011-B9A4-6EA195B1CAA0}" dt="2019-08-06T01:32:50.135" v="1580"/>
        <pc:sldMkLst>
          <pc:docMk/>
          <pc:sldMk cId="1322753275" sldId="702"/>
        </pc:sldMkLst>
        <pc:spChg chg="mod">
          <ac:chgData name="Dinh Viet Sang" userId="693b233c-29db-4155-a84a-11e088d973ce" providerId="ADAL" clId="{75A87B72-D3A9-4011-B9A4-6EA195B1CAA0}" dt="2019-08-06T01:31:10.326" v="1572" actId="20577"/>
          <ac:spMkLst>
            <pc:docMk/>
            <pc:sldMk cId="1322753275" sldId="702"/>
            <ac:spMk id="2" creationId="{00000000-0000-0000-0000-000000000000}"/>
          </ac:spMkLst>
        </pc:spChg>
        <pc:spChg chg="add mod">
          <ac:chgData name="Dinh Viet Sang" userId="693b233c-29db-4155-a84a-11e088d973ce" providerId="ADAL" clId="{75A87B72-D3A9-4011-B9A4-6EA195B1CAA0}" dt="2019-08-06T01:32:50.135" v="1580"/>
          <ac:spMkLst>
            <pc:docMk/>
            <pc:sldMk cId="1322753275" sldId="702"/>
            <ac:spMk id="4" creationId="{732A7CE0-4D4C-45CE-9A8F-787D6BFC3C2D}"/>
          </ac:spMkLst>
        </pc:spChg>
        <pc:picChg chg="del">
          <ac:chgData name="Dinh Viet Sang" userId="693b233c-29db-4155-a84a-11e088d973ce" providerId="ADAL" clId="{75A87B72-D3A9-4011-B9A4-6EA195B1CAA0}" dt="2019-08-06T01:31:06.125" v="1558" actId="478"/>
          <ac:picMkLst>
            <pc:docMk/>
            <pc:sldMk cId="1322753275" sldId="702"/>
            <ac:picMk id="7" creationId="{58506686-EB76-4DA4-9E66-19BDB79345E0}"/>
          </ac:picMkLst>
        </pc:picChg>
      </pc:sldChg>
      <pc:sldMasterChg chg="delSp modSldLayout">
        <pc:chgData name="Dinh Viet Sang" userId="693b233c-29db-4155-a84a-11e088d973ce" providerId="ADAL" clId="{75A87B72-D3A9-4011-B9A4-6EA195B1CAA0}" dt="2019-08-05T19:38:46.041" v="466" actId="478"/>
        <pc:sldMasterMkLst>
          <pc:docMk/>
          <pc:sldMasterMk cId="3076885425" sldId="2147483648"/>
        </pc:sldMasterMkLst>
        <pc:picChg chg="del">
          <ac:chgData name="Dinh Viet Sang" userId="693b233c-29db-4155-a84a-11e088d973ce" providerId="ADAL" clId="{75A87B72-D3A9-4011-B9A4-6EA195B1CAA0}" dt="2019-08-05T19:07:51.362" v="46" actId="478"/>
          <ac:picMkLst>
            <pc:docMk/>
            <pc:sldMasterMk cId="3076885425" sldId="2147483648"/>
            <ac:picMk id="1026" creationId="{00000000-0000-0000-0000-000000000000}"/>
          </ac:picMkLst>
        </pc:picChg>
        <pc:sldLayoutChg chg="delSp">
          <pc:chgData name="Dinh Viet Sang" userId="693b233c-29db-4155-a84a-11e088d973ce" providerId="ADAL" clId="{75A87B72-D3A9-4011-B9A4-6EA195B1CAA0}" dt="2019-08-05T19:38:46.041" v="466" actId="478"/>
          <pc:sldLayoutMkLst>
            <pc:docMk/>
            <pc:sldMasterMk cId="3076885425" sldId="2147483648"/>
            <pc:sldLayoutMk cId="1495279842" sldId="2147483651"/>
          </pc:sldLayoutMkLst>
          <pc:picChg chg="del">
            <ac:chgData name="Dinh Viet Sang" userId="693b233c-29db-4155-a84a-11e088d973ce" providerId="ADAL" clId="{75A87B72-D3A9-4011-B9A4-6EA195B1CAA0}" dt="2019-08-05T19:38:46.041" v="466" actId="478"/>
            <ac:picMkLst>
              <pc:docMk/>
              <pc:sldMasterMk cId="3076885425" sldId="2147483648"/>
              <pc:sldLayoutMk cId="1495279842" sldId="2147483651"/>
              <ac:picMk id="9" creationId="{00000000-0000-0000-0000-000000000000}"/>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29AFE4-600B-4E44-9144-41ACCFA657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04A62B-A5C5-42E4-AAB2-93773884BF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6B736-E6B9-42A8-A41B-1C66585ECF8B}" type="datetimeFigureOut">
              <a:rPr lang="en-US" smtClean="0"/>
              <a:t>1/3/2021</a:t>
            </a:fld>
            <a:endParaRPr lang="en-US"/>
          </a:p>
        </p:txBody>
      </p:sp>
      <p:sp>
        <p:nvSpPr>
          <p:cNvPr id="4" name="Footer Placeholder 3">
            <a:extLst>
              <a:ext uri="{FF2B5EF4-FFF2-40B4-BE49-F238E27FC236}">
                <a16:creationId xmlns:a16="http://schemas.microsoft.com/office/drawing/2014/main" id="{029453C2-9194-4C51-9BE2-1AC382226D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D14BB6D-0723-4BDE-903A-9998230E8C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2A2624-7656-452C-9C07-C97FB940687A}" type="slidenum">
              <a:rPr lang="en-US" smtClean="0"/>
              <a:t>‹#›</a:t>
            </a:fld>
            <a:endParaRPr lang="en-US"/>
          </a:p>
        </p:txBody>
      </p:sp>
    </p:spTree>
    <p:extLst>
      <p:ext uri="{BB962C8B-B14F-4D97-AF65-F5344CB8AC3E}">
        <p14:creationId xmlns:p14="http://schemas.microsoft.com/office/powerpoint/2010/main" val="3119632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D5CBCE-4909-4D53-B738-682D54A78E95}" type="datetimeFigureOut">
              <a:rPr lang="en-US" smtClean="0"/>
              <a:t>1/3/2021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73466B-7CE8-46C2-9E58-3BC08954854B}" type="slidenum">
              <a:rPr lang="en-US" smtClean="0"/>
              <a:t>‹#›</a:t>
            </a:fld>
            <a:endParaRPr lang="en-US"/>
          </a:p>
        </p:txBody>
      </p:sp>
    </p:spTree>
    <p:extLst>
      <p:ext uri="{BB962C8B-B14F-4D97-AF65-F5344CB8AC3E}">
        <p14:creationId xmlns:p14="http://schemas.microsoft.com/office/powerpoint/2010/main" val="210940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E6A82F5-27C6-4F16-838C-1335A24DB1F1}"/>
              </a:ext>
            </a:extLst>
          </p:cNvPr>
          <p:cNvSpPr>
            <a:spLocks noGrp="1" noChangeArrowheads="1"/>
          </p:cNvSpPr>
          <p:nvPr>
            <p:ph type="sldNum" sz="quarter" idx="5"/>
          </p:nvPr>
        </p:nvSpPr>
        <p:spPr>
          <a:ln/>
        </p:spPr>
        <p:txBody>
          <a:bodyPr/>
          <a:lstStyle/>
          <a:p>
            <a:fld id="{73DE1164-872A-4E40-9102-8D233F8461E1}" type="slidenum">
              <a:rPr lang="tr-TR" altLang="en-US"/>
              <a:pPr/>
              <a:t>3</a:t>
            </a:fld>
            <a:endParaRPr lang="tr-TR" altLang="en-US"/>
          </a:p>
        </p:txBody>
      </p:sp>
      <p:sp>
        <p:nvSpPr>
          <p:cNvPr id="98306" name="Rectangle 2">
            <a:extLst>
              <a:ext uri="{FF2B5EF4-FFF2-40B4-BE49-F238E27FC236}">
                <a16:creationId xmlns:a16="http://schemas.microsoft.com/office/drawing/2014/main" id="{895A77B2-0DF0-496B-B6C4-28AA9340CC82}"/>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E537A636-44BD-4C26-85A8-D225A7428A9B}"/>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F3D535-EAE4-4EDC-B1D7-545F9462C943}"/>
              </a:ext>
            </a:extLst>
          </p:cNvPr>
          <p:cNvSpPr>
            <a:spLocks noGrp="1" noChangeArrowheads="1"/>
          </p:cNvSpPr>
          <p:nvPr>
            <p:ph type="sldNum" sz="quarter" idx="5"/>
          </p:nvPr>
        </p:nvSpPr>
        <p:spPr>
          <a:ln/>
        </p:spPr>
        <p:txBody>
          <a:bodyPr/>
          <a:lstStyle/>
          <a:p>
            <a:fld id="{70BEB6FA-0E0F-498F-8FEA-8D95C6380699}" type="slidenum">
              <a:rPr lang="tr-TR" altLang="en-US"/>
              <a:pPr/>
              <a:t>12</a:t>
            </a:fld>
            <a:endParaRPr lang="tr-TR" altLang="en-US"/>
          </a:p>
        </p:txBody>
      </p:sp>
      <p:sp>
        <p:nvSpPr>
          <p:cNvPr id="181250" name="Rectangle 2">
            <a:extLst>
              <a:ext uri="{FF2B5EF4-FFF2-40B4-BE49-F238E27FC236}">
                <a16:creationId xmlns:a16="http://schemas.microsoft.com/office/drawing/2014/main" id="{59219B50-FF26-481B-974A-5FD9F5405BB7}"/>
              </a:ext>
            </a:extLst>
          </p:cNvPr>
          <p:cNvSpPr>
            <a:spLocks noGrp="1" noRot="1" noChangeAspect="1" noChangeArrowheads="1" noTextEdit="1"/>
          </p:cNvSpPr>
          <p:nvPr>
            <p:ph type="sldImg"/>
          </p:nvPr>
        </p:nvSpPr>
        <p:spPr>
          <a:xfrm>
            <a:off x="1144588" y="685800"/>
            <a:ext cx="4572000" cy="3429000"/>
          </a:xfrm>
          <a:ln/>
        </p:spPr>
      </p:sp>
      <p:sp>
        <p:nvSpPr>
          <p:cNvPr id="181251" name="Rectangle 3">
            <a:extLst>
              <a:ext uri="{FF2B5EF4-FFF2-40B4-BE49-F238E27FC236}">
                <a16:creationId xmlns:a16="http://schemas.microsoft.com/office/drawing/2014/main" id="{3C4AB00B-5365-4A7C-A315-547BCBE34752}"/>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1526320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F3D535-EAE4-4EDC-B1D7-545F9462C943}"/>
              </a:ext>
            </a:extLst>
          </p:cNvPr>
          <p:cNvSpPr>
            <a:spLocks noGrp="1" noChangeArrowheads="1"/>
          </p:cNvSpPr>
          <p:nvPr>
            <p:ph type="sldNum" sz="quarter" idx="5"/>
          </p:nvPr>
        </p:nvSpPr>
        <p:spPr>
          <a:ln/>
        </p:spPr>
        <p:txBody>
          <a:bodyPr/>
          <a:lstStyle/>
          <a:p>
            <a:fld id="{70BEB6FA-0E0F-498F-8FEA-8D95C6380699}" type="slidenum">
              <a:rPr lang="tr-TR" altLang="en-US"/>
              <a:pPr/>
              <a:t>13</a:t>
            </a:fld>
            <a:endParaRPr lang="tr-TR" altLang="en-US"/>
          </a:p>
        </p:txBody>
      </p:sp>
      <p:sp>
        <p:nvSpPr>
          <p:cNvPr id="181250" name="Rectangle 2">
            <a:extLst>
              <a:ext uri="{FF2B5EF4-FFF2-40B4-BE49-F238E27FC236}">
                <a16:creationId xmlns:a16="http://schemas.microsoft.com/office/drawing/2014/main" id="{59219B50-FF26-481B-974A-5FD9F5405BB7}"/>
              </a:ext>
            </a:extLst>
          </p:cNvPr>
          <p:cNvSpPr>
            <a:spLocks noGrp="1" noRot="1" noChangeAspect="1" noChangeArrowheads="1" noTextEdit="1"/>
          </p:cNvSpPr>
          <p:nvPr>
            <p:ph type="sldImg"/>
          </p:nvPr>
        </p:nvSpPr>
        <p:spPr>
          <a:xfrm>
            <a:off x="1144588" y="685800"/>
            <a:ext cx="4572000" cy="3429000"/>
          </a:xfrm>
          <a:ln/>
        </p:spPr>
      </p:sp>
      <p:sp>
        <p:nvSpPr>
          <p:cNvPr id="181251" name="Rectangle 3">
            <a:extLst>
              <a:ext uri="{FF2B5EF4-FFF2-40B4-BE49-F238E27FC236}">
                <a16:creationId xmlns:a16="http://schemas.microsoft.com/office/drawing/2014/main" id="{3C4AB00B-5365-4A7C-A315-547BCBE34752}"/>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1056587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5B406D-E081-4BC9-BF48-653F434752DF}"/>
              </a:ext>
            </a:extLst>
          </p:cNvPr>
          <p:cNvSpPr>
            <a:spLocks noGrp="1" noChangeArrowheads="1"/>
          </p:cNvSpPr>
          <p:nvPr>
            <p:ph type="sldNum" sz="quarter" idx="5"/>
          </p:nvPr>
        </p:nvSpPr>
        <p:spPr>
          <a:ln/>
        </p:spPr>
        <p:txBody>
          <a:bodyPr/>
          <a:lstStyle/>
          <a:p>
            <a:fld id="{F6FE29D3-43EB-4450-AEA3-909FFE956478}" type="slidenum">
              <a:rPr lang="tr-TR" altLang="en-US"/>
              <a:pPr/>
              <a:t>14</a:t>
            </a:fld>
            <a:endParaRPr lang="tr-TR" altLang="en-US"/>
          </a:p>
        </p:txBody>
      </p:sp>
      <p:sp>
        <p:nvSpPr>
          <p:cNvPr id="183298" name="Rectangle 2">
            <a:extLst>
              <a:ext uri="{FF2B5EF4-FFF2-40B4-BE49-F238E27FC236}">
                <a16:creationId xmlns:a16="http://schemas.microsoft.com/office/drawing/2014/main" id="{E358BB8F-204F-47AA-92F6-EC0AB8C94BD6}"/>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F239DCF0-04D3-434D-9C0E-F0D29ED3F39A}"/>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1192897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5B406D-E081-4BC9-BF48-653F434752DF}"/>
              </a:ext>
            </a:extLst>
          </p:cNvPr>
          <p:cNvSpPr>
            <a:spLocks noGrp="1" noChangeArrowheads="1"/>
          </p:cNvSpPr>
          <p:nvPr>
            <p:ph type="sldNum" sz="quarter" idx="5"/>
          </p:nvPr>
        </p:nvSpPr>
        <p:spPr>
          <a:ln/>
        </p:spPr>
        <p:txBody>
          <a:bodyPr/>
          <a:lstStyle/>
          <a:p>
            <a:fld id="{F6FE29D3-43EB-4450-AEA3-909FFE956478}" type="slidenum">
              <a:rPr lang="tr-TR" altLang="en-US"/>
              <a:pPr/>
              <a:t>15</a:t>
            </a:fld>
            <a:endParaRPr lang="tr-TR" altLang="en-US"/>
          </a:p>
        </p:txBody>
      </p:sp>
      <p:sp>
        <p:nvSpPr>
          <p:cNvPr id="183298" name="Rectangle 2">
            <a:extLst>
              <a:ext uri="{FF2B5EF4-FFF2-40B4-BE49-F238E27FC236}">
                <a16:creationId xmlns:a16="http://schemas.microsoft.com/office/drawing/2014/main" id="{E358BB8F-204F-47AA-92F6-EC0AB8C94BD6}"/>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F239DCF0-04D3-434D-9C0E-F0D29ED3F39A}"/>
              </a:ext>
            </a:extLst>
          </p:cNvPr>
          <p:cNvSpPr>
            <a:spLocks noGrp="1" noChangeArrowheads="1"/>
          </p:cNvSpPr>
          <p:nvPr>
            <p:ph type="body" idx="1"/>
          </p:nvPr>
        </p:nvSpPr>
        <p:spPr/>
        <p:txBody>
          <a:bodyPr/>
          <a:lstStyle/>
          <a:p>
            <a:endParaRPr lang="ja-JP" altLang="en-US" dirty="0">
              <a:ea typeface="ＭＳ Ｐゴシック" panose="020B0600070205080204" pitchFamily="34" charset="-128"/>
            </a:endParaRPr>
          </a:p>
        </p:txBody>
      </p:sp>
    </p:spTree>
    <p:extLst>
      <p:ext uri="{BB962C8B-B14F-4D97-AF65-F5344CB8AC3E}">
        <p14:creationId xmlns:p14="http://schemas.microsoft.com/office/powerpoint/2010/main" val="1469282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5B406D-E081-4BC9-BF48-653F434752DF}"/>
              </a:ext>
            </a:extLst>
          </p:cNvPr>
          <p:cNvSpPr>
            <a:spLocks noGrp="1" noChangeArrowheads="1"/>
          </p:cNvSpPr>
          <p:nvPr>
            <p:ph type="sldNum" sz="quarter" idx="5"/>
          </p:nvPr>
        </p:nvSpPr>
        <p:spPr>
          <a:ln/>
        </p:spPr>
        <p:txBody>
          <a:bodyPr/>
          <a:lstStyle/>
          <a:p>
            <a:fld id="{F6FE29D3-43EB-4450-AEA3-909FFE956478}" type="slidenum">
              <a:rPr lang="tr-TR" altLang="en-US"/>
              <a:pPr/>
              <a:t>16</a:t>
            </a:fld>
            <a:endParaRPr lang="tr-TR" altLang="en-US"/>
          </a:p>
        </p:txBody>
      </p:sp>
      <p:sp>
        <p:nvSpPr>
          <p:cNvPr id="183298" name="Rectangle 2">
            <a:extLst>
              <a:ext uri="{FF2B5EF4-FFF2-40B4-BE49-F238E27FC236}">
                <a16:creationId xmlns:a16="http://schemas.microsoft.com/office/drawing/2014/main" id="{E358BB8F-204F-47AA-92F6-EC0AB8C94BD6}"/>
              </a:ext>
            </a:extLst>
          </p:cNvPr>
          <p:cNvSpPr>
            <a:spLocks noGrp="1" noRot="1" noChangeAspect="1" noChangeArrowheads="1" noTextEdit="1"/>
          </p:cNvSpPr>
          <p:nvPr>
            <p:ph type="sldImg"/>
          </p:nvPr>
        </p:nvSpPr>
        <p:spPr>
          <a:ln/>
        </p:spPr>
      </p:sp>
      <p:sp>
        <p:nvSpPr>
          <p:cNvPr id="183299" name="Rectangle 3">
            <a:extLst>
              <a:ext uri="{FF2B5EF4-FFF2-40B4-BE49-F238E27FC236}">
                <a16:creationId xmlns:a16="http://schemas.microsoft.com/office/drawing/2014/main" id="{F239DCF0-04D3-434D-9C0E-F0D29ED3F39A}"/>
              </a:ext>
            </a:extLst>
          </p:cNvPr>
          <p:cNvSpPr>
            <a:spLocks noGrp="1" noChangeArrowheads="1"/>
          </p:cNvSpPr>
          <p:nvPr>
            <p:ph type="body" idx="1"/>
          </p:nvPr>
        </p:nvSpPr>
        <p:spPr/>
        <p:txBody>
          <a:bodyPr/>
          <a:lstStyle/>
          <a:p>
            <a:endParaRPr lang="ja-JP" altLang="en-US" dirty="0">
              <a:ea typeface="ＭＳ Ｐゴシック" panose="020B0600070205080204" pitchFamily="34" charset="-128"/>
            </a:endParaRPr>
          </a:p>
        </p:txBody>
      </p:sp>
    </p:spTree>
    <p:extLst>
      <p:ext uri="{BB962C8B-B14F-4D97-AF65-F5344CB8AC3E}">
        <p14:creationId xmlns:p14="http://schemas.microsoft.com/office/powerpoint/2010/main" val="2080571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8667AC2-F32A-4989-997E-AE46634F0F72}"/>
              </a:ext>
            </a:extLst>
          </p:cNvPr>
          <p:cNvSpPr>
            <a:spLocks noGrp="1" noChangeArrowheads="1"/>
          </p:cNvSpPr>
          <p:nvPr>
            <p:ph type="sldNum" sz="quarter" idx="5"/>
          </p:nvPr>
        </p:nvSpPr>
        <p:spPr>
          <a:ln/>
        </p:spPr>
        <p:txBody>
          <a:bodyPr/>
          <a:lstStyle/>
          <a:p>
            <a:fld id="{824A6F25-CE3E-48A9-A589-9EC7721B98CB}" type="slidenum">
              <a:rPr lang="tr-TR" altLang="en-US"/>
              <a:pPr/>
              <a:t>17</a:t>
            </a:fld>
            <a:endParaRPr lang="tr-TR" altLang="en-US"/>
          </a:p>
        </p:txBody>
      </p:sp>
      <p:sp>
        <p:nvSpPr>
          <p:cNvPr id="172034" name="Rectangle 2">
            <a:extLst>
              <a:ext uri="{FF2B5EF4-FFF2-40B4-BE49-F238E27FC236}">
                <a16:creationId xmlns:a16="http://schemas.microsoft.com/office/drawing/2014/main" id="{2967C67D-3E34-4E34-8F93-0246F36D5334}"/>
              </a:ext>
            </a:extLst>
          </p:cNvPr>
          <p:cNvSpPr>
            <a:spLocks noGrp="1" noRot="1" noChangeAspect="1" noChangeArrowheads="1" noTextEdit="1"/>
          </p:cNvSpPr>
          <p:nvPr>
            <p:ph type="sldImg"/>
          </p:nvPr>
        </p:nvSpPr>
        <p:spPr>
          <a:xfrm>
            <a:off x="1144588" y="685800"/>
            <a:ext cx="4572000" cy="3429000"/>
          </a:xfrm>
          <a:ln/>
        </p:spPr>
      </p:sp>
      <p:sp>
        <p:nvSpPr>
          <p:cNvPr id="172035" name="Rectangle 3">
            <a:extLst>
              <a:ext uri="{FF2B5EF4-FFF2-40B4-BE49-F238E27FC236}">
                <a16:creationId xmlns:a16="http://schemas.microsoft.com/office/drawing/2014/main" id="{C6E4E64C-781F-480F-99E1-B019029688C3}"/>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C6E8D3-0A4A-4157-8B74-603E1559873E}"/>
              </a:ext>
            </a:extLst>
          </p:cNvPr>
          <p:cNvSpPr>
            <a:spLocks noGrp="1" noChangeArrowheads="1"/>
          </p:cNvSpPr>
          <p:nvPr>
            <p:ph type="sldNum" sz="quarter" idx="5"/>
          </p:nvPr>
        </p:nvSpPr>
        <p:spPr>
          <a:ln/>
        </p:spPr>
        <p:txBody>
          <a:bodyPr/>
          <a:lstStyle/>
          <a:p>
            <a:fld id="{695E8D71-EBB0-472A-B7DC-C0937D75EF40}" type="slidenum">
              <a:rPr lang="tr-TR" altLang="en-US"/>
              <a:pPr/>
              <a:t>18</a:t>
            </a:fld>
            <a:endParaRPr lang="tr-TR" altLang="en-US"/>
          </a:p>
        </p:txBody>
      </p:sp>
      <p:sp>
        <p:nvSpPr>
          <p:cNvPr id="174082" name="Rectangle 2">
            <a:extLst>
              <a:ext uri="{FF2B5EF4-FFF2-40B4-BE49-F238E27FC236}">
                <a16:creationId xmlns:a16="http://schemas.microsoft.com/office/drawing/2014/main" id="{2AB68C50-AD34-43C9-9F7A-0F4B74274D40}"/>
              </a:ext>
            </a:extLst>
          </p:cNvPr>
          <p:cNvSpPr>
            <a:spLocks noGrp="1" noRot="1" noChangeAspect="1" noChangeArrowheads="1" noTextEdit="1"/>
          </p:cNvSpPr>
          <p:nvPr>
            <p:ph type="sldImg"/>
          </p:nvPr>
        </p:nvSpPr>
        <p:spPr>
          <a:xfrm>
            <a:off x="1144588" y="685800"/>
            <a:ext cx="4572000" cy="3429000"/>
          </a:xfrm>
          <a:ln/>
        </p:spPr>
      </p:sp>
      <p:sp>
        <p:nvSpPr>
          <p:cNvPr id="174083" name="Rectangle 3">
            <a:extLst>
              <a:ext uri="{FF2B5EF4-FFF2-40B4-BE49-F238E27FC236}">
                <a16:creationId xmlns:a16="http://schemas.microsoft.com/office/drawing/2014/main" id="{D5130BC5-DB3C-467F-94E0-137E1DFD3597}"/>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F7CAE43-11C3-4BA7-8FF5-A758D020B105}"/>
              </a:ext>
            </a:extLst>
          </p:cNvPr>
          <p:cNvSpPr>
            <a:spLocks noGrp="1" noChangeArrowheads="1"/>
          </p:cNvSpPr>
          <p:nvPr>
            <p:ph type="sldNum" sz="quarter" idx="5"/>
          </p:nvPr>
        </p:nvSpPr>
        <p:spPr>
          <a:ln/>
        </p:spPr>
        <p:txBody>
          <a:bodyPr/>
          <a:lstStyle/>
          <a:p>
            <a:fld id="{C1944555-04B8-4486-9EC2-F0A236345E72}" type="slidenum">
              <a:rPr lang="tr-TR" altLang="en-US"/>
              <a:pPr/>
              <a:t>19</a:t>
            </a:fld>
            <a:endParaRPr lang="tr-TR" altLang="en-US"/>
          </a:p>
        </p:txBody>
      </p:sp>
      <p:sp>
        <p:nvSpPr>
          <p:cNvPr id="176130" name="Rectangle 2">
            <a:extLst>
              <a:ext uri="{FF2B5EF4-FFF2-40B4-BE49-F238E27FC236}">
                <a16:creationId xmlns:a16="http://schemas.microsoft.com/office/drawing/2014/main" id="{DD9B793D-422F-4930-86D1-B96E37568130}"/>
              </a:ext>
            </a:extLst>
          </p:cNvPr>
          <p:cNvSpPr>
            <a:spLocks noGrp="1" noRot="1" noChangeAspect="1" noChangeArrowheads="1" noTextEdit="1"/>
          </p:cNvSpPr>
          <p:nvPr>
            <p:ph type="sldImg"/>
          </p:nvPr>
        </p:nvSpPr>
        <p:spPr>
          <a:xfrm>
            <a:off x="1144588" y="685800"/>
            <a:ext cx="4572000" cy="3429000"/>
          </a:xfrm>
          <a:ln/>
        </p:spPr>
      </p:sp>
      <p:sp>
        <p:nvSpPr>
          <p:cNvPr id="176131" name="Rectangle 3">
            <a:extLst>
              <a:ext uri="{FF2B5EF4-FFF2-40B4-BE49-F238E27FC236}">
                <a16:creationId xmlns:a16="http://schemas.microsoft.com/office/drawing/2014/main" id="{8D9DF68E-5C39-451A-8D50-77A758B31F64}"/>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E340B77-11D5-4EC9-9758-F17FAEF23F23}"/>
              </a:ext>
            </a:extLst>
          </p:cNvPr>
          <p:cNvSpPr>
            <a:spLocks noGrp="1" noChangeArrowheads="1"/>
          </p:cNvSpPr>
          <p:nvPr>
            <p:ph type="sldNum" sz="quarter" idx="5"/>
          </p:nvPr>
        </p:nvSpPr>
        <p:spPr>
          <a:ln/>
        </p:spPr>
        <p:txBody>
          <a:bodyPr/>
          <a:lstStyle/>
          <a:p>
            <a:fld id="{BAC9697E-7D39-4159-A7B4-E4C1FDD7316C}" type="slidenum">
              <a:rPr lang="tr-TR" altLang="en-US"/>
              <a:pPr/>
              <a:t>20</a:t>
            </a:fld>
            <a:endParaRPr lang="tr-TR" altLang="en-US"/>
          </a:p>
        </p:txBody>
      </p:sp>
      <p:sp>
        <p:nvSpPr>
          <p:cNvPr id="118786" name="Rectangle 2">
            <a:extLst>
              <a:ext uri="{FF2B5EF4-FFF2-40B4-BE49-F238E27FC236}">
                <a16:creationId xmlns:a16="http://schemas.microsoft.com/office/drawing/2014/main" id="{E6295808-E2A8-48FC-AB9E-B819EC84FE1D}"/>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5EEA1BE2-B918-40B6-982B-5552F7F46D8C}"/>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6AE668F-32CB-4269-A5E5-10C5D5F07F70}"/>
              </a:ext>
            </a:extLst>
          </p:cNvPr>
          <p:cNvSpPr>
            <a:spLocks noGrp="1" noChangeArrowheads="1"/>
          </p:cNvSpPr>
          <p:nvPr>
            <p:ph type="sldNum" sz="quarter" idx="5"/>
          </p:nvPr>
        </p:nvSpPr>
        <p:spPr>
          <a:ln/>
        </p:spPr>
        <p:txBody>
          <a:bodyPr/>
          <a:lstStyle/>
          <a:p>
            <a:fld id="{5208B651-4500-43B8-9F8B-6D06D62F883C}" type="slidenum">
              <a:rPr lang="tr-TR" altLang="en-US"/>
              <a:pPr/>
              <a:t>21</a:t>
            </a:fld>
            <a:endParaRPr lang="tr-TR" altLang="en-US"/>
          </a:p>
        </p:txBody>
      </p:sp>
      <p:sp>
        <p:nvSpPr>
          <p:cNvPr id="121858" name="Rectangle 2">
            <a:extLst>
              <a:ext uri="{FF2B5EF4-FFF2-40B4-BE49-F238E27FC236}">
                <a16:creationId xmlns:a16="http://schemas.microsoft.com/office/drawing/2014/main" id="{3CB49521-F9BC-4EFE-8DD9-96152E9E7809}"/>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D29BA217-212E-4021-8691-77A632D8E7E9}"/>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C89011D-CF41-4F95-95E8-7AE4BEAA002C}"/>
              </a:ext>
            </a:extLst>
          </p:cNvPr>
          <p:cNvSpPr>
            <a:spLocks noGrp="1" noChangeArrowheads="1"/>
          </p:cNvSpPr>
          <p:nvPr>
            <p:ph type="sldNum" sz="quarter" idx="5"/>
          </p:nvPr>
        </p:nvSpPr>
        <p:spPr>
          <a:ln/>
        </p:spPr>
        <p:txBody>
          <a:bodyPr/>
          <a:lstStyle/>
          <a:p>
            <a:fld id="{72668369-BB3A-4381-A754-8AAE443885CE}" type="slidenum">
              <a:rPr lang="tr-TR" altLang="en-US"/>
              <a:pPr/>
              <a:t>4</a:t>
            </a:fld>
            <a:endParaRPr lang="tr-TR" altLang="en-US"/>
          </a:p>
        </p:txBody>
      </p:sp>
      <p:sp>
        <p:nvSpPr>
          <p:cNvPr id="99330" name="Rectangle 2">
            <a:extLst>
              <a:ext uri="{FF2B5EF4-FFF2-40B4-BE49-F238E27FC236}">
                <a16:creationId xmlns:a16="http://schemas.microsoft.com/office/drawing/2014/main" id="{1B0579B1-9FD0-4834-8723-BC207ADC70E8}"/>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E27BAF-E1A1-4116-A958-3D28053F309D}"/>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2974AB5-FCB4-4596-B537-D53E94B4F60C}"/>
              </a:ext>
            </a:extLst>
          </p:cNvPr>
          <p:cNvSpPr>
            <a:spLocks noGrp="1" noChangeArrowheads="1"/>
          </p:cNvSpPr>
          <p:nvPr>
            <p:ph type="sldNum" sz="quarter" idx="5"/>
          </p:nvPr>
        </p:nvSpPr>
        <p:spPr>
          <a:ln/>
        </p:spPr>
        <p:txBody>
          <a:bodyPr/>
          <a:lstStyle/>
          <a:p>
            <a:fld id="{A220A491-B3A9-4D9C-8DAD-50D4473340FA}" type="slidenum">
              <a:rPr lang="tr-TR" altLang="en-US"/>
              <a:pPr/>
              <a:t>22</a:t>
            </a:fld>
            <a:endParaRPr lang="tr-TR" altLang="en-US"/>
          </a:p>
        </p:txBody>
      </p:sp>
      <p:sp>
        <p:nvSpPr>
          <p:cNvPr id="124930" name="Rectangle 2">
            <a:extLst>
              <a:ext uri="{FF2B5EF4-FFF2-40B4-BE49-F238E27FC236}">
                <a16:creationId xmlns:a16="http://schemas.microsoft.com/office/drawing/2014/main" id="{E79E9CF8-B421-4EE5-8535-C5CB48B6D058}"/>
              </a:ext>
            </a:extLst>
          </p:cNvPr>
          <p:cNvSpPr>
            <a:spLocks noGrp="1" noRot="1" noChangeAspect="1" noChangeArrowheads="1" noTextEdit="1"/>
          </p:cNvSpPr>
          <p:nvPr>
            <p:ph type="sldImg"/>
          </p:nvPr>
        </p:nvSpPr>
        <p:spPr>
          <a:ln/>
        </p:spPr>
      </p:sp>
      <p:sp>
        <p:nvSpPr>
          <p:cNvPr id="124931" name="Rectangle 3">
            <a:extLst>
              <a:ext uri="{FF2B5EF4-FFF2-40B4-BE49-F238E27FC236}">
                <a16:creationId xmlns:a16="http://schemas.microsoft.com/office/drawing/2014/main" id="{4561ACCA-F03C-4A94-829F-43184748FD54}"/>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DFDD4D1-337F-429E-85B8-632AF4B0FB0F}"/>
              </a:ext>
            </a:extLst>
          </p:cNvPr>
          <p:cNvSpPr>
            <a:spLocks noGrp="1" noChangeArrowheads="1"/>
          </p:cNvSpPr>
          <p:nvPr>
            <p:ph type="sldNum" sz="quarter" idx="5"/>
          </p:nvPr>
        </p:nvSpPr>
        <p:spPr>
          <a:ln/>
        </p:spPr>
        <p:txBody>
          <a:bodyPr/>
          <a:lstStyle/>
          <a:p>
            <a:fld id="{ED3E6E71-496A-435A-A35C-752664079AA2}" type="slidenum">
              <a:rPr lang="tr-TR" altLang="en-US"/>
              <a:pPr/>
              <a:t>23</a:t>
            </a:fld>
            <a:endParaRPr lang="tr-TR" altLang="en-US"/>
          </a:p>
        </p:txBody>
      </p:sp>
      <p:sp>
        <p:nvSpPr>
          <p:cNvPr id="130050" name="Rectangle 2">
            <a:extLst>
              <a:ext uri="{FF2B5EF4-FFF2-40B4-BE49-F238E27FC236}">
                <a16:creationId xmlns:a16="http://schemas.microsoft.com/office/drawing/2014/main" id="{653AEE8E-19FE-409D-AC98-FFDBB5091928}"/>
              </a:ext>
            </a:extLst>
          </p:cNvPr>
          <p:cNvSpPr>
            <a:spLocks noGrp="1" noRot="1" noChangeAspect="1" noChangeArrowheads="1" noTextEdit="1"/>
          </p:cNvSpPr>
          <p:nvPr>
            <p:ph type="sldImg"/>
          </p:nvPr>
        </p:nvSpPr>
        <p:spPr>
          <a:ln/>
        </p:spPr>
      </p:sp>
      <p:sp>
        <p:nvSpPr>
          <p:cNvPr id="130051" name="Rectangle 3">
            <a:extLst>
              <a:ext uri="{FF2B5EF4-FFF2-40B4-BE49-F238E27FC236}">
                <a16:creationId xmlns:a16="http://schemas.microsoft.com/office/drawing/2014/main" id="{21FE50B7-D7FF-47F3-857C-AC57723AAB2F}"/>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603345-4AD2-4DC1-8E52-52B67F1EFDCE}"/>
              </a:ext>
            </a:extLst>
          </p:cNvPr>
          <p:cNvSpPr>
            <a:spLocks noGrp="1" noChangeArrowheads="1"/>
          </p:cNvSpPr>
          <p:nvPr>
            <p:ph type="sldNum" sz="quarter" idx="5"/>
          </p:nvPr>
        </p:nvSpPr>
        <p:spPr>
          <a:ln/>
        </p:spPr>
        <p:txBody>
          <a:bodyPr/>
          <a:lstStyle/>
          <a:p>
            <a:fld id="{40550CC8-9095-4D82-8F5E-BDC07495522F}" type="slidenum">
              <a:rPr lang="tr-TR" altLang="en-US"/>
              <a:pPr/>
              <a:t>24</a:t>
            </a:fld>
            <a:endParaRPr lang="tr-TR" altLang="en-US"/>
          </a:p>
        </p:txBody>
      </p:sp>
      <p:sp>
        <p:nvSpPr>
          <p:cNvPr id="131074" name="Rectangle 2">
            <a:extLst>
              <a:ext uri="{FF2B5EF4-FFF2-40B4-BE49-F238E27FC236}">
                <a16:creationId xmlns:a16="http://schemas.microsoft.com/office/drawing/2014/main" id="{5F0621F0-E362-42B6-9DD5-CF949EE462B0}"/>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37913684-C9FF-4615-88B5-256549F6DB0D}"/>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8BA90AE-DDCB-40F5-AA8D-0C5D3F8E50A7}"/>
              </a:ext>
            </a:extLst>
          </p:cNvPr>
          <p:cNvSpPr>
            <a:spLocks noGrp="1" noChangeArrowheads="1"/>
          </p:cNvSpPr>
          <p:nvPr>
            <p:ph type="sldNum" sz="quarter" idx="5"/>
          </p:nvPr>
        </p:nvSpPr>
        <p:spPr>
          <a:ln/>
        </p:spPr>
        <p:txBody>
          <a:bodyPr/>
          <a:lstStyle/>
          <a:p>
            <a:fld id="{EE6565A8-7398-45D2-B126-B28EB36960E8}" type="slidenum">
              <a:rPr lang="tr-TR" altLang="en-US"/>
              <a:pPr/>
              <a:t>25</a:t>
            </a:fld>
            <a:endParaRPr lang="tr-TR" altLang="en-US"/>
          </a:p>
        </p:txBody>
      </p:sp>
      <p:sp>
        <p:nvSpPr>
          <p:cNvPr id="134146" name="Rectangle 2">
            <a:extLst>
              <a:ext uri="{FF2B5EF4-FFF2-40B4-BE49-F238E27FC236}">
                <a16:creationId xmlns:a16="http://schemas.microsoft.com/office/drawing/2014/main" id="{94A05E17-617F-4FAD-A504-C2A384B27D2D}"/>
              </a:ext>
            </a:extLst>
          </p:cNvPr>
          <p:cNvSpPr>
            <a:spLocks noGrp="1" noRot="1" noChangeAspect="1" noChangeArrowheads="1" noTextEdit="1"/>
          </p:cNvSpPr>
          <p:nvPr>
            <p:ph type="sldImg"/>
          </p:nvPr>
        </p:nvSpPr>
        <p:spPr>
          <a:ln/>
        </p:spPr>
      </p:sp>
      <p:sp>
        <p:nvSpPr>
          <p:cNvPr id="134147" name="Rectangle 3">
            <a:extLst>
              <a:ext uri="{FF2B5EF4-FFF2-40B4-BE49-F238E27FC236}">
                <a16:creationId xmlns:a16="http://schemas.microsoft.com/office/drawing/2014/main" id="{6E42FCC5-D068-4807-A037-47951C5F915A}"/>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79E9D27-EC4C-4FFB-909F-6E2F4102CB7D}"/>
              </a:ext>
            </a:extLst>
          </p:cNvPr>
          <p:cNvSpPr>
            <a:spLocks noGrp="1" noChangeArrowheads="1"/>
          </p:cNvSpPr>
          <p:nvPr>
            <p:ph type="sldNum" sz="quarter" idx="5"/>
          </p:nvPr>
        </p:nvSpPr>
        <p:spPr>
          <a:ln/>
        </p:spPr>
        <p:txBody>
          <a:bodyPr/>
          <a:lstStyle/>
          <a:p>
            <a:fld id="{BE08B7B7-906A-4619-9D11-FBCC069C3AC1}" type="slidenum">
              <a:rPr lang="tr-TR" altLang="en-US"/>
              <a:pPr/>
              <a:t>26</a:t>
            </a:fld>
            <a:endParaRPr lang="tr-TR" altLang="en-US"/>
          </a:p>
        </p:txBody>
      </p:sp>
      <p:sp>
        <p:nvSpPr>
          <p:cNvPr id="137218" name="Rectangle 2">
            <a:extLst>
              <a:ext uri="{FF2B5EF4-FFF2-40B4-BE49-F238E27FC236}">
                <a16:creationId xmlns:a16="http://schemas.microsoft.com/office/drawing/2014/main" id="{17182BE6-1FAB-4B71-9C13-BD25C9DE3E95}"/>
              </a:ext>
            </a:extLst>
          </p:cNvPr>
          <p:cNvSpPr>
            <a:spLocks noGrp="1" noRot="1" noChangeAspect="1" noChangeArrowheads="1" noTextEdit="1"/>
          </p:cNvSpPr>
          <p:nvPr>
            <p:ph type="sldImg"/>
          </p:nvPr>
        </p:nvSpPr>
        <p:spPr>
          <a:ln/>
        </p:spPr>
      </p:sp>
      <p:sp>
        <p:nvSpPr>
          <p:cNvPr id="137219" name="Rectangle 3">
            <a:extLst>
              <a:ext uri="{FF2B5EF4-FFF2-40B4-BE49-F238E27FC236}">
                <a16:creationId xmlns:a16="http://schemas.microsoft.com/office/drawing/2014/main" id="{FA9633EF-E86A-4D39-A00C-4117B61284B8}"/>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1BC23C-388C-48AB-BFBB-EF4BB3A77210}"/>
              </a:ext>
            </a:extLst>
          </p:cNvPr>
          <p:cNvSpPr>
            <a:spLocks noGrp="1" noChangeArrowheads="1"/>
          </p:cNvSpPr>
          <p:nvPr>
            <p:ph type="sldNum" sz="quarter" idx="5"/>
          </p:nvPr>
        </p:nvSpPr>
        <p:spPr>
          <a:ln/>
        </p:spPr>
        <p:txBody>
          <a:bodyPr/>
          <a:lstStyle/>
          <a:p>
            <a:fld id="{87F7EB30-ADAF-4B8B-AFF0-C1E6D4962664}" type="slidenum">
              <a:rPr lang="tr-TR" altLang="en-US"/>
              <a:pPr/>
              <a:t>27</a:t>
            </a:fld>
            <a:endParaRPr lang="tr-TR" altLang="en-US"/>
          </a:p>
        </p:txBody>
      </p:sp>
      <p:sp>
        <p:nvSpPr>
          <p:cNvPr id="141314" name="Rectangle 2">
            <a:extLst>
              <a:ext uri="{FF2B5EF4-FFF2-40B4-BE49-F238E27FC236}">
                <a16:creationId xmlns:a16="http://schemas.microsoft.com/office/drawing/2014/main" id="{3990A89F-80A0-49D7-A5C8-8CED964CE0D2}"/>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DCE95EB0-B3C1-457E-894F-EB51700E1306}"/>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1BC23C-388C-48AB-BFBB-EF4BB3A77210}"/>
              </a:ext>
            </a:extLst>
          </p:cNvPr>
          <p:cNvSpPr>
            <a:spLocks noGrp="1" noChangeArrowheads="1"/>
          </p:cNvSpPr>
          <p:nvPr>
            <p:ph type="sldNum" sz="quarter" idx="5"/>
          </p:nvPr>
        </p:nvSpPr>
        <p:spPr>
          <a:ln/>
        </p:spPr>
        <p:txBody>
          <a:bodyPr/>
          <a:lstStyle/>
          <a:p>
            <a:fld id="{87F7EB30-ADAF-4B8B-AFF0-C1E6D4962664}" type="slidenum">
              <a:rPr lang="tr-TR" altLang="en-US"/>
              <a:pPr/>
              <a:t>28</a:t>
            </a:fld>
            <a:endParaRPr lang="tr-TR" altLang="en-US"/>
          </a:p>
        </p:txBody>
      </p:sp>
      <p:sp>
        <p:nvSpPr>
          <p:cNvPr id="141314" name="Rectangle 2">
            <a:extLst>
              <a:ext uri="{FF2B5EF4-FFF2-40B4-BE49-F238E27FC236}">
                <a16:creationId xmlns:a16="http://schemas.microsoft.com/office/drawing/2014/main" id="{3990A89F-80A0-49D7-A5C8-8CED964CE0D2}"/>
              </a:ext>
            </a:extLst>
          </p:cNvPr>
          <p:cNvSpPr>
            <a:spLocks noGrp="1" noRot="1" noChangeAspect="1" noChangeArrowheads="1" noTextEdit="1"/>
          </p:cNvSpPr>
          <p:nvPr>
            <p:ph type="sldImg"/>
          </p:nvPr>
        </p:nvSpPr>
        <p:spPr>
          <a:ln/>
        </p:spPr>
      </p:sp>
      <p:sp>
        <p:nvSpPr>
          <p:cNvPr id="141315" name="Rectangle 3">
            <a:extLst>
              <a:ext uri="{FF2B5EF4-FFF2-40B4-BE49-F238E27FC236}">
                <a16:creationId xmlns:a16="http://schemas.microsoft.com/office/drawing/2014/main" id="{DCE95EB0-B3C1-457E-894F-EB51700E1306}"/>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18359929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17EBB82-2330-4B47-8723-6FFECF2D4FE1}"/>
              </a:ext>
            </a:extLst>
          </p:cNvPr>
          <p:cNvSpPr>
            <a:spLocks noGrp="1" noChangeArrowheads="1"/>
          </p:cNvSpPr>
          <p:nvPr>
            <p:ph type="sldNum" sz="quarter" idx="5"/>
          </p:nvPr>
        </p:nvSpPr>
        <p:spPr>
          <a:ln/>
        </p:spPr>
        <p:txBody>
          <a:bodyPr/>
          <a:lstStyle/>
          <a:p>
            <a:fld id="{76057D18-67B5-411B-9A4F-E06DAE608B6C}" type="slidenum">
              <a:rPr lang="tr-TR" altLang="en-US"/>
              <a:pPr/>
              <a:t>29</a:t>
            </a:fld>
            <a:endParaRPr lang="tr-TR" altLang="en-US"/>
          </a:p>
        </p:txBody>
      </p:sp>
      <p:sp>
        <p:nvSpPr>
          <p:cNvPr id="144386" name="Rectangle 2">
            <a:extLst>
              <a:ext uri="{FF2B5EF4-FFF2-40B4-BE49-F238E27FC236}">
                <a16:creationId xmlns:a16="http://schemas.microsoft.com/office/drawing/2014/main" id="{F896023C-DA18-46A6-8AE0-2F50DCA9A303}"/>
              </a:ext>
            </a:extLst>
          </p:cNvPr>
          <p:cNvSpPr>
            <a:spLocks noGrp="1" noRot="1" noChangeAspect="1" noChangeArrowheads="1" noTextEdit="1"/>
          </p:cNvSpPr>
          <p:nvPr>
            <p:ph type="sldImg"/>
          </p:nvPr>
        </p:nvSpPr>
        <p:spPr>
          <a:ln/>
        </p:spPr>
      </p:sp>
      <p:sp>
        <p:nvSpPr>
          <p:cNvPr id="144387" name="Rectangle 3">
            <a:extLst>
              <a:ext uri="{FF2B5EF4-FFF2-40B4-BE49-F238E27FC236}">
                <a16:creationId xmlns:a16="http://schemas.microsoft.com/office/drawing/2014/main" id="{E2FF34D4-9356-44AE-B4A0-313AB3FB795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584B040-1BCD-425B-A7F3-248A7C969F66}"/>
              </a:ext>
            </a:extLst>
          </p:cNvPr>
          <p:cNvSpPr>
            <a:spLocks noGrp="1" noChangeArrowheads="1"/>
          </p:cNvSpPr>
          <p:nvPr>
            <p:ph type="sldNum" sz="quarter" idx="5"/>
          </p:nvPr>
        </p:nvSpPr>
        <p:spPr>
          <a:ln/>
        </p:spPr>
        <p:txBody>
          <a:bodyPr/>
          <a:lstStyle/>
          <a:p>
            <a:fld id="{82A41544-8580-42DF-BEDB-7791AD6C3D58}" type="slidenum">
              <a:rPr lang="tr-TR" altLang="en-US"/>
              <a:pPr/>
              <a:t>30</a:t>
            </a:fld>
            <a:endParaRPr lang="tr-TR" altLang="en-US"/>
          </a:p>
        </p:txBody>
      </p:sp>
      <p:sp>
        <p:nvSpPr>
          <p:cNvPr id="146434" name="Rectangle 2">
            <a:extLst>
              <a:ext uri="{FF2B5EF4-FFF2-40B4-BE49-F238E27FC236}">
                <a16:creationId xmlns:a16="http://schemas.microsoft.com/office/drawing/2014/main" id="{5C7EB7C1-0463-479D-9801-E6018A635FA7}"/>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9FAA4749-C007-47B9-AE13-01CAAD979A83}"/>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28F49EE-9515-490C-95B7-B784F73398EF}"/>
              </a:ext>
            </a:extLst>
          </p:cNvPr>
          <p:cNvSpPr>
            <a:spLocks noGrp="1" noChangeArrowheads="1"/>
          </p:cNvSpPr>
          <p:nvPr>
            <p:ph type="sldNum" sz="quarter" idx="5"/>
          </p:nvPr>
        </p:nvSpPr>
        <p:spPr>
          <a:ln/>
        </p:spPr>
        <p:txBody>
          <a:bodyPr/>
          <a:lstStyle/>
          <a:p>
            <a:fld id="{744844D5-D958-45AB-993A-F1E7344A57F0}" type="slidenum">
              <a:rPr lang="tr-TR" altLang="en-US"/>
              <a:pPr/>
              <a:t>31</a:t>
            </a:fld>
            <a:endParaRPr lang="tr-TR" altLang="en-US"/>
          </a:p>
        </p:txBody>
      </p:sp>
      <p:sp>
        <p:nvSpPr>
          <p:cNvPr id="150530" name="Rectangle 2">
            <a:extLst>
              <a:ext uri="{FF2B5EF4-FFF2-40B4-BE49-F238E27FC236}">
                <a16:creationId xmlns:a16="http://schemas.microsoft.com/office/drawing/2014/main" id="{5515D140-4EF2-48CB-87B0-13DCA799AE44}"/>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3E7BF780-9893-4763-978F-0522DE3690D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A207094-F256-4D28-8EF1-6C234DF9FC2C}"/>
              </a:ext>
            </a:extLst>
          </p:cNvPr>
          <p:cNvSpPr>
            <a:spLocks noGrp="1" noChangeArrowheads="1"/>
          </p:cNvSpPr>
          <p:nvPr>
            <p:ph type="sldNum" sz="quarter" idx="5"/>
          </p:nvPr>
        </p:nvSpPr>
        <p:spPr>
          <a:ln/>
        </p:spPr>
        <p:txBody>
          <a:bodyPr/>
          <a:lstStyle/>
          <a:p>
            <a:fld id="{ADD6BF1D-C7D1-4AC7-B1F0-FCAD8ECC5F37}" type="slidenum">
              <a:rPr lang="tr-TR" altLang="en-US"/>
              <a:pPr/>
              <a:t>5</a:t>
            </a:fld>
            <a:endParaRPr lang="tr-TR" altLang="en-US"/>
          </a:p>
        </p:txBody>
      </p:sp>
      <p:sp>
        <p:nvSpPr>
          <p:cNvPr id="100354" name="Rectangle 2">
            <a:extLst>
              <a:ext uri="{FF2B5EF4-FFF2-40B4-BE49-F238E27FC236}">
                <a16:creationId xmlns:a16="http://schemas.microsoft.com/office/drawing/2014/main" id="{6F617CAA-8A60-4FD5-8BD7-0B0C76C30881}"/>
              </a:ext>
            </a:extLst>
          </p:cNvPr>
          <p:cNvSpPr>
            <a:spLocks noGrp="1" noRot="1" noChangeAspect="1" noChangeArrowheads="1" noTextEdit="1"/>
          </p:cNvSpPr>
          <p:nvPr>
            <p:ph type="sldImg"/>
          </p:nvPr>
        </p:nvSpPr>
        <p:spPr>
          <a:ln/>
        </p:spPr>
      </p:sp>
      <p:sp>
        <p:nvSpPr>
          <p:cNvPr id="100355" name="Rectangle 3">
            <a:extLst>
              <a:ext uri="{FF2B5EF4-FFF2-40B4-BE49-F238E27FC236}">
                <a16:creationId xmlns:a16="http://schemas.microsoft.com/office/drawing/2014/main" id="{B073E829-8F43-43FE-8E66-64F47D2800E2}"/>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F0D5CF-F34E-4D16-8791-E8BB46FE5CA8}"/>
              </a:ext>
            </a:extLst>
          </p:cNvPr>
          <p:cNvSpPr>
            <a:spLocks noGrp="1" noChangeArrowheads="1"/>
          </p:cNvSpPr>
          <p:nvPr>
            <p:ph type="sldNum" sz="quarter" idx="5"/>
          </p:nvPr>
        </p:nvSpPr>
        <p:spPr>
          <a:ln/>
        </p:spPr>
        <p:txBody>
          <a:bodyPr/>
          <a:lstStyle/>
          <a:p>
            <a:fld id="{14CF42EB-A24D-441D-91FC-6E710372BF50}" type="slidenum">
              <a:rPr lang="tr-TR" altLang="en-US"/>
              <a:pPr/>
              <a:t>32</a:t>
            </a:fld>
            <a:endParaRPr lang="tr-TR" altLang="en-US"/>
          </a:p>
        </p:txBody>
      </p:sp>
      <p:sp>
        <p:nvSpPr>
          <p:cNvPr id="151554" name="Rectangle 2">
            <a:extLst>
              <a:ext uri="{FF2B5EF4-FFF2-40B4-BE49-F238E27FC236}">
                <a16:creationId xmlns:a16="http://schemas.microsoft.com/office/drawing/2014/main" id="{9ED24638-C196-47B9-BBC5-2D850C3AA5C3}"/>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24DDBB21-7C62-4EBA-B9D9-0567783DE758}"/>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5B7B0DC-70C0-4428-9FCF-478109987821}"/>
              </a:ext>
            </a:extLst>
          </p:cNvPr>
          <p:cNvSpPr>
            <a:spLocks noGrp="1" noChangeArrowheads="1"/>
          </p:cNvSpPr>
          <p:nvPr>
            <p:ph type="sldNum" sz="quarter" idx="5"/>
          </p:nvPr>
        </p:nvSpPr>
        <p:spPr>
          <a:ln/>
        </p:spPr>
        <p:txBody>
          <a:bodyPr/>
          <a:lstStyle/>
          <a:p>
            <a:fld id="{65DFC4CF-4048-42B5-99E7-3D6A1A023468}" type="slidenum">
              <a:rPr lang="tr-TR" altLang="en-US"/>
              <a:pPr/>
              <a:t>33</a:t>
            </a:fld>
            <a:endParaRPr lang="tr-TR" altLang="en-US"/>
          </a:p>
        </p:txBody>
      </p:sp>
      <p:sp>
        <p:nvSpPr>
          <p:cNvPr id="153602" name="Rectangle 2">
            <a:extLst>
              <a:ext uri="{FF2B5EF4-FFF2-40B4-BE49-F238E27FC236}">
                <a16:creationId xmlns:a16="http://schemas.microsoft.com/office/drawing/2014/main" id="{66CE5AB0-4C8C-4B3C-9C82-83E58A2C445C}"/>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7C3DC167-0732-4EC6-B840-A7FF88F35B51}"/>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A7B63CE-7323-4382-884F-579B6F4DB499}"/>
              </a:ext>
            </a:extLst>
          </p:cNvPr>
          <p:cNvSpPr>
            <a:spLocks noGrp="1" noChangeArrowheads="1"/>
          </p:cNvSpPr>
          <p:nvPr>
            <p:ph type="sldNum" sz="quarter" idx="5"/>
          </p:nvPr>
        </p:nvSpPr>
        <p:spPr>
          <a:ln/>
        </p:spPr>
        <p:txBody>
          <a:bodyPr/>
          <a:lstStyle/>
          <a:p>
            <a:fld id="{E3742FD1-06DC-4BF2-B959-028B84229777}" type="slidenum">
              <a:rPr lang="tr-TR" altLang="en-US"/>
              <a:pPr/>
              <a:t>34</a:t>
            </a:fld>
            <a:endParaRPr lang="tr-TR" altLang="en-US"/>
          </a:p>
        </p:txBody>
      </p:sp>
      <p:sp>
        <p:nvSpPr>
          <p:cNvPr id="156674" name="Rectangle 2">
            <a:extLst>
              <a:ext uri="{FF2B5EF4-FFF2-40B4-BE49-F238E27FC236}">
                <a16:creationId xmlns:a16="http://schemas.microsoft.com/office/drawing/2014/main" id="{D55E8FB7-ED0E-4536-87A8-04598292E547}"/>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27B09D00-F08F-4B5A-BF53-DFBB391EC1B3}"/>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A79694-5F63-4C91-807D-6E90850C8032}"/>
              </a:ext>
            </a:extLst>
          </p:cNvPr>
          <p:cNvSpPr>
            <a:spLocks noGrp="1" noChangeArrowheads="1"/>
          </p:cNvSpPr>
          <p:nvPr>
            <p:ph type="sldNum" sz="quarter" idx="5"/>
          </p:nvPr>
        </p:nvSpPr>
        <p:spPr>
          <a:ln/>
        </p:spPr>
        <p:txBody>
          <a:bodyPr/>
          <a:lstStyle/>
          <a:p>
            <a:fld id="{CEFD3E73-70F0-444B-8597-EA69888F05B5}" type="slidenum">
              <a:rPr lang="tr-TR" altLang="en-US"/>
              <a:pPr/>
              <a:t>35</a:t>
            </a:fld>
            <a:endParaRPr lang="tr-TR" altLang="en-US"/>
          </a:p>
        </p:txBody>
      </p:sp>
      <p:sp>
        <p:nvSpPr>
          <p:cNvPr id="158722" name="Rectangle 2">
            <a:extLst>
              <a:ext uri="{FF2B5EF4-FFF2-40B4-BE49-F238E27FC236}">
                <a16:creationId xmlns:a16="http://schemas.microsoft.com/office/drawing/2014/main" id="{C7E85B6C-453E-4C4E-98A1-6DAC473F8AA9}"/>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BC0E7810-214E-4A2B-85E0-692B133E73A4}"/>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4A79694-5F63-4C91-807D-6E90850C8032}"/>
              </a:ext>
            </a:extLst>
          </p:cNvPr>
          <p:cNvSpPr>
            <a:spLocks noGrp="1" noChangeArrowheads="1"/>
          </p:cNvSpPr>
          <p:nvPr>
            <p:ph type="sldNum" sz="quarter" idx="5"/>
          </p:nvPr>
        </p:nvSpPr>
        <p:spPr>
          <a:ln/>
        </p:spPr>
        <p:txBody>
          <a:bodyPr/>
          <a:lstStyle/>
          <a:p>
            <a:fld id="{CEFD3E73-70F0-444B-8597-EA69888F05B5}" type="slidenum">
              <a:rPr lang="tr-TR" altLang="en-US"/>
              <a:pPr/>
              <a:t>36</a:t>
            </a:fld>
            <a:endParaRPr lang="tr-TR" altLang="en-US"/>
          </a:p>
        </p:txBody>
      </p:sp>
      <p:sp>
        <p:nvSpPr>
          <p:cNvPr id="158722" name="Rectangle 2">
            <a:extLst>
              <a:ext uri="{FF2B5EF4-FFF2-40B4-BE49-F238E27FC236}">
                <a16:creationId xmlns:a16="http://schemas.microsoft.com/office/drawing/2014/main" id="{C7E85B6C-453E-4C4E-98A1-6DAC473F8AA9}"/>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BC0E7810-214E-4A2B-85E0-692B133E73A4}"/>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1001358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92B8FD-F6FC-46CA-9B8B-FFD516E7032E}"/>
              </a:ext>
            </a:extLst>
          </p:cNvPr>
          <p:cNvSpPr>
            <a:spLocks noGrp="1" noChangeArrowheads="1"/>
          </p:cNvSpPr>
          <p:nvPr>
            <p:ph type="sldNum" sz="quarter" idx="5"/>
          </p:nvPr>
        </p:nvSpPr>
        <p:spPr>
          <a:ln/>
        </p:spPr>
        <p:txBody>
          <a:bodyPr/>
          <a:lstStyle/>
          <a:p>
            <a:fld id="{06DE8B14-7AE8-4061-8DF4-184B74630720}" type="slidenum">
              <a:rPr lang="tr-TR" altLang="en-US"/>
              <a:pPr/>
              <a:t>37</a:t>
            </a:fld>
            <a:endParaRPr lang="tr-TR" altLang="en-US"/>
          </a:p>
        </p:txBody>
      </p:sp>
      <p:sp>
        <p:nvSpPr>
          <p:cNvPr id="159746" name="Rectangle 2">
            <a:extLst>
              <a:ext uri="{FF2B5EF4-FFF2-40B4-BE49-F238E27FC236}">
                <a16:creationId xmlns:a16="http://schemas.microsoft.com/office/drawing/2014/main" id="{97171C34-BC02-40F1-ADE8-B5130DC512A5}"/>
              </a:ext>
            </a:extLst>
          </p:cNvPr>
          <p:cNvSpPr>
            <a:spLocks noGrp="1" noRot="1" noChangeAspect="1" noChangeArrowheads="1" noTextEdit="1"/>
          </p:cNvSpPr>
          <p:nvPr>
            <p:ph type="sldImg"/>
          </p:nvPr>
        </p:nvSpPr>
        <p:spPr>
          <a:ln/>
        </p:spPr>
      </p:sp>
      <p:sp>
        <p:nvSpPr>
          <p:cNvPr id="159747" name="Rectangle 3">
            <a:extLst>
              <a:ext uri="{FF2B5EF4-FFF2-40B4-BE49-F238E27FC236}">
                <a16:creationId xmlns:a16="http://schemas.microsoft.com/office/drawing/2014/main" id="{69D7D0CA-E215-4A78-A0BA-14AFAC192A9D}"/>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C51C01C-D16F-471B-9AC9-109718787D51}"/>
              </a:ext>
            </a:extLst>
          </p:cNvPr>
          <p:cNvSpPr>
            <a:spLocks noGrp="1" noChangeArrowheads="1"/>
          </p:cNvSpPr>
          <p:nvPr>
            <p:ph type="sldNum" sz="quarter" idx="5"/>
          </p:nvPr>
        </p:nvSpPr>
        <p:spPr>
          <a:ln/>
        </p:spPr>
        <p:txBody>
          <a:bodyPr/>
          <a:lstStyle/>
          <a:p>
            <a:fld id="{04EF4C67-BC15-4880-BBAF-C347BD77CD80}" type="slidenum">
              <a:rPr lang="tr-TR" altLang="en-US"/>
              <a:pPr/>
              <a:t>38</a:t>
            </a:fld>
            <a:endParaRPr lang="tr-TR" altLang="en-US"/>
          </a:p>
        </p:txBody>
      </p:sp>
      <p:sp>
        <p:nvSpPr>
          <p:cNvPr id="160770" name="Rectangle 2">
            <a:extLst>
              <a:ext uri="{FF2B5EF4-FFF2-40B4-BE49-F238E27FC236}">
                <a16:creationId xmlns:a16="http://schemas.microsoft.com/office/drawing/2014/main" id="{F14D3A93-450D-4E8E-A492-F8A40C9AB166}"/>
              </a:ext>
            </a:extLst>
          </p:cNvPr>
          <p:cNvSpPr>
            <a:spLocks noGrp="1" noRot="1" noChangeAspect="1" noChangeArrowheads="1" noTextEdit="1"/>
          </p:cNvSpPr>
          <p:nvPr>
            <p:ph type="sldImg"/>
          </p:nvPr>
        </p:nvSpPr>
        <p:spPr>
          <a:ln/>
        </p:spPr>
      </p:sp>
      <p:sp>
        <p:nvSpPr>
          <p:cNvPr id="160771" name="Rectangle 3">
            <a:extLst>
              <a:ext uri="{FF2B5EF4-FFF2-40B4-BE49-F238E27FC236}">
                <a16:creationId xmlns:a16="http://schemas.microsoft.com/office/drawing/2014/main" id="{A5E3302F-2930-4FF8-A908-2DF0C977867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C5D4AC0-DA8F-459D-B6F2-654CDF6BCFD1}"/>
              </a:ext>
            </a:extLst>
          </p:cNvPr>
          <p:cNvSpPr>
            <a:spLocks noGrp="1" noChangeArrowheads="1"/>
          </p:cNvSpPr>
          <p:nvPr>
            <p:ph type="sldNum" sz="quarter" idx="5"/>
          </p:nvPr>
        </p:nvSpPr>
        <p:spPr>
          <a:ln/>
        </p:spPr>
        <p:txBody>
          <a:bodyPr/>
          <a:lstStyle/>
          <a:p>
            <a:fld id="{DFA1E4E4-B22D-4A25-AFEF-1B24BCAF9C7C}" type="slidenum">
              <a:rPr lang="tr-TR" altLang="en-US"/>
              <a:pPr/>
              <a:t>39</a:t>
            </a:fld>
            <a:endParaRPr lang="tr-TR" altLang="en-US"/>
          </a:p>
        </p:txBody>
      </p:sp>
      <p:sp>
        <p:nvSpPr>
          <p:cNvPr id="161794" name="Rectangle 2">
            <a:extLst>
              <a:ext uri="{FF2B5EF4-FFF2-40B4-BE49-F238E27FC236}">
                <a16:creationId xmlns:a16="http://schemas.microsoft.com/office/drawing/2014/main" id="{A60EAA25-5887-4DD1-9791-D7076D37957E}"/>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01BA34FE-6616-4944-A49E-8BF23F79E49B}"/>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C5BA7AA-FF70-4488-A74D-B3D79264593A}"/>
              </a:ext>
            </a:extLst>
          </p:cNvPr>
          <p:cNvSpPr>
            <a:spLocks noGrp="1" noChangeArrowheads="1"/>
          </p:cNvSpPr>
          <p:nvPr>
            <p:ph type="sldNum" sz="quarter" idx="5"/>
          </p:nvPr>
        </p:nvSpPr>
        <p:spPr>
          <a:ln/>
        </p:spPr>
        <p:txBody>
          <a:bodyPr/>
          <a:lstStyle/>
          <a:p>
            <a:fld id="{EB8BF3F2-9224-4442-AC46-558B5DD9B307}" type="slidenum">
              <a:rPr lang="tr-TR" altLang="en-US"/>
              <a:pPr/>
              <a:t>40</a:t>
            </a:fld>
            <a:endParaRPr lang="tr-TR" altLang="en-US"/>
          </a:p>
        </p:txBody>
      </p:sp>
      <p:sp>
        <p:nvSpPr>
          <p:cNvPr id="162818" name="Rectangle 2">
            <a:extLst>
              <a:ext uri="{FF2B5EF4-FFF2-40B4-BE49-F238E27FC236}">
                <a16:creationId xmlns:a16="http://schemas.microsoft.com/office/drawing/2014/main" id="{E215D334-D383-4ABC-B2CA-E981F9AAAD57}"/>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EFDFD87D-1AA4-45F0-9E86-8371D0D8F294}"/>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77080B9-939E-424C-B4F4-35531770207E}"/>
              </a:ext>
            </a:extLst>
          </p:cNvPr>
          <p:cNvSpPr>
            <a:spLocks noGrp="1" noChangeArrowheads="1"/>
          </p:cNvSpPr>
          <p:nvPr>
            <p:ph type="sldNum" sz="quarter" idx="5"/>
          </p:nvPr>
        </p:nvSpPr>
        <p:spPr>
          <a:ln/>
        </p:spPr>
        <p:txBody>
          <a:bodyPr/>
          <a:lstStyle/>
          <a:p>
            <a:fld id="{37319FF7-3685-4D3A-B98E-1901C827E8D5}" type="slidenum">
              <a:rPr lang="tr-TR" altLang="en-US"/>
              <a:pPr/>
              <a:t>41</a:t>
            </a:fld>
            <a:endParaRPr lang="tr-TR" altLang="en-US"/>
          </a:p>
        </p:txBody>
      </p:sp>
      <p:sp>
        <p:nvSpPr>
          <p:cNvPr id="164866" name="Rectangle 2">
            <a:extLst>
              <a:ext uri="{FF2B5EF4-FFF2-40B4-BE49-F238E27FC236}">
                <a16:creationId xmlns:a16="http://schemas.microsoft.com/office/drawing/2014/main" id="{E45F2BE4-261E-432D-9932-5800888B1F82}"/>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07154E7-1A52-42A7-B2C6-4F668FE8F27A}"/>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3884845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3A8011F-3AA2-471C-9EDE-AE248EB88617}"/>
              </a:ext>
            </a:extLst>
          </p:cNvPr>
          <p:cNvSpPr>
            <a:spLocks noGrp="1" noChangeArrowheads="1"/>
          </p:cNvSpPr>
          <p:nvPr>
            <p:ph type="sldNum" sz="quarter" idx="5"/>
          </p:nvPr>
        </p:nvSpPr>
        <p:spPr>
          <a:ln/>
        </p:spPr>
        <p:txBody>
          <a:bodyPr/>
          <a:lstStyle/>
          <a:p>
            <a:fld id="{12E6B20C-F79B-481F-A8D9-BD76E1EC8262}" type="slidenum">
              <a:rPr lang="tr-TR" altLang="en-US"/>
              <a:pPr/>
              <a:t>6</a:t>
            </a:fld>
            <a:endParaRPr lang="tr-TR" altLang="en-US"/>
          </a:p>
        </p:txBody>
      </p:sp>
      <p:sp>
        <p:nvSpPr>
          <p:cNvPr id="115714" name="Rectangle 2">
            <a:extLst>
              <a:ext uri="{FF2B5EF4-FFF2-40B4-BE49-F238E27FC236}">
                <a16:creationId xmlns:a16="http://schemas.microsoft.com/office/drawing/2014/main" id="{EB7E6178-CAAC-49D3-BB13-D22912045344}"/>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29039E3A-4589-4871-BE71-BB348B87CB2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C888687-6A63-44C2-96B3-918A7152A10C}"/>
              </a:ext>
            </a:extLst>
          </p:cNvPr>
          <p:cNvSpPr>
            <a:spLocks noGrp="1" noChangeArrowheads="1"/>
          </p:cNvSpPr>
          <p:nvPr>
            <p:ph type="sldNum" sz="quarter" idx="5"/>
          </p:nvPr>
        </p:nvSpPr>
        <p:spPr>
          <a:ln/>
        </p:spPr>
        <p:txBody>
          <a:bodyPr/>
          <a:lstStyle/>
          <a:p>
            <a:fld id="{B7187E5C-A245-457D-8DB7-886B16FA308E}" type="slidenum">
              <a:rPr lang="tr-TR" altLang="en-US"/>
              <a:pPr/>
              <a:t>7</a:t>
            </a:fld>
            <a:endParaRPr lang="tr-TR" altLang="en-US"/>
          </a:p>
        </p:txBody>
      </p:sp>
      <p:sp>
        <p:nvSpPr>
          <p:cNvPr id="116738" name="Rectangle 2">
            <a:extLst>
              <a:ext uri="{FF2B5EF4-FFF2-40B4-BE49-F238E27FC236}">
                <a16:creationId xmlns:a16="http://schemas.microsoft.com/office/drawing/2014/main" id="{4FBC9F17-B43A-4E12-A3D9-EACDC58FFE48}"/>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2D9D4B9B-E09F-43E9-A189-4E89099982EE}"/>
              </a:ext>
            </a:extLst>
          </p:cNvPr>
          <p:cNvSpPr>
            <a:spLocks noGrp="1" noChangeArrowheads="1"/>
          </p:cNvSpPr>
          <p:nvPr>
            <p:ph type="body" idx="1"/>
          </p:nvPr>
        </p:nvSpPr>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57C39C-B61E-474D-A6D7-CD0287561EB0}"/>
              </a:ext>
            </a:extLst>
          </p:cNvPr>
          <p:cNvSpPr>
            <a:spLocks noGrp="1" noChangeArrowheads="1"/>
          </p:cNvSpPr>
          <p:nvPr>
            <p:ph type="sldNum" sz="quarter" idx="5"/>
          </p:nvPr>
        </p:nvSpPr>
        <p:spPr>
          <a:ln/>
        </p:spPr>
        <p:txBody>
          <a:bodyPr/>
          <a:lstStyle/>
          <a:p>
            <a:fld id="{D7112437-8649-4801-A649-B87EB6F047C1}" type="slidenum">
              <a:rPr lang="tr-TR" altLang="en-US"/>
              <a:pPr/>
              <a:t>8</a:t>
            </a:fld>
            <a:endParaRPr lang="tr-TR" altLang="en-US"/>
          </a:p>
        </p:txBody>
      </p:sp>
      <p:sp>
        <p:nvSpPr>
          <p:cNvPr id="169986" name="Rectangle 2">
            <a:extLst>
              <a:ext uri="{FF2B5EF4-FFF2-40B4-BE49-F238E27FC236}">
                <a16:creationId xmlns:a16="http://schemas.microsoft.com/office/drawing/2014/main" id="{67709CA5-0DC4-4968-8F80-A62C915A47D6}"/>
              </a:ext>
            </a:extLst>
          </p:cNvPr>
          <p:cNvSpPr>
            <a:spLocks noGrp="1" noRot="1" noChangeAspect="1" noChangeArrowheads="1" noTextEdit="1"/>
          </p:cNvSpPr>
          <p:nvPr>
            <p:ph type="sldImg"/>
          </p:nvPr>
        </p:nvSpPr>
        <p:spPr>
          <a:xfrm>
            <a:off x="1144588" y="685800"/>
            <a:ext cx="4572000" cy="3429000"/>
          </a:xfrm>
          <a:ln/>
        </p:spPr>
      </p:sp>
      <p:sp>
        <p:nvSpPr>
          <p:cNvPr id="169987" name="Rectangle 3">
            <a:extLst>
              <a:ext uri="{FF2B5EF4-FFF2-40B4-BE49-F238E27FC236}">
                <a16:creationId xmlns:a16="http://schemas.microsoft.com/office/drawing/2014/main" id="{866C4A2A-DBA0-49B6-9DE2-63E464576A70}"/>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57C39C-B61E-474D-A6D7-CD0287561EB0}"/>
              </a:ext>
            </a:extLst>
          </p:cNvPr>
          <p:cNvSpPr>
            <a:spLocks noGrp="1" noChangeArrowheads="1"/>
          </p:cNvSpPr>
          <p:nvPr>
            <p:ph type="sldNum" sz="quarter" idx="5"/>
          </p:nvPr>
        </p:nvSpPr>
        <p:spPr>
          <a:ln/>
        </p:spPr>
        <p:txBody>
          <a:bodyPr/>
          <a:lstStyle/>
          <a:p>
            <a:fld id="{D7112437-8649-4801-A649-B87EB6F047C1}" type="slidenum">
              <a:rPr lang="tr-TR" altLang="en-US"/>
              <a:pPr/>
              <a:t>9</a:t>
            </a:fld>
            <a:endParaRPr lang="tr-TR" altLang="en-US"/>
          </a:p>
        </p:txBody>
      </p:sp>
      <p:sp>
        <p:nvSpPr>
          <p:cNvPr id="169986" name="Rectangle 2">
            <a:extLst>
              <a:ext uri="{FF2B5EF4-FFF2-40B4-BE49-F238E27FC236}">
                <a16:creationId xmlns:a16="http://schemas.microsoft.com/office/drawing/2014/main" id="{67709CA5-0DC4-4968-8F80-A62C915A47D6}"/>
              </a:ext>
            </a:extLst>
          </p:cNvPr>
          <p:cNvSpPr>
            <a:spLocks noGrp="1" noRot="1" noChangeAspect="1" noChangeArrowheads="1" noTextEdit="1"/>
          </p:cNvSpPr>
          <p:nvPr>
            <p:ph type="sldImg"/>
          </p:nvPr>
        </p:nvSpPr>
        <p:spPr>
          <a:xfrm>
            <a:off x="1144588" y="685800"/>
            <a:ext cx="4572000" cy="3429000"/>
          </a:xfrm>
          <a:ln/>
        </p:spPr>
      </p:sp>
      <p:sp>
        <p:nvSpPr>
          <p:cNvPr id="169987" name="Rectangle 3">
            <a:extLst>
              <a:ext uri="{FF2B5EF4-FFF2-40B4-BE49-F238E27FC236}">
                <a16:creationId xmlns:a16="http://schemas.microsoft.com/office/drawing/2014/main" id="{866C4A2A-DBA0-49B6-9DE2-63E464576A70}"/>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2199726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F3D535-EAE4-4EDC-B1D7-545F9462C943}"/>
              </a:ext>
            </a:extLst>
          </p:cNvPr>
          <p:cNvSpPr>
            <a:spLocks noGrp="1" noChangeArrowheads="1"/>
          </p:cNvSpPr>
          <p:nvPr>
            <p:ph type="sldNum" sz="quarter" idx="5"/>
          </p:nvPr>
        </p:nvSpPr>
        <p:spPr>
          <a:ln/>
        </p:spPr>
        <p:txBody>
          <a:bodyPr/>
          <a:lstStyle/>
          <a:p>
            <a:fld id="{70BEB6FA-0E0F-498F-8FEA-8D95C6380699}" type="slidenum">
              <a:rPr lang="tr-TR" altLang="en-US"/>
              <a:pPr/>
              <a:t>10</a:t>
            </a:fld>
            <a:endParaRPr lang="tr-TR" altLang="en-US"/>
          </a:p>
        </p:txBody>
      </p:sp>
      <p:sp>
        <p:nvSpPr>
          <p:cNvPr id="181250" name="Rectangle 2">
            <a:extLst>
              <a:ext uri="{FF2B5EF4-FFF2-40B4-BE49-F238E27FC236}">
                <a16:creationId xmlns:a16="http://schemas.microsoft.com/office/drawing/2014/main" id="{59219B50-FF26-481B-974A-5FD9F5405BB7}"/>
              </a:ext>
            </a:extLst>
          </p:cNvPr>
          <p:cNvSpPr>
            <a:spLocks noGrp="1" noRot="1" noChangeAspect="1" noChangeArrowheads="1" noTextEdit="1"/>
          </p:cNvSpPr>
          <p:nvPr>
            <p:ph type="sldImg"/>
          </p:nvPr>
        </p:nvSpPr>
        <p:spPr>
          <a:xfrm>
            <a:off x="1144588" y="685800"/>
            <a:ext cx="4572000" cy="3429000"/>
          </a:xfrm>
          <a:ln/>
        </p:spPr>
      </p:sp>
      <p:sp>
        <p:nvSpPr>
          <p:cNvPr id="181251" name="Rectangle 3">
            <a:extLst>
              <a:ext uri="{FF2B5EF4-FFF2-40B4-BE49-F238E27FC236}">
                <a16:creationId xmlns:a16="http://schemas.microsoft.com/office/drawing/2014/main" id="{3C4AB00B-5365-4A7C-A315-547BCBE34752}"/>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0F3D535-EAE4-4EDC-B1D7-545F9462C943}"/>
              </a:ext>
            </a:extLst>
          </p:cNvPr>
          <p:cNvSpPr>
            <a:spLocks noGrp="1" noChangeArrowheads="1"/>
          </p:cNvSpPr>
          <p:nvPr>
            <p:ph type="sldNum" sz="quarter" idx="5"/>
          </p:nvPr>
        </p:nvSpPr>
        <p:spPr>
          <a:ln/>
        </p:spPr>
        <p:txBody>
          <a:bodyPr/>
          <a:lstStyle/>
          <a:p>
            <a:fld id="{70BEB6FA-0E0F-498F-8FEA-8D95C6380699}" type="slidenum">
              <a:rPr lang="tr-TR" altLang="en-US"/>
              <a:pPr/>
              <a:t>11</a:t>
            </a:fld>
            <a:endParaRPr lang="tr-TR" altLang="en-US"/>
          </a:p>
        </p:txBody>
      </p:sp>
      <p:sp>
        <p:nvSpPr>
          <p:cNvPr id="181250" name="Rectangle 2">
            <a:extLst>
              <a:ext uri="{FF2B5EF4-FFF2-40B4-BE49-F238E27FC236}">
                <a16:creationId xmlns:a16="http://schemas.microsoft.com/office/drawing/2014/main" id="{59219B50-FF26-481B-974A-5FD9F5405BB7}"/>
              </a:ext>
            </a:extLst>
          </p:cNvPr>
          <p:cNvSpPr>
            <a:spLocks noGrp="1" noRot="1" noChangeAspect="1" noChangeArrowheads="1" noTextEdit="1"/>
          </p:cNvSpPr>
          <p:nvPr>
            <p:ph type="sldImg"/>
          </p:nvPr>
        </p:nvSpPr>
        <p:spPr>
          <a:xfrm>
            <a:off x="1144588" y="685800"/>
            <a:ext cx="4572000" cy="3429000"/>
          </a:xfrm>
          <a:ln/>
        </p:spPr>
      </p:sp>
      <p:sp>
        <p:nvSpPr>
          <p:cNvPr id="181251" name="Rectangle 3">
            <a:extLst>
              <a:ext uri="{FF2B5EF4-FFF2-40B4-BE49-F238E27FC236}">
                <a16:creationId xmlns:a16="http://schemas.microsoft.com/office/drawing/2014/main" id="{3C4AB00B-5365-4A7C-A315-547BCBE34752}"/>
              </a:ext>
            </a:extLst>
          </p:cNvPr>
          <p:cNvSpPr>
            <a:spLocks noGrp="1" noChangeArrowheads="1"/>
          </p:cNvSpPr>
          <p:nvPr>
            <p:ph type="body" idx="1"/>
          </p:nvPr>
        </p:nvSpPr>
        <p:spPr>
          <a:xfrm>
            <a:off x="914400" y="4343400"/>
            <a:ext cx="5029200" cy="4114800"/>
          </a:xfrm>
        </p:spPr>
        <p:txBody>
          <a:bodyPr/>
          <a:lstStyle/>
          <a:p>
            <a:endParaRPr lang="ja-JP" altLang="en-US">
              <a:ea typeface="ＭＳ Ｐゴシック" panose="020B0600070205080204" pitchFamily="34" charset="-128"/>
            </a:endParaRPr>
          </a:p>
        </p:txBody>
      </p:sp>
    </p:spTree>
    <p:extLst>
      <p:ext uri="{BB962C8B-B14F-4D97-AF65-F5344CB8AC3E}">
        <p14:creationId xmlns:p14="http://schemas.microsoft.com/office/powerpoint/2010/main" val="950953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945"/>
            <a:ext cx="7772400" cy="2387600"/>
          </a:xfrm>
        </p:spPr>
        <p:txBody>
          <a:bodyPr anchor="b"/>
          <a:lstStyle>
            <a:lvl1pPr algn="ctr">
              <a:defRPr sz="6000">
                <a:solidFill>
                  <a:schemeClr val="bg1"/>
                </a:solidFill>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143000" y="4308620"/>
            <a:ext cx="6858000" cy="1655762"/>
          </a:xfrm>
        </p:spPr>
        <p:txBody>
          <a:bodyPr/>
          <a:lstStyle>
            <a:lvl1pPr marL="0" indent="0" algn="ctr">
              <a:buNone/>
              <a:defRPr sz="240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subtitle style</a:t>
            </a:r>
            <a:endParaRPr lang="en-US" dirty="0"/>
          </a:p>
        </p:txBody>
      </p:sp>
    </p:spTree>
    <p:extLst>
      <p:ext uri="{BB962C8B-B14F-4D97-AF65-F5344CB8AC3E}">
        <p14:creationId xmlns:p14="http://schemas.microsoft.com/office/powerpoint/2010/main" val="308985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146842"/>
            <a:ext cx="7886700" cy="795267"/>
          </a:xfrm>
        </p:spPr>
        <p:txBody>
          <a:bodyPr/>
          <a:lstStyle>
            <a:lvl1pPr>
              <a:defRPr sz="36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Content Placeholder 2"/>
          <p:cNvSpPr>
            <a:spLocks noGrp="1"/>
          </p:cNvSpPr>
          <p:nvPr>
            <p:ph idx="1"/>
          </p:nvPr>
        </p:nvSpPr>
        <p:spPr>
          <a:xfrm>
            <a:off x="628650" y="1094509"/>
            <a:ext cx="7886700" cy="4982442"/>
          </a:xfrm>
        </p:spPr>
        <p:txBody>
          <a:bodyPr/>
          <a:lstStyle>
            <a:lvl1pPr>
              <a:defRPr sz="2400" baseline="0">
                <a:latin typeface="Linh AvantGarde" panose="02000603030000020004"/>
              </a:defRPr>
            </a:lvl1pPr>
            <a:lvl2pPr>
              <a:defRPr baseline="0">
                <a:latin typeface="Linh AvantGarde" panose="02000603030000020004"/>
              </a:defRPr>
            </a:lvl2pPr>
            <a:lvl3pPr>
              <a:defRPr baseline="0">
                <a:latin typeface="Linh AvantGarde" panose="02000603030000020004"/>
              </a:defRPr>
            </a:lvl3pPr>
            <a:lvl4pPr>
              <a:defRPr baseline="0">
                <a:latin typeface="Linh AvantGarde" panose="02000603030000020004"/>
              </a:defRPr>
            </a:lvl4pPr>
            <a:lvl5pPr>
              <a:defRPr baseline="0">
                <a:latin typeface="Linh AvantGarde" panose="02000603030000020004"/>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12"/>
          </p:nvPr>
        </p:nvSpPr>
        <p:spPr>
          <a:xfrm>
            <a:off x="7929995" y="6492875"/>
            <a:ext cx="11430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150436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23966"/>
            <a:ext cx="7886700" cy="2852737"/>
          </a:xfrm>
        </p:spPr>
        <p:txBody>
          <a:bodyPr anchor="b"/>
          <a:lstStyle>
            <a:lvl1pPr>
              <a:defRPr sz="6000" b="1">
                <a:latin typeface="Linh AvantGarde" panose="02000603030000020004"/>
                <a:cs typeface="Arial" panose="020B0604020202020204" pitchFamily="34" charset="0"/>
              </a:defRPr>
            </a:lvl1pPr>
          </a:lstStyle>
          <a:p>
            <a:r>
              <a:rPr lang="en-US" altLang="zh-CN" dirty="0"/>
              <a:t>Click to edit Master title style</a:t>
            </a:r>
            <a:endParaRPr lang="en-US" dirty="0"/>
          </a:p>
        </p:txBody>
      </p:sp>
      <p:sp>
        <p:nvSpPr>
          <p:cNvPr id="3" name="Text Placeholder 2"/>
          <p:cNvSpPr>
            <a:spLocks noGrp="1"/>
          </p:cNvSpPr>
          <p:nvPr>
            <p:ph type="body" idx="1"/>
          </p:nvPr>
        </p:nvSpPr>
        <p:spPr>
          <a:xfrm>
            <a:off x="623888" y="43227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6" name="Slide Number Placeholder 5"/>
          <p:cNvSpPr>
            <a:spLocks noGrp="1"/>
          </p:cNvSpPr>
          <p:nvPr>
            <p:ph type="sldNum" sz="quarter" idx="12"/>
          </p:nvPr>
        </p:nvSpPr>
        <p:spPr>
          <a:xfrm>
            <a:off x="8026400"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7025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3" name="Content Placeholder 2"/>
          <p:cNvSpPr>
            <a:spLocks noGrp="1"/>
          </p:cNvSpPr>
          <p:nvPr>
            <p:ph sz="half" idx="1"/>
          </p:nvPr>
        </p:nvSpPr>
        <p:spPr>
          <a:xfrm>
            <a:off x="628650" y="1628775"/>
            <a:ext cx="3886200" cy="4351338"/>
          </a:xfrm>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Content Placeholder 3"/>
          <p:cNvSpPr>
            <a:spLocks noGrp="1"/>
          </p:cNvSpPr>
          <p:nvPr>
            <p:ph sz="half" idx="2"/>
          </p:nvPr>
        </p:nvSpPr>
        <p:spPr>
          <a:xfrm>
            <a:off x="4629150" y="162877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Slide Number Placeholder 6"/>
          <p:cNvSpPr>
            <a:spLocks noGrp="1"/>
          </p:cNvSpPr>
          <p:nvPr>
            <p:ph type="sldNum" sz="quarter" idx="12"/>
          </p:nvPr>
        </p:nvSpPr>
        <p:spPr>
          <a:xfrm>
            <a:off x="8026400"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870106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9" name="Slide Number Placeholder 8"/>
          <p:cNvSpPr>
            <a:spLocks noGrp="1"/>
          </p:cNvSpPr>
          <p:nvPr>
            <p:ph type="sldNum" sz="quarter" idx="12"/>
          </p:nvPr>
        </p:nvSpPr>
        <p:spPr>
          <a:xfrm>
            <a:off x="8026400" y="6492874"/>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49028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en-US" dirty="0"/>
          </a:p>
        </p:txBody>
      </p:sp>
      <p:sp>
        <p:nvSpPr>
          <p:cNvPr id="5" name="Slide Number Placeholder 4"/>
          <p:cNvSpPr>
            <a:spLocks noGrp="1"/>
          </p:cNvSpPr>
          <p:nvPr>
            <p:ph type="sldNum" sz="quarter" idx="12"/>
          </p:nvPr>
        </p:nvSpPr>
        <p:spPr>
          <a:xfrm>
            <a:off x="8026400" y="6492875"/>
            <a:ext cx="1117600" cy="365125"/>
          </a:xfrm>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3132683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2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5900" y="1781176"/>
            <a:ext cx="2711450" cy="4244974"/>
          </a:xfrm>
        </p:spPr>
        <p:txBody>
          <a:bodyPr/>
          <a:lstStyle>
            <a:lvl1pPr>
              <a:defRPr>
                <a:solidFill>
                  <a:schemeClr val="bg1">
                    <a:lumMod val="95000"/>
                  </a:schemeClr>
                </a:solidFill>
              </a:defRPr>
            </a:lvl1pPr>
          </a:lstStyle>
          <a:p>
            <a:r>
              <a:rPr lang="en-US" altLang="zh-CN" dirty="0"/>
              <a:t>Click to edit Master title style</a:t>
            </a:r>
            <a:endParaRPr lang="en-US" dirty="0"/>
          </a:p>
        </p:txBody>
      </p:sp>
      <p:sp>
        <p:nvSpPr>
          <p:cNvPr id="3" name="Date Placeholder 2"/>
          <p:cNvSpPr>
            <a:spLocks noGrp="1"/>
          </p:cNvSpPr>
          <p:nvPr>
            <p:ph type="dt" sz="half" idx="10"/>
          </p:nvPr>
        </p:nvSpPr>
        <p:spPr>
          <a:xfrm>
            <a:off x="7397750" y="6121400"/>
            <a:ext cx="1117600" cy="276227"/>
          </a:xfrm>
          <a:prstGeom prst="rect">
            <a:avLst/>
          </a:prstGeom>
        </p:spPr>
        <p:txBody>
          <a:bodyPr/>
          <a:lstStyle/>
          <a:p>
            <a:fld id="{73266DD0-27F7-4B4A-BCF6-DBE51241DC75}" type="datetime1">
              <a:rPr lang="vi-VN" altLang="zh-CN" smtClean="0"/>
              <a:t>03/01/2021</a:t>
            </a:fld>
            <a:endParaRPr lang="zh-CN" altLang="en-US"/>
          </a:p>
        </p:txBody>
      </p:sp>
      <p:sp>
        <p:nvSpPr>
          <p:cNvPr id="4" name="Footer Placeholder 3"/>
          <p:cNvSpPr>
            <a:spLocks noGrp="1"/>
          </p:cNvSpPr>
          <p:nvPr>
            <p:ph type="ftr" sz="quarter" idx="11"/>
          </p:nvPr>
        </p:nvSpPr>
        <p:spPr>
          <a:xfrm>
            <a:off x="4387850" y="6432550"/>
            <a:ext cx="3009900" cy="365125"/>
          </a:xfrm>
          <a:prstGeom prst="rect">
            <a:avLst/>
          </a:prstGeom>
        </p:spPr>
        <p:txBody>
          <a:bodyPr/>
          <a:lstStyle/>
          <a:p>
            <a:r>
              <a:rPr lang="en-US" altLang="zh-CN"/>
              <a:t>SangDV</a:t>
            </a:r>
            <a:endParaRPr lang="zh-CN" altLang="en-US"/>
          </a:p>
        </p:txBody>
      </p:sp>
      <p:sp>
        <p:nvSpPr>
          <p:cNvPr id="5" name="Slide Number Placeholder 4"/>
          <p:cNvSpPr>
            <a:spLocks noGrp="1"/>
          </p:cNvSpPr>
          <p:nvPr>
            <p:ph type="sldNum" sz="quarter" idx="12"/>
          </p:nvPr>
        </p:nvSpPr>
        <p:spPr/>
        <p:txBody>
          <a:bodyPr/>
          <a:lstStyle/>
          <a:p>
            <a:fld id="{11F88B7E-86B8-4862-842E-2DB840C1EC76}" type="slidenum">
              <a:rPr lang="zh-CN" altLang="en-US" smtClean="0"/>
              <a:t>‹#›</a:t>
            </a:fld>
            <a:endParaRPr lang="zh-CN" altLang="en-US"/>
          </a:p>
        </p:txBody>
      </p:sp>
    </p:spTree>
    <p:extLst>
      <p:ext uri="{BB962C8B-B14F-4D97-AF65-F5344CB8AC3E}">
        <p14:creationId xmlns:p14="http://schemas.microsoft.com/office/powerpoint/2010/main" val="73830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chemeClr val="bg1"/>
                </a:solidFill>
              </a:defRPr>
            </a:lvl1pPr>
          </a:lstStyle>
          <a:p>
            <a:r>
              <a:rPr lang="en-US" altLang="zh-CN" dirty="0"/>
              <a:t>Click to edit Master title style</a:t>
            </a:r>
            <a:endParaRPr lang="en-US" dirty="0"/>
          </a:p>
        </p:txBody>
      </p:sp>
    </p:spTree>
    <p:extLst>
      <p:ext uri="{BB962C8B-B14F-4D97-AF65-F5344CB8AC3E}">
        <p14:creationId xmlns:p14="http://schemas.microsoft.com/office/powerpoint/2010/main" val="4100267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55576"/>
            <a:ext cx="7886700" cy="1325563"/>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628650" y="1625600"/>
            <a:ext cx="7886700" cy="4460876"/>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6" name="Slide Number Placeholder 5"/>
          <p:cNvSpPr>
            <a:spLocks noGrp="1"/>
          </p:cNvSpPr>
          <p:nvPr>
            <p:ph type="sldNum" sz="quarter" idx="4"/>
          </p:nvPr>
        </p:nvSpPr>
        <p:spPr>
          <a:xfrm>
            <a:off x="8026400" y="6492875"/>
            <a:ext cx="1117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11F88B7E-86B8-4862-842E-2DB840C1EC76}" type="slidenum">
              <a:rPr lang="zh-CN" altLang="en-US" smtClean="0"/>
              <a:pPr/>
              <a:t>‹#›</a:t>
            </a:fld>
            <a:endParaRPr lang="zh-CN" altLang="en-US" dirty="0"/>
          </a:p>
        </p:txBody>
      </p:sp>
    </p:spTree>
    <p:extLst>
      <p:ext uri="{BB962C8B-B14F-4D97-AF65-F5344CB8AC3E}">
        <p14:creationId xmlns:p14="http://schemas.microsoft.com/office/powerpoint/2010/main" val="149977467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Linh AvantGarde" panose="02000603030000020004"/>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h AvantGarde" panose="02000603030000020004"/>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h AvantGarde" panose="02000603030000020004"/>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h AvantGarde" panose="02000603030000020004"/>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h AvantGarde" panose="02000603030000020004"/>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gen.lib.rus.ec/book/index.php?md5=BFFBEC829F553EF6FB973BB20FE021E2"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viblo.asia/p/inline-function-jvElaGRDKkw" TargetMode="External"/><Relationship Id="rId2" Type="http://schemas.openxmlformats.org/officeDocument/2006/relationships/hyperlink" Target="https://techdifferences.com/difference-between-inline-and-macro.html" TargetMode="External"/><Relationship Id="rId1" Type="http://schemas.openxmlformats.org/officeDocument/2006/relationships/slideLayout" Target="../slideLayouts/slideLayout2.xml"/><Relationship Id="rId5" Type="http://schemas.openxmlformats.org/officeDocument/2006/relationships/hyperlink" Target="http://gen.lib.rus.ec/book/index.php?md5=BFFBEC829F553EF6FB973BB20FE021E2" TargetMode="External"/><Relationship Id="rId4" Type="http://schemas.openxmlformats.org/officeDocument/2006/relationships/hyperlink" Target="https://people.cs.clemson.edu/~dhouse/courses/405/papers/optimize.pd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22988E-C6B6-4031-90F1-6573C99F0471}"/>
              </a:ext>
            </a:extLst>
          </p:cNvPr>
          <p:cNvSpPr>
            <a:spLocks noGrp="1"/>
          </p:cNvSpPr>
          <p:nvPr>
            <p:ph type="ctrTitle"/>
          </p:nvPr>
        </p:nvSpPr>
        <p:spPr/>
        <p:txBody>
          <a:bodyPr>
            <a:normAutofit fontScale="90000"/>
          </a:bodyPr>
          <a:lstStyle/>
          <a:p>
            <a:r>
              <a:rPr lang="en-US" sz="4800" b="1" dirty="0" err="1"/>
              <a:t>Chương</a:t>
            </a:r>
            <a:r>
              <a:rPr lang="en-US" sz="4800" b="1" dirty="0"/>
              <a:t> 4: </a:t>
            </a:r>
            <a:br>
              <a:rPr lang="en-US" b="1" dirty="0"/>
            </a:br>
            <a:r>
              <a:rPr lang="en-US" b="1" dirty="0" err="1"/>
              <a:t>Kỹ</a:t>
            </a:r>
            <a:r>
              <a:rPr lang="en-US" b="1" dirty="0"/>
              <a:t> </a:t>
            </a:r>
            <a:r>
              <a:rPr lang="en-US" b="1" dirty="0" err="1"/>
              <a:t>thuật</a:t>
            </a:r>
            <a:r>
              <a:rPr lang="en-US" b="1" dirty="0"/>
              <a:t> </a:t>
            </a:r>
            <a:r>
              <a:rPr lang="en-US" b="1" dirty="0" err="1"/>
              <a:t>viết</a:t>
            </a:r>
            <a:r>
              <a:rPr lang="en-US" b="1" dirty="0"/>
              <a:t> </a:t>
            </a:r>
            <a:r>
              <a:rPr lang="en-US" b="1" dirty="0" err="1"/>
              <a:t>mã</a:t>
            </a:r>
            <a:r>
              <a:rPr lang="en-US" b="1" dirty="0"/>
              <a:t> </a:t>
            </a:r>
            <a:r>
              <a:rPr lang="en-US" b="1" dirty="0" err="1"/>
              <a:t>nguồn</a:t>
            </a:r>
            <a:br>
              <a:rPr lang="en-US" b="1" dirty="0"/>
            </a:br>
            <a:r>
              <a:rPr lang="en-US" b="1" dirty="0" err="1"/>
              <a:t>hiệu</a:t>
            </a:r>
            <a:r>
              <a:rPr lang="en-US" b="1" dirty="0"/>
              <a:t> </a:t>
            </a:r>
            <a:r>
              <a:rPr lang="en-US" b="1" dirty="0" err="1"/>
              <a:t>quả</a:t>
            </a:r>
            <a:endParaRPr lang="en-US" b="1" dirty="0"/>
          </a:p>
        </p:txBody>
      </p:sp>
      <p:sp>
        <p:nvSpPr>
          <p:cNvPr id="6" name="Subtitle 5">
            <a:extLst>
              <a:ext uri="{FF2B5EF4-FFF2-40B4-BE49-F238E27FC236}">
                <a16:creationId xmlns:a16="http://schemas.microsoft.com/office/drawing/2014/main" id="{EA68C3EF-CF97-4808-A30E-903ADFFBEBB9}"/>
              </a:ext>
            </a:extLst>
          </p:cNvPr>
          <p:cNvSpPr>
            <a:spLocks noGrp="1"/>
          </p:cNvSpPr>
          <p:nvPr>
            <p:ph type="subTitle" idx="1"/>
          </p:nvPr>
        </p:nvSpPr>
        <p:spPr/>
        <p:txBody>
          <a:bodyPr/>
          <a:lstStyle/>
          <a:p>
            <a:endParaRPr lang="en-US" dirty="0"/>
          </a:p>
        </p:txBody>
      </p:sp>
      <p:sp>
        <p:nvSpPr>
          <p:cNvPr id="5" name="Slide Number Placeholder 4">
            <a:extLst>
              <a:ext uri="{FF2B5EF4-FFF2-40B4-BE49-F238E27FC236}">
                <a16:creationId xmlns:a16="http://schemas.microsoft.com/office/drawing/2014/main" id="{9CEFB227-EC19-4559-BD5E-E26549F63684}"/>
              </a:ext>
            </a:extLst>
          </p:cNvPr>
          <p:cNvSpPr>
            <a:spLocks noGrp="1"/>
          </p:cNvSpPr>
          <p:nvPr>
            <p:ph type="sldNum" sz="quarter" idx="4294967295"/>
          </p:nvPr>
        </p:nvSpPr>
        <p:spPr>
          <a:xfrm>
            <a:off x="7086600" y="6356350"/>
            <a:ext cx="2057400" cy="365125"/>
          </a:xfrm>
        </p:spPr>
        <p:txBody>
          <a:bodyPr/>
          <a:lstStyle/>
          <a:p>
            <a:fld id="{00ACC793-D879-4A72-AB4C-25BC676A92D0}" type="slidenum">
              <a:rPr lang="en-US" smtClean="0"/>
              <a:pPr/>
              <a:t>1</a:t>
            </a:fld>
            <a:endParaRPr lang="en-US"/>
          </a:p>
        </p:txBody>
      </p:sp>
    </p:spTree>
    <p:extLst>
      <p:ext uri="{BB962C8B-B14F-4D97-AF65-F5344CB8AC3E}">
        <p14:creationId xmlns:p14="http://schemas.microsoft.com/office/powerpoint/2010/main" val="142131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F9962ED1-EA8C-40EA-B48A-FDEA2C6473FB}"/>
              </a:ext>
            </a:extLst>
          </p:cNvPr>
          <p:cNvSpPr>
            <a:spLocks noGrp="1" noChangeArrowheads="1"/>
          </p:cNvSpPr>
          <p:nvPr>
            <p:ph type="title"/>
          </p:nvPr>
        </p:nvSpPr>
        <p:spPr/>
        <p:txBody>
          <a:bodyPr/>
          <a:lstStyle/>
          <a:p>
            <a:r>
              <a:rPr lang="en-US" altLang="ja-JP">
                <a:ea typeface="ＭＳ Ｐゴシック" panose="020B0600070205080204" pitchFamily="34" charset="-128"/>
              </a:rPr>
              <a:t>Inline functions</a:t>
            </a:r>
          </a:p>
        </p:txBody>
      </p:sp>
      <p:sp>
        <p:nvSpPr>
          <p:cNvPr id="180227" name="Rectangle 3">
            <a:extLst>
              <a:ext uri="{FF2B5EF4-FFF2-40B4-BE49-F238E27FC236}">
                <a16:creationId xmlns:a16="http://schemas.microsoft.com/office/drawing/2014/main" id="{5B8F3C78-37B1-47C0-B600-7BCE44EB9EB6}"/>
              </a:ext>
            </a:extLst>
          </p:cNvPr>
          <p:cNvSpPr>
            <a:spLocks noGrp="1" noChangeArrowheads="1"/>
          </p:cNvSpPr>
          <p:nvPr>
            <p:ph idx="1"/>
          </p:nvPr>
        </p:nvSpPr>
        <p:spPr>
          <a:xfrm>
            <a:off x="276045" y="810489"/>
            <a:ext cx="8796950" cy="5545862"/>
          </a:xfrm>
        </p:spPr>
        <p:txBody>
          <a:bodyPr>
            <a:normAutofit lnSpcReduction="10000"/>
          </a:bodyPr>
          <a:lstStyle/>
          <a:p>
            <a:pPr marL="0" marR="0" indent="0">
              <a:lnSpc>
                <a:spcPct val="107000"/>
              </a:lnSpc>
              <a:spcBef>
                <a:spcPts val="0"/>
              </a:spcBef>
              <a:spcAft>
                <a:spcPts val="0"/>
              </a:spcAft>
              <a:buNone/>
            </a:pP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&lt;iostream&gt;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#include &lt;</a:t>
            </a:r>
            <a:r>
              <a:rPr lang="en-US" dirty="0" err="1">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cmath</a:t>
            </a: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&gt;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using</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namespace</a:t>
            </a:r>
            <a:r>
              <a:rPr lang="en-US" dirty="0">
                <a:effectLst/>
                <a:latin typeface="Courier New" panose="02070309020205020404" pitchFamily="49" charset="0"/>
                <a:ea typeface="Calibri" panose="020F0502020204030204" pitchFamily="34" charset="0"/>
                <a:cs typeface="Times New Roman" panose="02020603050405020304" pitchFamily="18" charset="0"/>
              </a:rPr>
              <a:t> std;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b="1"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inline</a:t>
            </a:r>
            <a:r>
              <a:rPr lang="en-US"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hypothenuse</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dirty="0">
                <a:effectLst/>
                <a:latin typeface="Courier New" panose="02070309020205020404" pitchFamily="49" charset="0"/>
                <a:ea typeface="Calibri" panose="020F0502020204030204" pitchFamily="34" charset="0"/>
                <a:cs typeface="Times New Roman" panose="02020603050405020304" pitchFamily="18" charset="0"/>
              </a:rPr>
              <a:t> a,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dirty="0">
                <a:effectLst/>
                <a:latin typeface="Courier New" panose="02070309020205020404" pitchFamily="49" charset="0"/>
                <a:ea typeface="Calibri" panose="020F0502020204030204" pitchFamily="34" charset="0"/>
                <a:cs typeface="Times New Roman" panose="02020603050405020304" pitchFamily="18" charset="0"/>
              </a:rPr>
              <a:t> b){</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sqrt (a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b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b);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dirty="0">
                <a:effectLst/>
                <a:latin typeface="Courier New" panose="02070309020205020404" pitchFamily="49" charset="0"/>
                <a:ea typeface="Calibri" panose="020F0502020204030204" pitchFamily="34" charset="0"/>
                <a:cs typeface="Times New Roman" panose="02020603050405020304" pitchFamily="18" charset="0"/>
              </a:rPr>
              <a:t> (){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dirty="0">
                <a:effectLst/>
                <a:latin typeface="Courier New" panose="02070309020205020404" pitchFamily="49" charset="0"/>
                <a:ea typeface="Calibri" panose="020F0502020204030204" pitchFamily="34" charset="0"/>
                <a:cs typeface="Times New Roman" panose="02020603050405020304" pitchFamily="18" charset="0"/>
              </a:rPr>
              <a:t> k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6</a:t>
            </a:r>
            <a:r>
              <a:rPr lang="en-US" dirty="0">
                <a:effectLst/>
                <a:latin typeface="Courier New" panose="02070309020205020404" pitchFamily="49" charset="0"/>
                <a:ea typeface="Calibri" panose="020F0502020204030204" pitchFamily="34" charset="0"/>
                <a:cs typeface="Times New Roman" panose="02020603050405020304" pitchFamily="18" charset="0"/>
              </a:rPr>
              <a:t>, m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9</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2 </a:t>
            </a:r>
            <a:r>
              <a:rPr lang="en-US" i="1" dirty="0" err="1">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dòng</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i="1" dirty="0" err="1">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sau</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i="1" dirty="0" err="1">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thực</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i="1" dirty="0" err="1">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hiện</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i="1" dirty="0" err="1">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như</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a:t>
            </a:r>
            <a:r>
              <a:rPr lang="en-US" i="1" dirty="0" err="1">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nhau</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hypothenuse (k, m)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FF0000"/>
                </a:solidFill>
                <a:effectLst/>
                <a:latin typeface="Courier New" panose="02070309020205020404" pitchFamily="49" charset="0"/>
                <a:ea typeface="Calibri" panose="020F0502020204030204" pitchFamily="34" charset="0"/>
                <a:cs typeface="Times New Roman" panose="02020603050405020304" pitchFamily="18" charset="0"/>
              </a:rPr>
              <a:t>sqrt (k * k + m * m)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7FFA73B-F5D6-4E38-A104-5CAF7CD3F4D8}"/>
              </a:ext>
            </a:extLst>
          </p:cNvPr>
          <p:cNvSpPr>
            <a:spLocks noGrp="1"/>
          </p:cNvSpPr>
          <p:nvPr>
            <p:ph type="sldNum" sz="quarter" idx="12"/>
          </p:nvPr>
        </p:nvSpPr>
        <p:spPr/>
        <p:txBody>
          <a:bodyPr/>
          <a:lstStyle/>
          <a:p>
            <a:fld id="{00ACC793-D879-4A72-AB4C-25BC676A92D0}"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F9962ED1-EA8C-40EA-B48A-FDEA2C6473FB}"/>
              </a:ext>
            </a:extLst>
          </p:cNvPr>
          <p:cNvSpPr>
            <a:spLocks noGrp="1" noChangeArrowheads="1"/>
          </p:cNvSpPr>
          <p:nvPr>
            <p:ph type="title"/>
          </p:nvPr>
        </p:nvSpPr>
        <p:spPr/>
        <p:txBody>
          <a:bodyPr/>
          <a:lstStyle/>
          <a:p>
            <a:r>
              <a:rPr lang="en-US" altLang="ja-JP">
                <a:ea typeface="ＭＳ Ｐゴシック" panose="020B0600070205080204" pitchFamily="34" charset="-128"/>
              </a:rPr>
              <a:t>Inline functions</a:t>
            </a:r>
          </a:p>
        </p:txBody>
      </p:sp>
      <p:sp>
        <p:nvSpPr>
          <p:cNvPr id="180227" name="Rectangle 3">
            <a:extLst>
              <a:ext uri="{FF2B5EF4-FFF2-40B4-BE49-F238E27FC236}">
                <a16:creationId xmlns:a16="http://schemas.microsoft.com/office/drawing/2014/main" id="{5B8F3C78-37B1-47C0-B600-7BCE44EB9EB6}"/>
              </a:ext>
            </a:extLst>
          </p:cNvPr>
          <p:cNvSpPr>
            <a:spLocks noGrp="1" noChangeArrowheads="1"/>
          </p:cNvSpPr>
          <p:nvPr>
            <p:ph idx="1"/>
          </p:nvPr>
        </p:nvSpPr>
        <p:spPr>
          <a:xfrm>
            <a:off x="664953" y="775983"/>
            <a:ext cx="7848600" cy="5910987"/>
          </a:xfrm>
        </p:spPr>
        <p:txBody>
          <a:bodyPr>
            <a:normAutofit fontScale="92500" lnSpcReduction="10000"/>
          </a:bodyPr>
          <a:lstStyle/>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#include &lt;iostream&gt;</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using namespace std;</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inline int max(int a, int b){</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return a &gt; b ? a : b;</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int main() {</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000" dirty="0" err="1">
                <a:latin typeface="Courier New" panose="02070309020205020404" pitchFamily="49" charset="0"/>
                <a:ea typeface="ＭＳ Ｐゴシック" panose="020B0600070205080204" pitchFamily="34" charset="-128"/>
                <a:cs typeface="Courier New" panose="02070309020205020404" pitchFamily="49" charset="0"/>
              </a:rPr>
              <a:t>cout</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&lt;&lt; </a:t>
            </a:r>
            <a:r>
              <a:rPr lang="en-US" altLang="ja-JP" sz="20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max(3, 6) </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&lt;&lt; '\n';</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000" dirty="0" err="1">
                <a:latin typeface="Courier New" panose="02070309020205020404" pitchFamily="49" charset="0"/>
                <a:ea typeface="ＭＳ Ｐゴシック" panose="020B0600070205080204" pitchFamily="34" charset="-128"/>
                <a:cs typeface="Courier New" panose="02070309020205020404" pitchFamily="49" charset="0"/>
              </a:rPr>
              <a:t>cout</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&lt;&lt; </a:t>
            </a:r>
            <a:r>
              <a:rPr lang="en-US" altLang="ja-JP" sz="20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max(6, 3) </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&lt;&lt; '\n';</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return 0;</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a:t>
            </a:r>
          </a:p>
          <a:p>
            <a:pPr marL="0" indent="0">
              <a:lnSpc>
                <a:spcPct val="100000"/>
              </a:lnSpc>
              <a:spcBef>
                <a:spcPts val="600"/>
              </a:spcBef>
              <a:buSzTx/>
              <a:buFont typeface="Wingdings" panose="05000000000000000000" pitchFamily="2" charset="2"/>
              <a:buNone/>
            </a:pPr>
            <a:r>
              <a:rPr lang="vi-VN" dirty="0"/>
              <a:t>Khi chương trình trên được biên dịch, mã máy được tạo ra tương tự như hàm </a:t>
            </a:r>
            <a:r>
              <a:rPr lang="vi-VN" b="1" dirty="0"/>
              <a:t>main()</a:t>
            </a:r>
            <a:r>
              <a:rPr lang="vi-VN" dirty="0"/>
              <a:t> bên dưới:</a:t>
            </a:r>
            <a:endParaRPr lang="en-US" altLang="ja-JP" sz="2000" dirty="0">
              <a:latin typeface="Courier New" panose="02070309020205020404" pitchFamily="49" charset="0"/>
              <a:ea typeface="ＭＳ Ｐゴシック" panose="020B0600070205080204" pitchFamily="34" charset="-128"/>
              <a:cs typeface="Courier New" panose="02070309020205020404" pitchFamily="49" charset="0"/>
            </a:endParaRP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int main(){</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000" dirty="0" err="1">
                <a:latin typeface="Courier New" panose="02070309020205020404" pitchFamily="49" charset="0"/>
                <a:ea typeface="ＭＳ Ｐゴシック" panose="020B0600070205080204" pitchFamily="34" charset="-128"/>
                <a:cs typeface="Courier New" panose="02070309020205020404" pitchFamily="49" charset="0"/>
              </a:rPr>
              <a:t>cout</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&lt;&lt; </a:t>
            </a:r>
            <a:r>
              <a:rPr lang="en-US" altLang="ja-JP" sz="20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(3 &gt; 6 ? 3 : 6) </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&lt;&lt; '\n';</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000" dirty="0" err="1">
                <a:latin typeface="Courier New" panose="02070309020205020404" pitchFamily="49" charset="0"/>
                <a:ea typeface="ＭＳ Ｐゴシック" panose="020B0600070205080204" pitchFamily="34" charset="-128"/>
                <a:cs typeface="Courier New" panose="02070309020205020404" pitchFamily="49" charset="0"/>
              </a:rPr>
              <a:t>cout</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&lt;&lt; </a:t>
            </a:r>
            <a:r>
              <a:rPr lang="en-US" altLang="ja-JP" sz="20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(6 &gt; 3 ? 6 : 3) </a:t>
            </a: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&lt;&lt; '\n';</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	return 0;</a:t>
            </a:r>
          </a:p>
          <a:p>
            <a:pPr>
              <a:lnSpc>
                <a:spcPct val="100000"/>
              </a:lnSpc>
              <a:spcBef>
                <a:spcPts val="600"/>
              </a:spcBef>
              <a:buSzTx/>
              <a:buFont typeface="Wingdings" panose="05000000000000000000" pitchFamily="2" charset="2"/>
              <a:buNone/>
            </a:pPr>
            <a:r>
              <a:rPr lang="en-US" altLang="ja-JP" sz="2000" dirty="0">
                <a:latin typeface="Courier New" panose="02070309020205020404" pitchFamily="49" charset="0"/>
                <a:ea typeface="ＭＳ Ｐゴシック" panose="020B0600070205080204" pitchFamily="34" charset="-128"/>
                <a:cs typeface="Courier New" panose="02070309020205020404" pitchFamily="49" charset="0"/>
              </a:rPr>
              <a:t>}</a:t>
            </a:r>
          </a:p>
        </p:txBody>
      </p:sp>
      <p:sp>
        <p:nvSpPr>
          <p:cNvPr id="3" name="Slide Number Placeholder 2">
            <a:extLst>
              <a:ext uri="{FF2B5EF4-FFF2-40B4-BE49-F238E27FC236}">
                <a16:creationId xmlns:a16="http://schemas.microsoft.com/office/drawing/2014/main" id="{E1DA3EFF-7FF4-4E10-8FA9-54F28FEC90B5}"/>
              </a:ext>
            </a:extLst>
          </p:cNvPr>
          <p:cNvSpPr>
            <a:spLocks noGrp="1"/>
          </p:cNvSpPr>
          <p:nvPr>
            <p:ph type="sldNum" sz="quarter" idx="12"/>
          </p:nvPr>
        </p:nvSpPr>
        <p:spPr/>
        <p:txBody>
          <a:bodyPr/>
          <a:lstStyle/>
          <a:p>
            <a:fld id="{00ACC793-D879-4A72-AB4C-25BC676A92D0}" type="slidenum">
              <a:rPr lang="en-US" smtClean="0"/>
              <a:t>11</a:t>
            </a:fld>
            <a:endParaRPr lang="en-US" dirty="0"/>
          </a:p>
        </p:txBody>
      </p:sp>
    </p:spTree>
    <p:extLst>
      <p:ext uri="{BB962C8B-B14F-4D97-AF65-F5344CB8AC3E}">
        <p14:creationId xmlns:p14="http://schemas.microsoft.com/office/powerpoint/2010/main" val="2032420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F9962ED1-EA8C-40EA-B48A-FDEA2C6473FB}"/>
              </a:ext>
            </a:extLst>
          </p:cNvPr>
          <p:cNvSpPr>
            <a:spLocks noGrp="1" noChangeArrowheads="1"/>
          </p:cNvSpPr>
          <p:nvPr>
            <p:ph type="title"/>
          </p:nvPr>
        </p:nvSpPr>
        <p:spPr/>
        <p:txBody>
          <a:bodyPr/>
          <a:lstStyle/>
          <a:p>
            <a:r>
              <a:rPr lang="en-US" altLang="ja-JP">
                <a:ea typeface="ＭＳ Ｐゴシック" panose="020B0600070205080204" pitchFamily="34" charset="-128"/>
              </a:rPr>
              <a:t>Inline functions</a:t>
            </a:r>
          </a:p>
        </p:txBody>
      </p:sp>
      <p:sp>
        <p:nvSpPr>
          <p:cNvPr id="180227" name="Rectangle 3">
            <a:extLst>
              <a:ext uri="{FF2B5EF4-FFF2-40B4-BE49-F238E27FC236}">
                <a16:creationId xmlns:a16="http://schemas.microsoft.com/office/drawing/2014/main" id="{5B8F3C78-37B1-47C0-B600-7BCE44EB9EB6}"/>
              </a:ext>
            </a:extLst>
          </p:cNvPr>
          <p:cNvSpPr>
            <a:spLocks noGrp="1" noChangeArrowheads="1"/>
          </p:cNvSpPr>
          <p:nvPr>
            <p:ph idx="1"/>
          </p:nvPr>
        </p:nvSpPr>
        <p:spPr>
          <a:xfrm>
            <a:off x="664953" y="775983"/>
            <a:ext cx="7848600" cy="5910987"/>
          </a:xfrm>
        </p:spPr>
        <p:txBody>
          <a:bodyPr>
            <a:normAutofit/>
          </a:bodyPr>
          <a:lstStyle/>
          <a:p>
            <a:pPr marL="0" indent="0">
              <a:lnSpc>
                <a:spcPct val="100000"/>
              </a:lnSpc>
              <a:buNone/>
            </a:pPr>
            <a:r>
              <a:rPr lang="vi-VN" dirty="0"/>
              <a:t>Trình biên dịch </a:t>
            </a:r>
            <a:r>
              <a:rPr lang="vi-VN" b="1" dirty="0"/>
              <a:t>có thể không thực hiện nội</a:t>
            </a:r>
            <a:r>
              <a:rPr lang="en-US" b="1" dirty="0"/>
              <a:t> </a:t>
            </a:r>
            <a:r>
              <a:rPr lang="vi-VN" b="1" dirty="0"/>
              <a:t>tuyến</a:t>
            </a:r>
            <a:r>
              <a:rPr lang="vi-VN" dirty="0"/>
              <a:t> trong các trường hợp như:</a:t>
            </a:r>
          </a:p>
          <a:p>
            <a:pPr>
              <a:lnSpc>
                <a:spcPct val="100000"/>
              </a:lnSpc>
            </a:pPr>
            <a:r>
              <a:rPr lang="vi-VN" dirty="0"/>
              <a:t>Hàm chứa vòng lặp (for, while, do-while).</a:t>
            </a:r>
          </a:p>
          <a:p>
            <a:pPr>
              <a:lnSpc>
                <a:spcPct val="100000"/>
              </a:lnSpc>
            </a:pPr>
            <a:r>
              <a:rPr lang="vi-VN" dirty="0"/>
              <a:t>Hàm chứa các biến tĩnh.</a:t>
            </a:r>
          </a:p>
          <a:p>
            <a:pPr>
              <a:lnSpc>
                <a:spcPct val="100000"/>
              </a:lnSpc>
            </a:pPr>
            <a:r>
              <a:rPr lang="vi-VN" dirty="0"/>
              <a:t>Hàm đệ quy.</a:t>
            </a:r>
          </a:p>
          <a:p>
            <a:pPr>
              <a:lnSpc>
                <a:spcPct val="100000"/>
              </a:lnSpc>
            </a:pPr>
            <a:r>
              <a:rPr lang="vi-VN" dirty="0"/>
              <a:t>Hàm chứa câu lệnh switch hoặc goto.</a:t>
            </a:r>
          </a:p>
          <a:p>
            <a:pPr>
              <a:lnSpc>
                <a:spcPct val="100000"/>
              </a:lnSpc>
            </a:pPr>
            <a:endParaRPr lang="en-US" altLang="ja-JP" sz="2000"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3" name="Slide Number Placeholder 2">
            <a:extLst>
              <a:ext uri="{FF2B5EF4-FFF2-40B4-BE49-F238E27FC236}">
                <a16:creationId xmlns:a16="http://schemas.microsoft.com/office/drawing/2014/main" id="{D5CC38ED-80DA-4D2D-B1F0-B224EFFE1A98}"/>
              </a:ext>
            </a:extLst>
          </p:cNvPr>
          <p:cNvSpPr>
            <a:spLocks noGrp="1"/>
          </p:cNvSpPr>
          <p:nvPr>
            <p:ph type="sldNum" sz="quarter" idx="12"/>
          </p:nvPr>
        </p:nvSpPr>
        <p:spPr/>
        <p:txBody>
          <a:bodyPr/>
          <a:lstStyle/>
          <a:p>
            <a:fld id="{00ACC793-D879-4A72-AB4C-25BC676A92D0}" type="slidenum">
              <a:rPr lang="en-US" smtClean="0"/>
              <a:t>12</a:t>
            </a:fld>
            <a:endParaRPr lang="en-US" dirty="0"/>
          </a:p>
        </p:txBody>
      </p:sp>
    </p:spTree>
    <p:extLst>
      <p:ext uri="{BB962C8B-B14F-4D97-AF65-F5344CB8AC3E}">
        <p14:creationId xmlns:p14="http://schemas.microsoft.com/office/powerpoint/2010/main" val="1889027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a:extLst>
              <a:ext uri="{FF2B5EF4-FFF2-40B4-BE49-F238E27FC236}">
                <a16:creationId xmlns:a16="http://schemas.microsoft.com/office/drawing/2014/main" id="{F9962ED1-EA8C-40EA-B48A-FDEA2C6473FB}"/>
              </a:ext>
            </a:extLst>
          </p:cNvPr>
          <p:cNvSpPr>
            <a:spLocks noGrp="1" noChangeArrowheads="1"/>
          </p:cNvSpPr>
          <p:nvPr>
            <p:ph type="title"/>
          </p:nvPr>
        </p:nvSpPr>
        <p:spPr/>
        <p:txBody>
          <a:bodyPr/>
          <a:lstStyle/>
          <a:p>
            <a:r>
              <a:rPr lang="en-US" altLang="ja-JP">
                <a:ea typeface="ＭＳ Ｐゴシック" panose="020B0600070205080204" pitchFamily="34" charset="-128"/>
              </a:rPr>
              <a:t>Inline functions</a:t>
            </a:r>
          </a:p>
        </p:txBody>
      </p:sp>
      <p:sp>
        <p:nvSpPr>
          <p:cNvPr id="180227" name="Rectangle 3">
            <a:extLst>
              <a:ext uri="{FF2B5EF4-FFF2-40B4-BE49-F238E27FC236}">
                <a16:creationId xmlns:a16="http://schemas.microsoft.com/office/drawing/2014/main" id="{5B8F3C78-37B1-47C0-B600-7BCE44EB9EB6}"/>
              </a:ext>
            </a:extLst>
          </p:cNvPr>
          <p:cNvSpPr>
            <a:spLocks noGrp="1" noChangeArrowheads="1"/>
          </p:cNvSpPr>
          <p:nvPr>
            <p:ph idx="1"/>
          </p:nvPr>
        </p:nvSpPr>
        <p:spPr>
          <a:xfrm>
            <a:off x="664953" y="775983"/>
            <a:ext cx="7848600" cy="5910987"/>
          </a:xfrm>
        </p:spPr>
        <p:txBody>
          <a:bodyPr>
            <a:normAutofit fontScale="92500" lnSpcReduction="10000"/>
          </a:bodyPr>
          <a:lstStyle/>
          <a:p>
            <a:pPr>
              <a:lnSpc>
                <a:spcPct val="120000"/>
              </a:lnSpc>
            </a:pPr>
            <a:r>
              <a:rPr lang="vi-VN" b="1" dirty="0"/>
              <a:t>Ưu điểm:</a:t>
            </a:r>
          </a:p>
          <a:p>
            <a:pPr>
              <a:lnSpc>
                <a:spcPct val="120000"/>
              </a:lnSpc>
              <a:buFont typeface="Arial" panose="020B0604020202020204" pitchFamily="34" charset="0"/>
              <a:buChar char="‒"/>
            </a:pPr>
            <a:r>
              <a:rPr lang="vi-VN" dirty="0"/>
              <a:t>Tiết kiệm chi phí gọi hàm.</a:t>
            </a:r>
          </a:p>
          <a:p>
            <a:pPr>
              <a:lnSpc>
                <a:spcPct val="120000"/>
              </a:lnSpc>
              <a:buFont typeface="Arial" panose="020B0604020202020204" pitchFamily="34" charset="0"/>
              <a:buChar char="‒"/>
            </a:pPr>
            <a:r>
              <a:rPr lang="vi-VN" dirty="0"/>
              <a:t>Tiết kiệm chi phí của các biến trên ngăn xếp khi hàm được gọi.</a:t>
            </a:r>
          </a:p>
          <a:p>
            <a:pPr>
              <a:lnSpc>
                <a:spcPct val="120000"/>
              </a:lnSpc>
              <a:buFont typeface="Arial" panose="020B0604020202020204" pitchFamily="34" charset="0"/>
              <a:buChar char="‒"/>
            </a:pPr>
            <a:r>
              <a:rPr lang="vi-VN" dirty="0"/>
              <a:t>Tiết kiệm chi phí cuộc gọi trả về từ một hàm.</a:t>
            </a:r>
          </a:p>
          <a:p>
            <a:pPr>
              <a:lnSpc>
                <a:spcPct val="120000"/>
              </a:lnSpc>
            </a:pPr>
            <a:r>
              <a:rPr lang="vi-VN" b="1" dirty="0"/>
              <a:t>Nhược điểm:</a:t>
            </a:r>
          </a:p>
          <a:p>
            <a:pPr>
              <a:lnSpc>
                <a:spcPct val="120000"/>
              </a:lnSpc>
              <a:buFont typeface="Arial" panose="020B0604020202020204" pitchFamily="34" charset="0"/>
              <a:buChar char="‒"/>
            </a:pPr>
            <a:r>
              <a:rPr lang="vi-VN" dirty="0"/>
              <a:t>Tăng kích thước file thực thi do sự trùng lặp của cùng một mã.</a:t>
            </a:r>
          </a:p>
          <a:p>
            <a:pPr>
              <a:lnSpc>
                <a:spcPct val="120000"/>
              </a:lnSpc>
              <a:buFont typeface="Arial" panose="020B0604020202020204" pitchFamily="34" charset="0"/>
              <a:buChar char="‒"/>
            </a:pPr>
            <a:r>
              <a:rPr lang="vi-VN" dirty="0"/>
              <a:t>Khi được sử dụng trong file tiêu đề (*.h), nó làm cho file tiêu đề của bạn lớn hơn.</a:t>
            </a:r>
          </a:p>
          <a:p>
            <a:pPr>
              <a:lnSpc>
                <a:spcPct val="120000"/>
              </a:lnSpc>
              <a:buFont typeface="Arial" panose="020B0604020202020204" pitchFamily="34" charset="0"/>
              <a:buChar char="‒"/>
            </a:pPr>
            <a:r>
              <a:rPr lang="vi-VN" dirty="0"/>
              <a:t>Hàm nội tuyến có thể không hữu ích cho nhiều hệ thống nhúng. Vì trong các hệ thống nhúng, kích thước mã quan trọng hơn tốc độ.</a:t>
            </a:r>
          </a:p>
          <a:p>
            <a:pPr marL="0" indent="0">
              <a:buNone/>
            </a:pPr>
            <a:br>
              <a:rPr lang="vi-VN" sz="2000" dirty="0"/>
            </a:br>
            <a:endParaRPr lang="en-US" altLang="ja-JP" sz="2000"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3" name="Slide Number Placeholder 2">
            <a:extLst>
              <a:ext uri="{FF2B5EF4-FFF2-40B4-BE49-F238E27FC236}">
                <a16:creationId xmlns:a16="http://schemas.microsoft.com/office/drawing/2014/main" id="{305BEFE1-C9EE-4B53-B6BC-C56A91FF4D4E}"/>
              </a:ext>
            </a:extLst>
          </p:cNvPr>
          <p:cNvSpPr>
            <a:spLocks noGrp="1"/>
          </p:cNvSpPr>
          <p:nvPr>
            <p:ph type="sldNum" sz="quarter" idx="12"/>
          </p:nvPr>
        </p:nvSpPr>
        <p:spPr/>
        <p:txBody>
          <a:bodyPr/>
          <a:lstStyle/>
          <a:p>
            <a:fld id="{00ACC793-D879-4A72-AB4C-25BC676A92D0}" type="slidenum">
              <a:rPr lang="en-US" smtClean="0"/>
              <a:t>13</a:t>
            </a:fld>
            <a:endParaRPr lang="en-US" dirty="0"/>
          </a:p>
        </p:txBody>
      </p:sp>
    </p:spTree>
    <p:extLst>
      <p:ext uri="{BB962C8B-B14F-4D97-AF65-F5344CB8AC3E}">
        <p14:creationId xmlns:p14="http://schemas.microsoft.com/office/powerpoint/2010/main" val="2055606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36C0DA06-B68B-4DCE-B457-DAC1C905ED52}"/>
              </a:ext>
            </a:extLst>
          </p:cNvPr>
          <p:cNvSpPr>
            <a:spLocks noGrp="1" noChangeArrowheads="1"/>
          </p:cNvSpPr>
          <p:nvPr>
            <p:ph type="title"/>
          </p:nvPr>
        </p:nvSpPr>
        <p:spPr/>
        <p:txBody>
          <a:bodyPr/>
          <a:lstStyle/>
          <a:p>
            <a:r>
              <a:rPr lang="tr-TR" altLang="en-US"/>
              <a:t>Macros</a:t>
            </a:r>
            <a:endParaRPr lang="en-US" altLang="ja-JP"/>
          </a:p>
        </p:txBody>
      </p:sp>
      <p:sp>
        <p:nvSpPr>
          <p:cNvPr id="182275" name="Rectangle 3">
            <a:extLst>
              <a:ext uri="{FF2B5EF4-FFF2-40B4-BE49-F238E27FC236}">
                <a16:creationId xmlns:a16="http://schemas.microsoft.com/office/drawing/2014/main" id="{F6E1A268-D1BD-4974-91D5-AB7595778347}"/>
              </a:ext>
            </a:extLst>
          </p:cNvPr>
          <p:cNvSpPr>
            <a:spLocks noGrp="1" noChangeArrowheads="1"/>
          </p:cNvSpPr>
          <p:nvPr>
            <p:ph idx="1"/>
          </p:nvPr>
        </p:nvSpPr>
        <p:spPr>
          <a:xfrm>
            <a:off x="628650" y="969818"/>
            <a:ext cx="7886700" cy="5517246"/>
          </a:xfrm>
        </p:spPr>
        <p:txBody>
          <a:bodyPr>
            <a:normAutofit fontScale="92500"/>
          </a:bodyPr>
          <a:lstStyle/>
          <a:p>
            <a:pPr marL="457200" lvl="1" indent="0">
              <a:buNone/>
            </a:pPr>
            <a:r>
              <a:rPr lang="en-US" altLang="ja-JP" sz="2600" dirty="0">
                <a:latin typeface="Courier New" panose="02070309020205020404" pitchFamily="49" charset="0"/>
                <a:cs typeface="Courier New" panose="02070309020205020404" pitchFamily="49" charset="0"/>
              </a:rPr>
              <a:t>#define max(</a:t>
            </a:r>
            <a:r>
              <a:rPr lang="en-US" altLang="ja-JP" sz="2600" dirty="0" err="1">
                <a:latin typeface="Courier New" panose="02070309020205020404" pitchFamily="49" charset="0"/>
                <a:cs typeface="Courier New" panose="02070309020205020404" pitchFamily="49" charset="0"/>
              </a:rPr>
              <a:t>a,b</a:t>
            </a:r>
            <a:r>
              <a:rPr lang="en-US" altLang="ja-JP" sz="2600" dirty="0">
                <a:latin typeface="Courier New" panose="02070309020205020404" pitchFamily="49" charset="0"/>
                <a:cs typeface="Courier New" panose="02070309020205020404" pitchFamily="49" charset="0"/>
              </a:rPr>
              <a:t>) (a &gt; b ? a : b)</a:t>
            </a:r>
          </a:p>
          <a:p>
            <a:pPr>
              <a:lnSpc>
                <a:spcPct val="100000"/>
              </a:lnSpc>
            </a:pPr>
            <a:r>
              <a:rPr lang="en-US" altLang="ja-JP" dirty="0" err="1"/>
              <a:t>Các</a:t>
            </a:r>
            <a:r>
              <a:rPr lang="en-US" altLang="ja-JP" dirty="0"/>
              <a:t> </a:t>
            </a:r>
            <a:r>
              <a:rPr lang="en-US" altLang="ja-JP" dirty="0" err="1"/>
              <a:t>hàm</a:t>
            </a:r>
            <a:r>
              <a:rPr lang="en-US" altLang="ja-JP" dirty="0"/>
              <a:t> inline </a:t>
            </a:r>
            <a:r>
              <a:rPr lang="en-US" altLang="ja-JP" dirty="0" err="1"/>
              <a:t>cũng</a:t>
            </a:r>
            <a:r>
              <a:rPr lang="en-US" altLang="ja-JP" dirty="0"/>
              <a:t> </a:t>
            </a:r>
            <a:r>
              <a:rPr lang="en-US" altLang="ja-JP" dirty="0" err="1"/>
              <a:t>giống</a:t>
            </a:r>
            <a:r>
              <a:rPr lang="en-US" altLang="ja-JP" dirty="0"/>
              <a:t> </a:t>
            </a:r>
            <a:r>
              <a:rPr lang="en-US" altLang="ja-JP" dirty="0" err="1"/>
              <a:t>như</a:t>
            </a:r>
            <a:r>
              <a:rPr lang="en-US" altLang="ja-JP" dirty="0"/>
              <a:t> macros </a:t>
            </a:r>
            <a:r>
              <a:rPr lang="en-US" altLang="ja-JP" dirty="0" err="1"/>
              <a:t>vì</a:t>
            </a:r>
            <a:r>
              <a:rPr lang="en-US" altLang="ja-JP" dirty="0"/>
              <a:t> </a:t>
            </a:r>
            <a:r>
              <a:rPr lang="en-US" altLang="ja-JP" dirty="0" err="1"/>
              <a:t>cả</a:t>
            </a:r>
            <a:r>
              <a:rPr lang="en-US" altLang="ja-JP" dirty="0"/>
              <a:t> 2 </a:t>
            </a:r>
            <a:r>
              <a:rPr lang="en-US" altLang="ja-JP" dirty="0" err="1"/>
              <a:t>được</a:t>
            </a:r>
            <a:r>
              <a:rPr lang="en-US" altLang="ja-JP" dirty="0"/>
              <a:t> </a:t>
            </a:r>
            <a:r>
              <a:rPr lang="en-US" altLang="ja-JP" dirty="0" err="1"/>
              <a:t>khai</a:t>
            </a:r>
            <a:r>
              <a:rPr lang="en-US" altLang="ja-JP" dirty="0"/>
              <a:t> </a:t>
            </a:r>
            <a:r>
              <a:rPr lang="en-US" altLang="ja-JP" dirty="0" err="1"/>
              <a:t>triển</a:t>
            </a:r>
            <a:r>
              <a:rPr lang="en-US" altLang="ja-JP" dirty="0"/>
              <a:t> </a:t>
            </a:r>
            <a:r>
              <a:rPr lang="en-US" altLang="ja-JP" dirty="0" err="1"/>
              <a:t>khi</a:t>
            </a:r>
            <a:r>
              <a:rPr lang="en-US" altLang="ja-JP" dirty="0"/>
              <a:t> </a:t>
            </a:r>
            <a:r>
              <a:rPr lang="en-US" altLang="ja-JP" dirty="0" err="1"/>
              <a:t>dịch</a:t>
            </a:r>
            <a:r>
              <a:rPr lang="en-US" altLang="ja-JP" dirty="0"/>
              <a:t> compile time</a:t>
            </a:r>
            <a:endParaRPr lang="tr-TR" altLang="en-US" dirty="0"/>
          </a:p>
          <a:p>
            <a:pPr lvl="1">
              <a:lnSpc>
                <a:spcPct val="100000"/>
              </a:lnSpc>
            </a:pPr>
            <a:r>
              <a:rPr lang="en-US" altLang="ja-JP" dirty="0"/>
              <a:t>macros </a:t>
            </a:r>
            <a:r>
              <a:rPr lang="en-US" altLang="ja-JP" dirty="0" err="1"/>
              <a:t>được</a:t>
            </a:r>
            <a:r>
              <a:rPr lang="en-US" altLang="ja-JP" dirty="0"/>
              <a:t> </a:t>
            </a:r>
            <a:r>
              <a:rPr lang="en-US" altLang="ja-JP" dirty="0" err="1"/>
              <a:t>khai</a:t>
            </a:r>
            <a:r>
              <a:rPr lang="en-US" altLang="ja-JP" dirty="0"/>
              <a:t> </a:t>
            </a:r>
            <a:r>
              <a:rPr lang="en-US" altLang="ja-JP" dirty="0" err="1"/>
              <a:t>triển</a:t>
            </a:r>
            <a:r>
              <a:rPr lang="en-US" altLang="ja-JP" dirty="0"/>
              <a:t> </a:t>
            </a:r>
            <a:r>
              <a:rPr lang="en-US" altLang="ja-JP" dirty="0" err="1"/>
              <a:t>bởi</a:t>
            </a:r>
            <a:r>
              <a:rPr lang="en-US" altLang="ja-JP" dirty="0"/>
              <a:t> preprocessor, </a:t>
            </a:r>
            <a:r>
              <a:rPr lang="en-US" altLang="ja-JP" dirty="0" err="1"/>
              <a:t>còn</a:t>
            </a:r>
            <a:r>
              <a:rPr lang="en-US" altLang="ja-JP" dirty="0"/>
              <a:t> inline functions </a:t>
            </a:r>
            <a:r>
              <a:rPr lang="en-US" altLang="ja-JP" dirty="0" err="1"/>
              <a:t>được</a:t>
            </a:r>
            <a:r>
              <a:rPr lang="en-US" altLang="ja-JP" dirty="0"/>
              <a:t> </a:t>
            </a:r>
            <a:r>
              <a:rPr lang="en-US" altLang="ja-JP" dirty="0" err="1"/>
              <a:t>truyền</a:t>
            </a:r>
            <a:r>
              <a:rPr lang="en-US" altLang="ja-JP" dirty="0"/>
              <a:t> </a:t>
            </a:r>
            <a:r>
              <a:rPr lang="en-US" altLang="ja-JP" dirty="0" err="1"/>
              <a:t>bởi</a:t>
            </a:r>
            <a:r>
              <a:rPr lang="en-US" altLang="ja-JP" dirty="0"/>
              <a:t>  compiler. </a:t>
            </a:r>
            <a:endParaRPr lang="tr-TR" altLang="en-US" dirty="0"/>
          </a:p>
          <a:p>
            <a:pPr>
              <a:lnSpc>
                <a:spcPct val="100000"/>
              </a:lnSpc>
            </a:pPr>
            <a:r>
              <a:rPr lang="en-US" altLang="ja-JP" dirty="0" err="1"/>
              <a:t>Tuy</a:t>
            </a:r>
            <a:r>
              <a:rPr lang="en-US" altLang="ja-JP" dirty="0"/>
              <a:t> </a:t>
            </a:r>
            <a:r>
              <a:rPr lang="en-US" altLang="ja-JP" dirty="0" err="1"/>
              <a:t>nhiên</a:t>
            </a:r>
            <a:r>
              <a:rPr lang="en-US" altLang="ja-JP" dirty="0"/>
              <a:t> </a:t>
            </a:r>
            <a:r>
              <a:rPr lang="en-US" altLang="ja-JP" dirty="0" err="1"/>
              <a:t>có</a:t>
            </a:r>
            <a:r>
              <a:rPr lang="en-US" altLang="ja-JP" dirty="0"/>
              <a:t> </a:t>
            </a:r>
            <a:r>
              <a:rPr lang="en-US" altLang="ja-JP" dirty="0" err="1"/>
              <a:t>nhiều</a:t>
            </a:r>
            <a:r>
              <a:rPr lang="en-US" altLang="ja-JP" dirty="0"/>
              <a:t> </a:t>
            </a:r>
            <a:r>
              <a:rPr lang="en-US" altLang="ja-JP" dirty="0" err="1"/>
              <a:t>điểm</a:t>
            </a:r>
            <a:r>
              <a:rPr lang="en-US" altLang="ja-JP" dirty="0"/>
              <a:t> </a:t>
            </a:r>
            <a:r>
              <a:rPr lang="en-US" altLang="ja-JP" dirty="0" err="1"/>
              <a:t>khác</a:t>
            </a:r>
            <a:r>
              <a:rPr lang="en-US" altLang="ja-JP" dirty="0"/>
              <a:t> </a:t>
            </a:r>
            <a:r>
              <a:rPr lang="en-US" altLang="ja-JP" dirty="0" err="1"/>
              <a:t>biệt</a:t>
            </a:r>
            <a:r>
              <a:rPr lang="en-US" altLang="ja-JP" dirty="0"/>
              <a:t>:</a:t>
            </a:r>
            <a:endParaRPr lang="tr-TR" altLang="en-US" dirty="0"/>
          </a:p>
          <a:p>
            <a:pPr lvl="1">
              <a:lnSpc>
                <a:spcPct val="100000"/>
              </a:lnSpc>
              <a:spcBef>
                <a:spcPts val="600"/>
              </a:spcBef>
            </a:pPr>
            <a:r>
              <a:rPr lang="en-US" altLang="ja-JP" dirty="0"/>
              <a:t>Inline functions </a:t>
            </a:r>
            <a:r>
              <a:rPr lang="en-US" altLang="ja-JP" dirty="0" err="1"/>
              <a:t>tuân</a:t>
            </a:r>
            <a:r>
              <a:rPr lang="en-US" altLang="ja-JP" dirty="0"/>
              <a:t> </a:t>
            </a:r>
            <a:r>
              <a:rPr lang="en-US" altLang="ja-JP" dirty="0" err="1"/>
              <a:t>thủ</a:t>
            </a:r>
            <a:r>
              <a:rPr lang="en-US" altLang="ja-JP" dirty="0"/>
              <a:t> </a:t>
            </a:r>
            <a:r>
              <a:rPr lang="en-US" altLang="ja-JP" dirty="0" err="1"/>
              <a:t>các</a:t>
            </a:r>
            <a:r>
              <a:rPr lang="en-US" altLang="ja-JP" dirty="0"/>
              <a:t> </a:t>
            </a:r>
            <a:r>
              <a:rPr lang="en-US" altLang="ja-JP" dirty="0" err="1"/>
              <a:t>thủ</a:t>
            </a:r>
            <a:r>
              <a:rPr lang="en-US" altLang="ja-JP" dirty="0"/>
              <a:t> </a:t>
            </a:r>
            <a:r>
              <a:rPr lang="en-US" altLang="ja-JP" dirty="0" err="1"/>
              <a:t>tục</a:t>
            </a:r>
            <a:r>
              <a:rPr lang="en-US" altLang="ja-JP" dirty="0"/>
              <a:t> </a:t>
            </a:r>
            <a:r>
              <a:rPr lang="en-US" altLang="ja-JP" dirty="0" err="1"/>
              <a:t>như</a:t>
            </a:r>
            <a:r>
              <a:rPr lang="en-US" altLang="ja-JP" dirty="0"/>
              <a:t> 1 </a:t>
            </a:r>
            <a:r>
              <a:rPr lang="en-US" altLang="ja-JP" dirty="0" err="1"/>
              <a:t>hàm</a:t>
            </a:r>
            <a:r>
              <a:rPr lang="en-US" altLang="ja-JP" dirty="0"/>
              <a:t> </a:t>
            </a:r>
            <a:r>
              <a:rPr lang="en-US" altLang="ja-JP" dirty="0" err="1"/>
              <a:t>binh</a:t>
            </a:r>
            <a:r>
              <a:rPr lang="en-US" altLang="ja-JP" dirty="0"/>
              <a:t> </a:t>
            </a:r>
            <a:r>
              <a:rPr lang="en-US" altLang="ja-JP" dirty="0" err="1"/>
              <a:t>thường</a:t>
            </a:r>
            <a:r>
              <a:rPr lang="en-US" altLang="ja-JP" dirty="0"/>
              <a:t>.</a:t>
            </a:r>
            <a:endParaRPr lang="tr-TR" altLang="en-US" dirty="0"/>
          </a:p>
          <a:p>
            <a:pPr lvl="1">
              <a:lnSpc>
                <a:spcPct val="100000"/>
              </a:lnSpc>
            </a:pPr>
            <a:r>
              <a:rPr lang="en-US" altLang="ja-JP" dirty="0"/>
              <a:t>Inline functions </a:t>
            </a:r>
            <a:r>
              <a:rPr lang="en-US" altLang="ja-JP" dirty="0" err="1"/>
              <a:t>có</a:t>
            </a:r>
            <a:r>
              <a:rPr lang="en-US" altLang="ja-JP" dirty="0"/>
              <a:t> </a:t>
            </a:r>
            <a:r>
              <a:rPr lang="en-US" altLang="ja-JP" dirty="0" err="1"/>
              <a:t>cùng</a:t>
            </a:r>
            <a:r>
              <a:rPr lang="en-US" altLang="ja-JP" dirty="0"/>
              <a:t> syntax </a:t>
            </a:r>
            <a:r>
              <a:rPr lang="en-US" altLang="ja-JP" dirty="0" err="1"/>
              <a:t>như</a:t>
            </a:r>
            <a:r>
              <a:rPr lang="en-US" altLang="ja-JP" dirty="0"/>
              <a:t> </a:t>
            </a:r>
            <a:r>
              <a:rPr lang="en-US" altLang="ja-JP" dirty="0" err="1"/>
              <a:t>các</a:t>
            </a:r>
            <a:r>
              <a:rPr lang="en-US" altLang="ja-JP" dirty="0"/>
              <a:t> </a:t>
            </a:r>
            <a:r>
              <a:rPr lang="en-US" altLang="ja-JP" dirty="0" err="1"/>
              <a:t>hàm</a:t>
            </a:r>
            <a:r>
              <a:rPr lang="en-US" altLang="ja-JP" dirty="0"/>
              <a:t> </a:t>
            </a:r>
            <a:r>
              <a:rPr lang="en-US" altLang="ja-JP" dirty="0" err="1"/>
              <a:t>khác</a:t>
            </a:r>
            <a:r>
              <a:rPr lang="en-US" altLang="ja-JP" dirty="0"/>
              <a:t>, </a:t>
            </a:r>
            <a:r>
              <a:rPr lang="en-US" altLang="ja-JP" dirty="0" err="1"/>
              <a:t>chỉ</a:t>
            </a:r>
            <a:r>
              <a:rPr lang="en-US" altLang="ja-JP" dirty="0"/>
              <a:t> </a:t>
            </a:r>
            <a:r>
              <a:rPr lang="en-US" altLang="ja-JP" dirty="0" err="1"/>
              <a:t>có</a:t>
            </a:r>
            <a:r>
              <a:rPr lang="en-US" altLang="ja-JP" dirty="0"/>
              <a:t> </a:t>
            </a:r>
            <a:r>
              <a:rPr lang="en-US" altLang="ja-JP" dirty="0" err="1"/>
              <a:t>điều</a:t>
            </a:r>
            <a:r>
              <a:rPr lang="en-US" altLang="ja-JP" dirty="0"/>
              <a:t> </a:t>
            </a:r>
            <a:r>
              <a:rPr lang="en-US" altLang="ja-JP" dirty="0" err="1"/>
              <a:t>là</a:t>
            </a:r>
            <a:r>
              <a:rPr lang="en-US" altLang="ja-JP" dirty="0"/>
              <a:t> </a:t>
            </a:r>
            <a:r>
              <a:rPr lang="en-US" altLang="ja-JP" dirty="0" err="1"/>
              <a:t>có</a:t>
            </a:r>
            <a:r>
              <a:rPr lang="en-US" altLang="ja-JP" dirty="0"/>
              <a:t> </a:t>
            </a:r>
            <a:r>
              <a:rPr lang="en-US" altLang="ja-JP" dirty="0" err="1"/>
              <a:t>thêm</a:t>
            </a:r>
            <a:r>
              <a:rPr lang="en-US" altLang="ja-JP" dirty="0"/>
              <a:t> </a:t>
            </a:r>
            <a:r>
              <a:rPr lang="en-US" altLang="ja-JP" dirty="0" err="1"/>
              <a:t>từ</a:t>
            </a:r>
            <a:r>
              <a:rPr lang="en-US" altLang="ja-JP" dirty="0"/>
              <a:t> </a:t>
            </a:r>
            <a:r>
              <a:rPr lang="en-US" altLang="ja-JP" dirty="0" err="1"/>
              <a:t>khóa</a:t>
            </a:r>
            <a:r>
              <a:rPr lang="en-US" altLang="ja-JP" dirty="0"/>
              <a:t> inline </a:t>
            </a:r>
            <a:r>
              <a:rPr lang="en-US" altLang="ja-JP" dirty="0" err="1"/>
              <a:t>khi</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hàm</a:t>
            </a:r>
            <a:r>
              <a:rPr lang="en-US" altLang="ja-JP" dirty="0"/>
              <a:t>.</a:t>
            </a:r>
            <a:endParaRPr lang="tr-TR" altLang="en-US" dirty="0"/>
          </a:p>
          <a:p>
            <a:pPr lvl="1">
              <a:lnSpc>
                <a:spcPct val="100000"/>
              </a:lnSpc>
            </a:pPr>
            <a:r>
              <a:rPr lang="en-US" altLang="ja-JP" dirty="0" err="1"/>
              <a:t>Các</a:t>
            </a:r>
            <a:r>
              <a:rPr lang="en-US" altLang="ja-JP" dirty="0"/>
              <a:t> </a:t>
            </a:r>
            <a:r>
              <a:rPr lang="en-US" altLang="ja-JP" dirty="0" err="1"/>
              <a:t>biểu</a:t>
            </a:r>
            <a:r>
              <a:rPr lang="en-US" altLang="ja-JP" dirty="0"/>
              <a:t> </a:t>
            </a:r>
            <a:r>
              <a:rPr lang="en-US" altLang="ja-JP" dirty="0" err="1"/>
              <a:t>thức</a:t>
            </a:r>
            <a:r>
              <a:rPr lang="en-US" altLang="ja-JP" dirty="0"/>
              <a:t> </a:t>
            </a:r>
            <a:r>
              <a:rPr lang="en-US" altLang="ja-JP" dirty="0" err="1"/>
              <a:t>truyền</a:t>
            </a:r>
            <a:r>
              <a:rPr lang="en-US" altLang="ja-JP" dirty="0"/>
              <a:t> </a:t>
            </a:r>
            <a:r>
              <a:rPr lang="en-US" altLang="ja-JP" dirty="0" err="1"/>
              <a:t>như</a:t>
            </a:r>
            <a:r>
              <a:rPr lang="en-US" altLang="ja-JP" dirty="0"/>
              <a:t> </a:t>
            </a:r>
            <a:r>
              <a:rPr lang="en-US" altLang="ja-JP" dirty="0" err="1"/>
              <a:t>là</a:t>
            </a:r>
            <a:r>
              <a:rPr lang="en-US" altLang="ja-JP" dirty="0"/>
              <a:t> </a:t>
            </a:r>
            <a:r>
              <a:rPr lang="en-US" altLang="ja-JP" dirty="0" err="1"/>
              <a:t>đối</a:t>
            </a:r>
            <a:r>
              <a:rPr lang="en-US" altLang="ja-JP" dirty="0"/>
              <a:t> </a:t>
            </a:r>
            <a:r>
              <a:rPr lang="en-US" altLang="ja-JP" dirty="0" err="1"/>
              <a:t>số</a:t>
            </a:r>
            <a:r>
              <a:rPr lang="en-US" altLang="ja-JP" dirty="0"/>
              <a:t> </a:t>
            </a:r>
            <a:r>
              <a:rPr lang="en-US" altLang="ja-JP" dirty="0" err="1"/>
              <a:t>cho</a:t>
            </a:r>
            <a:r>
              <a:rPr lang="en-US" altLang="ja-JP" dirty="0"/>
              <a:t> inline functions </a:t>
            </a:r>
            <a:r>
              <a:rPr lang="en-US" altLang="ja-JP" dirty="0" err="1"/>
              <a:t>được</a:t>
            </a:r>
            <a:r>
              <a:rPr lang="en-US" altLang="ja-JP" dirty="0"/>
              <a:t> </a:t>
            </a:r>
            <a:r>
              <a:rPr lang="en-US" altLang="ja-JP" dirty="0" err="1"/>
              <a:t>tính</a:t>
            </a:r>
            <a:r>
              <a:rPr lang="en-US" altLang="ja-JP" dirty="0"/>
              <a:t> 1 </a:t>
            </a:r>
            <a:r>
              <a:rPr lang="en-US" altLang="ja-JP" dirty="0" err="1"/>
              <a:t>lần</a:t>
            </a:r>
            <a:r>
              <a:rPr lang="en-US" altLang="ja-JP" dirty="0"/>
              <a:t>. </a:t>
            </a:r>
            <a:r>
              <a:rPr lang="en-US" altLang="ja-JP" dirty="0" err="1"/>
              <a:t>Biểu</a:t>
            </a:r>
            <a:r>
              <a:rPr lang="en-US" altLang="ja-JP" dirty="0"/>
              <a:t> </a:t>
            </a:r>
            <a:r>
              <a:rPr lang="en-US" altLang="ja-JP" dirty="0" err="1"/>
              <a:t>thức</a:t>
            </a:r>
            <a:r>
              <a:rPr lang="en-US" altLang="ja-JP" dirty="0"/>
              <a:t> </a:t>
            </a:r>
            <a:r>
              <a:rPr lang="en-US" altLang="ja-JP" dirty="0" err="1"/>
              <a:t>truyền</a:t>
            </a:r>
            <a:r>
              <a:rPr lang="en-US" altLang="ja-JP" dirty="0"/>
              <a:t> </a:t>
            </a:r>
            <a:r>
              <a:rPr lang="en-US" altLang="ja-JP" dirty="0" err="1"/>
              <a:t>như</a:t>
            </a:r>
            <a:r>
              <a:rPr lang="en-US" altLang="ja-JP" dirty="0"/>
              <a:t> </a:t>
            </a:r>
            <a:r>
              <a:rPr lang="en-US" altLang="ja-JP" dirty="0" err="1"/>
              <a:t>tham</a:t>
            </a:r>
            <a:r>
              <a:rPr lang="en-US" altLang="ja-JP" dirty="0"/>
              <a:t> </a:t>
            </a:r>
            <a:r>
              <a:rPr lang="en-US" altLang="ja-JP" dirty="0" err="1"/>
              <a:t>số</a:t>
            </a:r>
            <a:r>
              <a:rPr lang="en-US" altLang="ja-JP" dirty="0"/>
              <a:t> </a:t>
            </a:r>
            <a:r>
              <a:rPr lang="en-US" altLang="ja-JP" dirty="0" err="1"/>
              <a:t>cho</a:t>
            </a:r>
            <a:r>
              <a:rPr lang="en-US" altLang="ja-JP" dirty="0"/>
              <a:t> macros </a:t>
            </a:r>
            <a:r>
              <a:rPr lang="en-US" altLang="ja-JP" dirty="0" err="1"/>
              <a:t>có</a:t>
            </a:r>
            <a:r>
              <a:rPr lang="en-US" altLang="ja-JP" dirty="0"/>
              <a:t> </a:t>
            </a:r>
            <a:r>
              <a:rPr lang="en-US" altLang="ja-JP" dirty="0" err="1"/>
              <a:t>thể</a:t>
            </a:r>
            <a:r>
              <a:rPr lang="en-US" altLang="ja-JP" dirty="0"/>
              <a:t> </a:t>
            </a:r>
            <a:r>
              <a:rPr lang="en-US" altLang="ja-JP" dirty="0" err="1"/>
              <a:t>được</a:t>
            </a:r>
            <a:r>
              <a:rPr lang="en-US" altLang="ja-JP" dirty="0"/>
              <a:t> </a:t>
            </a:r>
            <a:r>
              <a:rPr lang="en-US" altLang="ja-JP" dirty="0" err="1"/>
              <a:t>tính</a:t>
            </a:r>
            <a:r>
              <a:rPr lang="en-US" altLang="ja-JP" dirty="0"/>
              <a:t> </a:t>
            </a:r>
            <a:r>
              <a:rPr lang="en-US" altLang="ja-JP" dirty="0" err="1"/>
              <a:t>mỗi</a:t>
            </a:r>
            <a:r>
              <a:rPr lang="en-US" altLang="ja-JP" dirty="0"/>
              <a:t> </a:t>
            </a:r>
            <a:r>
              <a:rPr lang="en-US" altLang="ja-JP" dirty="0" err="1"/>
              <a:t>lần</a:t>
            </a:r>
            <a:r>
              <a:rPr lang="en-US" altLang="ja-JP" dirty="0"/>
              <a:t> macro đ</a:t>
            </a:r>
            <a:r>
              <a:rPr lang="vi-VN" altLang="ja-JP" dirty="0"/>
              <a:t>ư</a:t>
            </a:r>
            <a:r>
              <a:rPr lang="en-US" altLang="ja-JP" dirty="0" err="1"/>
              <a:t>ợc</a:t>
            </a:r>
            <a:r>
              <a:rPr lang="en-US" altLang="ja-JP" dirty="0"/>
              <a:t> </a:t>
            </a:r>
            <a:r>
              <a:rPr lang="en-US" altLang="ja-JP" dirty="0" err="1"/>
              <a:t>sử</a:t>
            </a:r>
            <a:r>
              <a:rPr lang="en-US" altLang="ja-JP" dirty="0"/>
              <a:t> </a:t>
            </a:r>
            <a:r>
              <a:rPr lang="en-US" altLang="ja-JP" dirty="0" err="1"/>
              <a:t>dụng</a:t>
            </a:r>
            <a:r>
              <a:rPr lang="en-US" altLang="ja-JP" dirty="0"/>
              <a:t>. </a:t>
            </a:r>
            <a:endParaRPr lang="tr-TR" altLang="en-US" dirty="0"/>
          </a:p>
          <a:p>
            <a:pPr lvl="1">
              <a:lnSpc>
                <a:spcPct val="100000"/>
              </a:lnSpc>
            </a:pPr>
            <a:r>
              <a:rPr lang="en-US" altLang="ja-JP" dirty="0" err="1"/>
              <a:t>Bạn</a:t>
            </a:r>
            <a:r>
              <a:rPr lang="en-US" altLang="ja-JP" dirty="0"/>
              <a:t> </a:t>
            </a:r>
            <a:r>
              <a:rPr lang="en-US" altLang="ja-JP" dirty="0" err="1"/>
              <a:t>không</a:t>
            </a:r>
            <a:r>
              <a:rPr lang="en-US" altLang="ja-JP" dirty="0"/>
              <a:t> </a:t>
            </a:r>
            <a:r>
              <a:rPr lang="en-US" altLang="ja-JP" dirty="0" err="1"/>
              <a:t>thể</a:t>
            </a:r>
            <a:r>
              <a:rPr lang="en-US" altLang="ja-JP" dirty="0"/>
              <a:t> </a:t>
            </a:r>
            <a:r>
              <a:rPr lang="en-US" altLang="ja-JP" dirty="0" err="1"/>
              <a:t>gỡ</a:t>
            </a:r>
            <a:r>
              <a:rPr lang="en-US" altLang="ja-JP" dirty="0"/>
              <a:t> </a:t>
            </a:r>
            <a:r>
              <a:rPr lang="en-US" altLang="ja-JP" dirty="0" err="1"/>
              <a:t>rối</a:t>
            </a:r>
            <a:r>
              <a:rPr lang="en-US" altLang="ja-JP" dirty="0"/>
              <a:t> </a:t>
            </a:r>
            <a:r>
              <a:rPr lang="en-US" altLang="ja-JP" dirty="0" err="1"/>
              <a:t>cho</a:t>
            </a:r>
            <a:r>
              <a:rPr lang="en-US" altLang="ja-JP" dirty="0"/>
              <a:t> </a:t>
            </a:r>
            <a:r>
              <a:rPr lang="tr-TR" altLang="en-US" dirty="0"/>
              <a:t>macros</a:t>
            </a:r>
            <a:r>
              <a:rPr lang="en-US" altLang="ja-JP" dirty="0"/>
              <a:t>, </a:t>
            </a:r>
            <a:r>
              <a:rPr lang="en-US" altLang="ja-JP" dirty="0" err="1"/>
              <a:t>nhưng</a:t>
            </a:r>
            <a:r>
              <a:rPr lang="en-US" altLang="ja-JP" dirty="0"/>
              <a:t> </a:t>
            </a:r>
            <a:r>
              <a:rPr lang="en-US" altLang="ja-JP" dirty="0" err="1"/>
              <a:t>với</a:t>
            </a:r>
            <a:r>
              <a:rPr lang="en-US" altLang="ja-JP" dirty="0"/>
              <a:t> inline functions </a:t>
            </a:r>
            <a:r>
              <a:rPr lang="en-US" altLang="ja-JP" dirty="0" err="1"/>
              <a:t>thì</a:t>
            </a:r>
            <a:r>
              <a:rPr lang="en-US" altLang="ja-JP" dirty="0"/>
              <a:t> </a:t>
            </a:r>
            <a:r>
              <a:rPr lang="en-US" altLang="ja-JP" dirty="0" err="1"/>
              <a:t>có</a:t>
            </a:r>
            <a:r>
              <a:rPr lang="en-US" altLang="ja-JP" dirty="0"/>
              <a:t> </a:t>
            </a:r>
            <a:r>
              <a:rPr lang="en-US" altLang="ja-JP" dirty="0" err="1"/>
              <a:t>thể</a:t>
            </a:r>
            <a:r>
              <a:rPr lang="en-US" altLang="ja-JP" dirty="0"/>
              <a:t>.</a:t>
            </a:r>
          </a:p>
        </p:txBody>
      </p:sp>
      <p:sp>
        <p:nvSpPr>
          <p:cNvPr id="2" name="Slide Number Placeholder 1">
            <a:extLst>
              <a:ext uri="{FF2B5EF4-FFF2-40B4-BE49-F238E27FC236}">
                <a16:creationId xmlns:a16="http://schemas.microsoft.com/office/drawing/2014/main" id="{C3EE84BB-2130-4154-B9E7-35DE2E31AE77}"/>
              </a:ext>
            </a:extLst>
          </p:cNvPr>
          <p:cNvSpPr>
            <a:spLocks noGrp="1"/>
          </p:cNvSpPr>
          <p:nvPr>
            <p:ph type="sldNum" sz="quarter" idx="12"/>
          </p:nvPr>
        </p:nvSpPr>
        <p:spPr/>
        <p:txBody>
          <a:bodyPr/>
          <a:lstStyle/>
          <a:p>
            <a:fld id="{00ACC793-D879-4A72-AB4C-25BC676A92D0}" type="slidenum">
              <a:rPr lang="en-US" smtClean="0"/>
              <a:t>14</a:t>
            </a:fld>
            <a:endParaRPr lang="en-US" dirty="0"/>
          </a:p>
        </p:txBody>
      </p:sp>
    </p:spTree>
    <p:extLst>
      <p:ext uri="{BB962C8B-B14F-4D97-AF65-F5344CB8AC3E}">
        <p14:creationId xmlns:p14="http://schemas.microsoft.com/office/powerpoint/2010/main" val="4156371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36C0DA06-B68B-4DCE-B457-DAC1C905ED52}"/>
              </a:ext>
            </a:extLst>
          </p:cNvPr>
          <p:cNvSpPr>
            <a:spLocks noGrp="1" noChangeArrowheads="1"/>
          </p:cNvSpPr>
          <p:nvPr>
            <p:ph type="title"/>
          </p:nvPr>
        </p:nvSpPr>
        <p:spPr/>
        <p:txBody>
          <a:bodyPr/>
          <a:lstStyle/>
          <a:p>
            <a:r>
              <a:rPr lang="en-US" altLang="en-US" dirty="0" err="1"/>
              <a:t>Ví</a:t>
            </a:r>
            <a:r>
              <a:rPr lang="en-US" altLang="en-US" dirty="0"/>
              <a:t> </a:t>
            </a:r>
            <a:r>
              <a:rPr lang="en-US" altLang="en-US" dirty="0" err="1"/>
              <a:t>dụ</a:t>
            </a:r>
            <a:r>
              <a:rPr lang="en-US" altLang="en-US" dirty="0"/>
              <a:t> </a:t>
            </a:r>
            <a:r>
              <a:rPr lang="tr-TR" altLang="en-US" dirty="0"/>
              <a:t>Macros</a:t>
            </a:r>
            <a:endParaRPr lang="en-US" altLang="ja-JP" dirty="0"/>
          </a:p>
        </p:txBody>
      </p:sp>
      <p:sp>
        <p:nvSpPr>
          <p:cNvPr id="182275" name="Rectangle 3">
            <a:extLst>
              <a:ext uri="{FF2B5EF4-FFF2-40B4-BE49-F238E27FC236}">
                <a16:creationId xmlns:a16="http://schemas.microsoft.com/office/drawing/2014/main" id="{F6E1A268-D1BD-4974-91D5-AB7595778347}"/>
              </a:ext>
            </a:extLst>
          </p:cNvPr>
          <p:cNvSpPr>
            <a:spLocks noGrp="1" noChangeArrowheads="1"/>
          </p:cNvSpPr>
          <p:nvPr>
            <p:ph idx="1"/>
          </p:nvPr>
        </p:nvSpPr>
        <p:spPr>
          <a:xfrm>
            <a:off x="357187" y="969818"/>
            <a:ext cx="8786813" cy="5517246"/>
          </a:xfrm>
        </p:spPr>
        <p:txBody>
          <a:bodyPr>
            <a:normAutofit/>
          </a:bodyPr>
          <a:lstStyle/>
          <a:p>
            <a:pPr marL="0" marR="0" indent="0">
              <a:lnSpc>
                <a:spcPct val="107000"/>
              </a:lnSpc>
              <a:spcBef>
                <a:spcPts val="0"/>
              </a:spcBef>
              <a:spcAft>
                <a:spcPts val="0"/>
              </a:spcAft>
              <a:buNone/>
            </a:pP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#define for(</a:t>
            </a:r>
            <a:r>
              <a:rPr lang="en-US" dirty="0" err="1">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i,a,b</a:t>
            </a: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 for(int </a:t>
            </a:r>
            <a:r>
              <a:rPr lang="en-US" dirty="0" err="1">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 = a; </a:t>
            </a:r>
            <a:r>
              <a:rPr lang="en-US" dirty="0" err="1">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 &lt;= b; </a:t>
            </a:r>
            <a:r>
              <a:rPr lang="en-US" dirty="0" err="1">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n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5</a:t>
            </a:r>
            <a:r>
              <a:rPr lang="en-US" dirty="0">
                <a:effectLst/>
                <a:latin typeface="Courier New" panose="02070309020205020404" pitchFamily="49" charset="0"/>
                <a:ea typeface="Calibri" panose="020F0502020204030204" pitchFamily="34" charset="0"/>
                <a:cs typeface="Times New Roman" panose="02020603050405020304" pitchFamily="18" charset="0"/>
              </a:rPr>
              <a:t>, sum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dirty="0">
                <a:effectLst/>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,n) sum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sum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endl</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lvl="1" indent="0">
              <a:buNone/>
            </a:pPr>
            <a:endParaRPr lang="nn-NO" altLang="ja-JP" sz="2400" dirty="0">
              <a:latin typeface="Courier New" panose="02070309020205020404" pitchFamily="49" charset="0"/>
              <a:cs typeface="Courier New" panose="02070309020205020404" pitchFamily="49" charset="0"/>
            </a:endParaRPr>
          </a:p>
          <a:p>
            <a:pPr marL="0" lvl="1" indent="0">
              <a:buNone/>
            </a:pPr>
            <a:r>
              <a:rPr lang="nn-NO" altLang="ja-JP" sz="2400" dirty="0">
                <a:cs typeface="Arial" panose="020B0604020202020204" pitchFamily="34" charset="0"/>
              </a:rPr>
              <a:t>Kết quả: 15</a:t>
            </a:r>
          </a:p>
          <a:p>
            <a:pPr marL="0" lvl="1" indent="0">
              <a:buNone/>
            </a:pPr>
            <a:endParaRPr lang="nn-NO" altLang="ja-JP" sz="2400" dirty="0">
              <a:latin typeface="Courier New" panose="02070309020205020404" pitchFamily="49" charset="0"/>
              <a:cs typeface="Courier New" panose="02070309020205020404" pitchFamily="49" charset="0"/>
            </a:endParaRPr>
          </a:p>
          <a:p>
            <a:pPr marL="457200" lvl="1" indent="0">
              <a:buNone/>
            </a:pPr>
            <a:endParaRPr lang="en-US" altLang="ja-JP" sz="2600"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C3EE84BB-2130-4154-B9E7-35DE2E31AE77}"/>
              </a:ext>
            </a:extLst>
          </p:cNvPr>
          <p:cNvSpPr>
            <a:spLocks noGrp="1"/>
          </p:cNvSpPr>
          <p:nvPr>
            <p:ph type="sldNum" sz="quarter" idx="12"/>
          </p:nvPr>
        </p:nvSpPr>
        <p:spPr/>
        <p:txBody>
          <a:bodyPr/>
          <a:lstStyle/>
          <a:p>
            <a:fld id="{00ACC793-D879-4A72-AB4C-25BC676A92D0}" type="slidenum">
              <a:rPr lang="en-US" smtClean="0"/>
              <a:t>15</a:t>
            </a:fld>
            <a:endParaRPr lang="en-US" dirty="0"/>
          </a:p>
        </p:txBody>
      </p:sp>
    </p:spTree>
    <p:extLst>
      <p:ext uri="{BB962C8B-B14F-4D97-AF65-F5344CB8AC3E}">
        <p14:creationId xmlns:p14="http://schemas.microsoft.com/office/powerpoint/2010/main" val="2825531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36C0DA06-B68B-4DCE-B457-DAC1C905ED52}"/>
              </a:ext>
            </a:extLst>
          </p:cNvPr>
          <p:cNvSpPr>
            <a:spLocks noGrp="1" noChangeArrowheads="1"/>
          </p:cNvSpPr>
          <p:nvPr>
            <p:ph type="title"/>
          </p:nvPr>
        </p:nvSpPr>
        <p:spPr/>
        <p:txBody>
          <a:bodyPr/>
          <a:lstStyle/>
          <a:p>
            <a:r>
              <a:rPr lang="en-US" altLang="en-US" dirty="0" err="1"/>
              <a:t>Ví</a:t>
            </a:r>
            <a:r>
              <a:rPr lang="en-US" altLang="en-US" dirty="0"/>
              <a:t> </a:t>
            </a:r>
            <a:r>
              <a:rPr lang="en-US" altLang="en-US" dirty="0" err="1"/>
              <a:t>dụ</a:t>
            </a:r>
            <a:r>
              <a:rPr lang="en-US" altLang="en-US" dirty="0"/>
              <a:t> </a:t>
            </a:r>
            <a:r>
              <a:rPr lang="tr-TR" altLang="en-US" dirty="0"/>
              <a:t>Macros</a:t>
            </a:r>
            <a:endParaRPr lang="en-US" altLang="ja-JP" dirty="0"/>
          </a:p>
        </p:txBody>
      </p:sp>
      <p:sp>
        <p:nvSpPr>
          <p:cNvPr id="182275" name="Rectangle 3">
            <a:extLst>
              <a:ext uri="{FF2B5EF4-FFF2-40B4-BE49-F238E27FC236}">
                <a16:creationId xmlns:a16="http://schemas.microsoft.com/office/drawing/2014/main" id="{F6E1A268-D1BD-4974-91D5-AB7595778347}"/>
              </a:ext>
            </a:extLst>
          </p:cNvPr>
          <p:cNvSpPr>
            <a:spLocks noGrp="1" noChangeArrowheads="1"/>
          </p:cNvSpPr>
          <p:nvPr>
            <p:ph idx="1"/>
          </p:nvPr>
        </p:nvSpPr>
        <p:spPr>
          <a:xfrm>
            <a:off x="357187" y="969818"/>
            <a:ext cx="8786813" cy="5517246"/>
          </a:xfrm>
        </p:spPr>
        <p:txBody>
          <a:bodyPr>
            <a:normAutofit/>
          </a:bodyPr>
          <a:lstStyle/>
          <a:p>
            <a:pPr marL="0" lvl="1" indent="0">
              <a:buNone/>
            </a:pPr>
            <a:r>
              <a:rPr lang="nn-NO" altLang="ja-JP" sz="2400" dirty="0">
                <a:cs typeface="Arial" panose="020B0604020202020204" pitchFamily="34" charset="0"/>
              </a:rPr>
              <a:t>Macro không có tham số</a:t>
            </a:r>
          </a:p>
          <a:p>
            <a:pPr marL="0" lvl="1" indent="0">
              <a:buNone/>
            </a:pPr>
            <a:endParaRPr lang="nn-NO" altLang="ja-JP" sz="2400" dirty="0">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US" sz="2800" dirty="0">
                <a:solidFill>
                  <a:srgbClr val="BC7A00"/>
                </a:solidFill>
                <a:effectLst/>
                <a:latin typeface="Courier New" panose="02070309020205020404" pitchFamily="49" charset="0"/>
                <a:ea typeface="Calibri" panose="020F0502020204030204" pitchFamily="34" charset="0"/>
                <a:cs typeface="Times New Roman" panose="02020603050405020304" pitchFamily="18" charset="0"/>
              </a:rPr>
              <a:t>#define expr 2 + 5</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3</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 expr;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2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2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800" dirty="0">
                <a:effectLst/>
                <a:latin typeface="Courier New" panose="02070309020205020404" pitchFamily="49"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lvl="1" indent="0">
              <a:buNone/>
            </a:pPr>
            <a:r>
              <a:rPr lang="nn-NO" altLang="ja-JP" sz="2400" dirty="0">
                <a:cs typeface="Arial" panose="020B0604020202020204" pitchFamily="34" charset="0"/>
              </a:rPr>
              <a:t>Kết quả: 11</a:t>
            </a:r>
          </a:p>
          <a:p>
            <a:pPr marL="457200" lvl="1" indent="0">
              <a:buNone/>
            </a:pPr>
            <a:endParaRPr lang="en-US" altLang="ja-JP" sz="2600"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C3EE84BB-2130-4154-B9E7-35DE2E31AE77}"/>
              </a:ext>
            </a:extLst>
          </p:cNvPr>
          <p:cNvSpPr>
            <a:spLocks noGrp="1"/>
          </p:cNvSpPr>
          <p:nvPr>
            <p:ph type="sldNum" sz="quarter" idx="12"/>
          </p:nvPr>
        </p:nvSpPr>
        <p:spPr/>
        <p:txBody>
          <a:bodyPr/>
          <a:lstStyle/>
          <a:p>
            <a:fld id="{00ACC793-D879-4A72-AB4C-25BC676A92D0}" type="slidenum">
              <a:rPr lang="en-US" smtClean="0"/>
              <a:t>16</a:t>
            </a:fld>
            <a:endParaRPr lang="en-US" dirty="0"/>
          </a:p>
        </p:txBody>
      </p:sp>
    </p:spTree>
    <p:extLst>
      <p:ext uri="{BB962C8B-B14F-4D97-AF65-F5344CB8AC3E}">
        <p14:creationId xmlns:p14="http://schemas.microsoft.com/office/powerpoint/2010/main" val="712714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a:extLst>
              <a:ext uri="{FF2B5EF4-FFF2-40B4-BE49-F238E27FC236}">
                <a16:creationId xmlns:a16="http://schemas.microsoft.com/office/drawing/2014/main" id="{B2EC1E35-9C72-4DC0-A48F-048B257F2529}"/>
              </a:ext>
            </a:extLst>
          </p:cNvPr>
          <p:cNvSpPr>
            <a:spLocks noGrp="1" noChangeArrowheads="1"/>
          </p:cNvSpPr>
          <p:nvPr>
            <p:ph type="title"/>
          </p:nvPr>
        </p:nvSpPr>
        <p:spPr/>
        <p:txBody>
          <a:bodyPr/>
          <a:lstStyle/>
          <a:p>
            <a:r>
              <a:rPr lang="en-US" altLang="en-US" dirty="0" err="1"/>
              <a:t>Biến</a:t>
            </a:r>
            <a:r>
              <a:rPr lang="en-US" altLang="en-US" dirty="0"/>
              <a:t> </a:t>
            </a:r>
            <a:r>
              <a:rPr lang="en-US" altLang="en-US" dirty="0" err="1"/>
              <a:t>tĩnh</a:t>
            </a:r>
            <a:r>
              <a:rPr lang="en-US" altLang="en-US" dirty="0"/>
              <a:t> (s</a:t>
            </a:r>
            <a:r>
              <a:rPr lang="tr-TR" altLang="en-US" dirty="0"/>
              <a:t>tatic </a:t>
            </a:r>
            <a:r>
              <a:rPr lang="en-US" altLang="en-US" dirty="0"/>
              <a:t>v</a:t>
            </a:r>
            <a:r>
              <a:rPr lang="tr-TR" altLang="en-US" dirty="0"/>
              <a:t>ariables</a:t>
            </a:r>
            <a:r>
              <a:rPr lang="en-US" altLang="en-US" dirty="0"/>
              <a:t>)</a:t>
            </a:r>
            <a:endParaRPr lang="en-US" altLang="ja-JP" dirty="0"/>
          </a:p>
        </p:txBody>
      </p:sp>
      <p:sp>
        <p:nvSpPr>
          <p:cNvPr id="171011" name="Rectangle 3">
            <a:extLst>
              <a:ext uri="{FF2B5EF4-FFF2-40B4-BE49-F238E27FC236}">
                <a16:creationId xmlns:a16="http://schemas.microsoft.com/office/drawing/2014/main" id="{4B75B12C-2DC9-46F2-8016-8E58CD598137}"/>
              </a:ext>
            </a:extLst>
          </p:cNvPr>
          <p:cNvSpPr>
            <a:spLocks noGrp="1" noChangeArrowheads="1"/>
          </p:cNvSpPr>
          <p:nvPr>
            <p:ph idx="1"/>
          </p:nvPr>
        </p:nvSpPr>
        <p:spPr/>
        <p:txBody>
          <a:bodyPr>
            <a:normAutofit/>
          </a:bodyPr>
          <a:lstStyle/>
          <a:p>
            <a:pPr>
              <a:lnSpc>
                <a:spcPct val="100000"/>
              </a:lnSpc>
            </a:pPr>
            <a:r>
              <a:rPr lang="en-US" altLang="ja-JP" dirty="0" err="1"/>
              <a:t>Kiểu</a:t>
            </a:r>
            <a:r>
              <a:rPr lang="en-US" altLang="ja-JP" dirty="0"/>
              <a:t> </a:t>
            </a:r>
            <a:r>
              <a:rPr lang="en-US" altLang="ja-JP" dirty="0" err="1"/>
              <a:t>dữ</a:t>
            </a:r>
            <a:r>
              <a:rPr lang="en-US" altLang="ja-JP" dirty="0"/>
              <a:t> </a:t>
            </a:r>
            <a:r>
              <a:rPr lang="en-US" altLang="ja-JP" dirty="0" err="1"/>
              <a:t>liệu</a:t>
            </a:r>
            <a:r>
              <a:rPr lang="en-US" altLang="ja-JP" dirty="0"/>
              <a:t> static </a:t>
            </a:r>
            <a:r>
              <a:rPr lang="en-US" altLang="ja-JP" dirty="0" err="1"/>
              <a:t>tham</a:t>
            </a:r>
            <a:r>
              <a:rPr lang="en-US" altLang="ja-JP" dirty="0"/>
              <a:t> </a:t>
            </a:r>
            <a:r>
              <a:rPr lang="en-US" altLang="ja-JP" dirty="0" err="1"/>
              <a:t>chiếu</a:t>
            </a:r>
            <a:r>
              <a:rPr lang="en-US" altLang="ja-JP" dirty="0"/>
              <a:t> </a:t>
            </a:r>
            <a:r>
              <a:rPr lang="en-US" altLang="ja-JP" dirty="0" err="1"/>
              <a:t>tới</a:t>
            </a:r>
            <a:r>
              <a:rPr lang="en-US" altLang="ja-JP" dirty="0"/>
              <a:t> global hay 'static' variables, </a:t>
            </a:r>
            <a:r>
              <a:rPr lang="en-US" altLang="ja-JP" dirty="0" err="1"/>
              <a:t>chúng</a:t>
            </a:r>
            <a:r>
              <a:rPr lang="en-US" altLang="ja-JP" dirty="0"/>
              <a:t> </a:t>
            </a:r>
            <a:r>
              <a:rPr lang="en-US" altLang="ja-JP" dirty="0" err="1"/>
              <a:t>được</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khi</a:t>
            </a:r>
            <a:r>
              <a:rPr lang="en-US" altLang="ja-JP" dirty="0"/>
              <a:t> </a:t>
            </a:r>
            <a:r>
              <a:rPr lang="en-US" altLang="ja-JP" dirty="0" err="1"/>
              <a:t>dịch</a:t>
            </a:r>
            <a:r>
              <a:rPr lang="en-US" altLang="ja-JP" dirty="0"/>
              <a:t> compile-time</a:t>
            </a:r>
            <a:r>
              <a:rPr lang="tr-TR" altLang="en-US" dirty="0"/>
              <a:t>.</a:t>
            </a:r>
          </a:p>
          <a:p>
            <a:pPr marL="223838" lvl="1" indent="0">
              <a:buNone/>
            </a:pPr>
            <a:endParaRPr lang="en-US" altLang="ja-JP" sz="3200" dirty="0">
              <a:latin typeface="Courier New" panose="02070309020205020404" pitchFamily="49" charset="0"/>
              <a:cs typeface="Courier New" panose="02070309020205020404" pitchFamily="49" charset="0"/>
            </a:endParaRPr>
          </a:p>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int_array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dirty="0">
                <a:effectLst/>
                <a:latin typeface="Courier New" panose="02070309020205020404" pitchFamily="49" charset="0"/>
                <a:ea typeface="Calibri" panose="020F0502020204030204" pitchFamily="34" charset="0"/>
                <a:cs typeface="Times New Roman" panose="02020603050405020304" pitchFamily="18" charset="0"/>
              </a:rPr>
              <a:t>() {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static</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float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float_array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100</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double</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double_array</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100</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char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err="1">
                <a:effectLst/>
                <a:latin typeface="Courier New" panose="02070309020205020404" pitchFamily="49" charset="0"/>
                <a:ea typeface="Calibri" panose="020F0502020204030204" pitchFamily="34" charset="0"/>
                <a:cs typeface="Times New Roman" panose="02020603050405020304" pitchFamily="18" charset="0"/>
              </a:rPr>
              <a:t>pchar</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pchar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char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)malloc(</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100</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i="1" dirty="0">
                <a:solidFill>
                  <a:srgbClr val="408080"/>
                </a:solidFill>
                <a:effectLst/>
                <a:latin typeface="Courier New" panose="02070309020205020404" pitchFamily="49" charset="0"/>
                <a:ea typeface="Calibri" panose="020F0502020204030204" pitchFamily="34" charset="0"/>
                <a:cs typeface="Times New Roman" panose="02020603050405020304" pitchFamily="18" charset="0"/>
              </a:rPr>
              <a:t>/* ....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tr-TR" altLang="en-US" dirty="0"/>
          </a:p>
          <a:p>
            <a:endParaRPr lang="en-US" altLang="ja-JP" dirty="0"/>
          </a:p>
        </p:txBody>
      </p:sp>
      <p:sp>
        <p:nvSpPr>
          <p:cNvPr id="2" name="Slide Number Placeholder 1">
            <a:extLst>
              <a:ext uri="{FF2B5EF4-FFF2-40B4-BE49-F238E27FC236}">
                <a16:creationId xmlns:a16="http://schemas.microsoft.com/office/drawing/2014/main" id="{C2D124C7-FD34-446B-A6B3-9D0BFBA251D5}"/>
              </a:ext>
            </a:extLst>
          </p:cNvPr>
          <p:cNvSpPr>
            <a:spLocks noGrp="1"/>
          </p:cNvSpPr>
          <p:nvPr>
            <p:ph type="sldNum" sz="quarter" idx="12"/>
          </p:nvPr>
        </p:nvSpPr>
        <p:spPr/>
        <p:txBody>
          <a:bodyPr/>
          <a:lstStyle/>
          <a:p>
            <a:fld id="{00ACC793-D879-4A72-AB4C-25BC676A92D0}" type="slidenum">
              <a:rPr lang="en-US" smtClean="0"/>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F36B7C0E-4443-4B91-B920-F43EC1D03FA2}"/>
              </a:ext>
            </a:extLst>
          </p:cNvPr>
          <p:cNvSpPr>
            <a:spLocks noGrp="1" noChangeArrowheads="1"/>
          </p:cNvSpPr>
          <p:nvPr>
            <p:ph type="title"/>
          </p:nvPr>
        </p:nvSpPr>
        <p:spPr/>
        <p:txBody>
          <a:bodyPr/>
          <a:lstStyle/>
          <a:p>
            <a:r>
              <a:rPr lang="tr-TR" altLang="en-US"/>
              <a:t>Static Variables</a:t>
            </a:r>
            <a:endParaRPr lang="en-US" altLang="ja-JP"/>
          </a:p>
        </p:txBody>
      </p:sp>
      <p:sp>
        <p:nvSpPr>
          <p:cNvPr id="173059" name="Rectangle 3">
            <a:extLst>
              <a:ext uri="{FF2B5EF4-FFF2-40B4-BE49-F238E27FC236}">
                <a16:creationId xmlns:a16="http://schemas.microsoft.com/office/drawing/2014/main" id="{EA1C7821-3EB7-4A7C-9085-E4F4CA405ECF}"/>
              </a:ext>
            </a:extLst>
          </p:cNvPr>
          <p:cNvSpPr>
            <a:spLocks noGrp="1" noChangeArrowheads="1"/>
          </p:cNvSpPr>
          <p:nvPr>
            <p:ph idx="1"/>
          </p:nvPr>
        </p:nvSpPr>
        <p:spPr>
          <a:xfrm>
            <a:off x="628650" y="866300"/>
            <a:ext cx="7886700" cy="5751658"/>
          </a:xfrm>
        </p:spPr>
        <p:txBody>
          <a:bodyPr>
            <a:normAutofit fontScale="92500" lnSpcReduction="10000"/>
          </a:bodyPr>
          <a:lstStyle/>
          <a:p>
            <a:pPr>
              <a:lnSpc>
                <a:spcPct val="110000"/>
              </a:lnSpc>
            </a:pPr>
            <a:r>
              <a:rPr lang="en-US" altLang="ja-JP" dirty="0" err="1"/>
              <a:t>Các</a:t>
            </a:r>
            <a:r>
              <a:rPr lang="en-US" altLang="ja-JP" dirty="0"/>
              <a:t> </a:t>
            </a:r>
            <a:r>
              <a:rPr lang="en-US" altLang="ja-JP" dirty="0" err="1"/>
              <a:t>biến</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trong</a:t>
            </a:r>
            <a:r>
              <a:rPr lang="en-US" altLang="ja-JP" dirty="0"/>
              <a:t> </a:t>
            </a:r>
            <a:r>
              <a:rPr lang="en-US" altLang="ja-JP" dirty="0" err="1"/>
              <a:t>chương</a:t>
            </a:r>
            <a:r>
              <a:rPr lang="en-US" altLang="ja-JP" dirty="0"/>
              <a:t> </a:t>
            </a:r>
            <a:r>
              <a:rPr lang="en-US" altLang="ja-JP" dirty="0" err="1"/>
              <a:t>trình</a:t>
            </a:r>
            <a:r>
              <a:rPr lang="en-US" altLang="ja-JP" dirty="0"/>
              <a:t> con </a:t>
            </a:r>
            <a:r>
              <a:rPr lang="en-US" altLang="ja-JP" dirty="0" err="1"/>
              <a:t>được</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bộ</a:t>
            </a:r>
            <a:r>
              <a:rPr lang="en-US" altLang="ja-JP" dirty="0"/>
              <a:t> </a:t>
            </a:r>
            <a:r>
              <a:rPr lang="en-US" altLang="ja-JP" dirty="0" err="1"/>
              <a:t>nhớ</a:t>
            </a:r>
            <a:r>
              <a:rPr lang="en-US" altLang="ja-JP" dirty="0"/>
              <a:t> </a:t>
            </a:r>
            <a:r>
              <a:rPr lang="en-US" altLang="ja-JP" dirty="0" err="1"/>
              <a:t>khi</a:t>
            </a:r>
            <a:r>
              <a:rPr lang="en-US" altLang="ja-JP" dirty="0"/>
              <a:t> </a:t>
            </a:r>
            <a:r>
              <a:rPr lang="en-US" altLang="ja-JP" dirty="0" err="1"/>
              <a:t>chương</a:t>
            </a:r>
            <a:r>
              <a:rPr lang="en-US" altLang="ja-JP" dirty="0"/>
              <a:t> </a:t>
            </a:r>
            <a:r>
              <a:rPr lang="en-US" altLang="ja-JP" dirty="0" err="1"/>
              <a:t>trình</a:t>
            </a:r>
            <a:r>
              <a:rPr lang="en-US" altLang="ja-JP" dirty="0"/>
              <a:t> con </a:t>
            </a:r>
            <a:r>
              <a:rPr lang="en-US" altLang="ja-JP" dirty="0" err="1"/>
              <a:t>được</a:t>
            </a:r>
            <a:r>
              <a:rPr lang="en-US" altLang="ja-JP" dirty="0"/>
              <a:t> </a:t>
            </a:r>
            <a:r>
              <a:rPr lang="en-US" altLang="ja-JP" dirty="0" err="1"/>
              <a:t>gọi</a:t>
            </a:r>
            <a:r>
              <a:rPr lang="en-US" altLang="ja-JP" dirty="0"/>
              <a:t> </a:t>
            </a:r>
            <a:r>
              <a:rPr lang="en-US" altLang="ja-JP" dirty="0" err="1"/>
              <a:t>và</a:t>
            </a:r>
            <a:r>
              <a:rPr lang="en-US" altLang="ja-JP" dirty="0"/>
              <a:t> </a:t>
            </a:r>
            <a:r>
              <a:rPr lang="en-US" altLang="ja-JP" dirty="0" err="1"/>
              <a:t>sẽ</a:t>
            </a:r>
            <a:r>
              <a:rPr lang="en-US" altLang="ja-JP" dirty="0"/>
              <a:t> </a:t>
            </a:r>
            <a:r>
              <a:rPr lang="en-US" altLang="ja-JP" dirty="0" err="1"/>
              <a:t>bị</a:t>
            </a:r>
            <a:r>
              <a:rPr lang="en-US" altLang="ja-JP" dirty="0"/>
              <a:t> </a:t>
            </a:r>
            <a:r>
              <a:rPr lang="en-US" altLang="ja-JP" dirty="0" err="1"/>
              <a:t>loại</a:t>
            </a:r>
            <a:r>
              <a:rPr lang="en-US" altLang="ja-JP" dirty="0"/>
              <a:t> </a:t>
            </a:r>
            <a:r>
              <a:rPr lang="en-US" altLang="ja-JP" dirty="0" err="1"/>
              <a:t>bỏ</a:t>
            </a:r>
            <a:r>
              <a:rPr lang="en-US" altLang="ja-JP" dirty="0"/>
              <a:t> </a:t>
            </a:r>
            <a:r>
              <a:rPr lang="en-US" altLang="ja-JP" dirty="0" err="1"/>
              <a:t>khi</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chương</a:t>
            </a:r>
            <a:r>
              <a:rPr lang="en-US" altLang="ja-JP" dirty="0"/>
              <a:t> </a:t>
            </a:r>
            <a:r>
              <a:rPr lang="en-US" altLang="ja-JP" dirty="0" err="1"/>
              <a:t>trình</a:t>
            </a:r>
            <a:r>
              <a:rPr lang="en-US" altLang="ja-JP" dirty="0"/>
              <a:t> con. </a:t>
            </a:r>
            <a:endParaRPr lang="tr-TR" altLang="en-US" dirty="0"/>
          </a:p>
          <a:p>
            <a:pPr>
              <a:lnSpc>
                <a:spcPct val="110000"/>
              </a:lnSpc>
            </a:pPr>
            <a:r>
              <a:rPr lang="en-US" altLang="ja-JP" dirty="0" err="1"/>
              <a:t>Khi</a:t>
            </a:r>
            <a:r>
              <a:rPr lang="en-US" altLang="ja-JP" dirty="0"/>
              <a:t> </a:t>
            </a:r>
            <a:r>
              <a:rPr lang="en-US" altLang="ja-JP" dirty="0" err="1"/>
              <a:t>bạn</a:t>
            </a:r>
            <a:r>
              <a:rPr lang="en-US" altLang="ja-JP" dirty="0"/>
              <a:t> </a:t>
            </a:r>
            <a:r>
              <a:rPr lang="en-US" altLang="ja-JP" dirty="0" err="1"/>
              <a:t>gọi</a:t>
            </a:r>
            <a:r>
              <a:rPr lang="en-US" altLang="ja-JP" dirty="0"/>
              <a:t> </a:t>
            </a:r>
            <a:r>
              <a:rPr lang="en-US" altLang="ja-JP" dirty="0" err="1"/>
              <a:t>lại</a:t>
            </a:r>
            <a:r>
              <a:rPr lang="en-US" altLang="ja-JP" dirty="0"/>
              <a:t> </a:t>
            </a:r>
            <a:r>
              <a:rPr lang="en-US" altLang="ja-JP" dirty="0" err="1"/>
              <a:t>chương</a:t>
            </a:r>
            <a:r>
              <a:rPr lang="en-US" altLang="ja-JP" dirty="0"/>
              <a:t> </a:t>
            </a:r>
            <a:r>
              <a:rPr lang="en-US" altLang="ja-JP" dirty="0" err="1"/>
              <a:t>trình</a:t>
            </a:r>
            <a:r>
              <a:rPr lang="en-US" altLang="ja-JP" dirty="0"/>
              <a:t> con, </a:t>
            </a:r>
            <a:r>
              <a:rPr lang="en-US" altLang="ja-JP" dirty="0" err="1"/>
              <a:t>các</a:t>
            </a:r>
            <a:r>
              <a:rPr lang="en-US" altLang="ja-JP" dirty="0"/>
              <a:t> </a:t>
            </a:r>
            <a:r>
              <a:rPr lang="en-US" altLang="ja-JP" dirty="0" err="1"/>
              <a:t>biến</a:t>
            </a:r>
            <a:r>
              <a:rPr lang="en-US" altLang="ja-JP" dirty="0"/>
              <a:t> </a:t>
            </a:r>
            <a:r>
              <a:rPr lang="en-US" altLang="ja-JP" dirty="0" err="1"/>
              <a:t>cục</a:t>
            </a:r>
            <a:r>
              <a:rPr lang="en-US" altLang="ja-JP" dirty="0"/>
              <a:t> </a:t>
            </a:r>
            <a:r>
              <a:rPr lang="en-US" altLang="ja-JP" dirty="0" err="1"/>
              <a:t>bộ</a:t>
            </a:r>
            <a:r>
              <a:rPr lang="en-US" altLang="ja-JP" dirty="0"/>
              <a:t> </a:t>
            </a:r>
            <a:r>
              <a:rPr lang="en-US" altLang="ja-JP" dirty="0" err="1"/>
              <a:t>lại</a:t>
            </a:r>
            <a:r>
              <a:rPr lang="en-US" altLang="ja-JP" dirty="0"/>
              <a:t> </a:t>
            </a:r>
            <a:r>
              <a:rPr lang="en-US" altLang="ja-JP" dirty="0" err="1"/>
              <a:t>được</a:t>
            </a:r>
            <a:r>
              <a:rPr lang="en-US" altLang="ja-JP" dirty="0"/>
              <a:t> </a:t>
            </a:r>
            <a:r>
              <a:rPr lang="en-US" altLang="ja-JP" dirty="0" err="1"/>
              <a:t>cấp</a:t>
            </a:r>
            <a:r>
              <a:rPr lang="en-US" altLang="ja-JP" dirty="0"/>
              <a:t> </a:t>
            </a:r>
            <a:r>
              <a:rPr lang="en-US" altLang="ja-JP" dirty="0" err="1"/>
              <a:t>phát</a:t>
            </a:r>
            <a:r>
              <a:rPr lang="en-US" altLang="ja-JP" dirty="0"/>
              <a:t> </a:t>
            </a:r>
            <a:r>
              <a:rPr lang="en-US" altLang="ja-JP" dirty="0" err="1"/>
              <a:t>và</a:t>
            </a:r>
            <a:r>
              <a:rPr lang="en-US" altLang="ja-JP" dirty="0"/>
              <a:t> </a:t>
            </a:r>
            <a:r>
              <a:rPr lang="en-US" altLang="ja-JP" dirty="0" err="1"/>
              <a:t>khởi</a:t>
            </a:r>
            <a:r>
              <a:rPr lang="en-US" altLang="ja-JP" dirty="0"/>
              <a:t> </a:t>
            </a:r>
            <a:r>
              <a:rPr lang="en-US" altLang="ja-JP" dirty="0" err="1"/>
              <a:t>tạo</a:t>
            </a:r>
            <a:r>
              <a:rPr lang="en-US" altLang="ja-JP" dirty="0"/>
              <a:t> </a:t>
            </a:r>
            <a:r>
              <a:rPr lang="en-US" altLang="ja-JP" dirty="0" err="1"/>
              <a:t>lại</a:t>
            </a:r>
            <a:r>
              <a:rPr lang="en-US" altLang="ja-JP" dirty="0"/>
              <a:t>. </a:t>
            </a:r>
            <a:endParaRPr lang="tr-TR" altLang="en-US" dirty="0"/>
          </a:p>
          <a:p>
            <a:pPr>
              <a:lnSpc>
                <a:spcPct val="110000"/>
              </a:lnSpc>
            </a:pPr>
            <a:r>
              <a:rPr lang="en-US" altLang="ja-JP" dirty="0" err="1"/>
              <a:t>Nếu</a:t>
            </a:r>
            <a:r>
              <a:rPr lang="en-US" altLang="ja-JP" dirty="0"/>
              <a:t> </a:t>
            </a:r>
            <a:r>
              <a:rPr lang="en-US" altLang="ja-JP" dirty="0" err="1"/>
              <a:t>bạn</a:t>
            </a:r>
            <a:r>
              <a:rPr lang="en-US" altLang="ja-JP" dirty="0"/>
              <a:t> </a:t>
            </a:r>
            <a:r>
              <a:rPr lang="en-US" altLang="ja-JP" dirty="0" err="1"/>
              <a:t>muốn</a:t>
            </a:r>
            <a:r>
              <a:rPr lang="en-US" altLang="ja-JP" dirty="0"/>
              <a:t> 1 </a:t>
            </a:r>
            <a:r>
              <a:rPr lang="en-US" altLang="ja-JP" dirty="0" err="1"/>
              <a:t>giá</a:t>
            </a:r>
            <a:r>
              <a:rPr lang="en-US" altLang="ja-JP" dirty="0"/>
              <a:t> </a:t>
            </a:r>
            <a:r>
              <a:rPr lang="en-US" altLang="ja-JP" dirty="0" err="1"/>
              <a:t>trị</a:t>
            </a:r>
            <a:r>
              <a:rPr lang="en-US" altLang="ja-JP" dirty="0"/>
              <a:t> </a:t>
            </a:r>
            <a:r>
              <a:rPr lang="en-US" altLang="ja-JP" dirty="0" err="1"/>
              <a:t>vẫn</a:t>
            </a:r>
            <a:r>
              <a:rPr lang="en-US" altLang="ja-JP" dirty="0"/>
              <a:t>  </a:t>
            </a:r>
            <a:r>
              <a:rPr lang="en-US" altLang="ja-JP" dirty="0" err="1"/>
              <a:t>được</a:t>
            </a:r>
            <a:r>
              <a:rPr lang="en-US" altLang="ja-JP" dirty="0"/>
              <a:t> </a:t>
            </a:r>
            <a:r>
              <a:rPr lang="en-US" altLang="ja-JP" dirty="0" err="1"/>
              <a:t>lưu</a:t>
            </a:r>
            <a:r>
              <a:rPr lang="en-US" altLang="ja-JP" dirty="0"/>
              <a:t> </a:t>
            </a:r>
            <a:r>
              <a:rPr lang="en-US" altLang="ja-JP" dirty="0" err="1"/>
              <a:t>lại</a:t>
            </a:r>
            <a:r>
              <a:rPr lang="en-US" altLang="ja-JP" dirty="0"/>
              <a:t> </a:t>
            </a:r>
            <a:r>
              <a:rPr lang="en-US" altLang="ja-JP" dirty="0" err="1"/>
              <a:t>cho</a:t>
            </a:r>
            <a:r>
              <a:rPr lang="en-US" altLang="ja-JP" dirty="0"/>
              <a:t> </a:t>
            </a:r>
            <a:r>
              <a:rPr lang="en-US" altLang="ja-JP" dirty="0" err="1"/>
              <a:t>đến</a:t>
            </a:r>
            <a:r>
              <a:rPr lang="en-US" altLang="ja-JP" dirty="0"/>
              <a:t> </a:t>
            </a:r>
            <a:r>
              <a:rPr lang="en-US" altLang="ja-JP" dirty="0" err="1"/>
              <a:t>khi</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toàn</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bạn</a:t>
            </a:r>
            <a:r>
              <a:rPr lang="en-US" altLang="ja-JP" dirty="0"/>
              <a:t> </a:t>
            </a:r>
            <a:r>
              <a:rPr lang="en-US" altLang="ja-JP" dirty="0" err="1"/>
              <a:t>cần</a:t>
            </a:r>
            <a:r>
              <a:rPr lang="en-US" altLang="ja-JP" dirty="0"/>
              <a:t> </a:t>
            </a:r>
            <a:r>
              <a:rPr lang="en-US" altLang="ja-JP" dirty="0" err="1"/>
              <a:t>khai</a:t>
            </a:r>
            <a:r>
              <a:rPr lang="en-US" altLang="ja-JP" dirty="0"/>
              <a:t> </a:t>
            </a:r>
            <a:r>
              <a:rPr lang="en-US" altLang="ja-JP" dirty="0" err="1"/>
              <a:t>báo</a:t>
            </a:r>
            <a:r>
              <a:rPr lang="en-US" altLang="ja-JP" dirty="0"/>
              <a:t> </a:t>
            </a:r>
            <a:r>
              <a:rPr lang="en-US" altLang="ja-JP" dirty="0" err="1"/>
              <a:t>biến</a:t>
            </a:r>
            <a:r>
              <a:rPr lang="en-US" altLang="ja-JP" dirty="0"/>
              <a:t> </a:t>
            </a:r>
            <a:r>
              <a:rPr lang="en-US" altLang="ja-JP" dirty="0" err="1"/>
              <a:t>cục</a:t>
            </a:r>
            <a:r>
              <a:rPr lang="en-US" altLang="ja-JP" dirty="0"/>
              <a:t> </a:t>
            </a:r>
            <a:r>
              <a:rPr lang="en-US" altLang="ja-JP" dirty="0" err="1"/>
              <a:t>bộ</a:t>
            </a:r>
            <a:r>
              <a:rPr lang="en-US" altLang="ja-JP" dirty="0"/>
              <a:t> </a:t>
            </a:r>
            <a:r>
              <a:rPr lang="en-US" altLang="ja-JP" dirty="0" err="1"/>
              <a:t>của</a:t>
            </a:r>
            <a:r>
              <a:rPr lang="en-US" altLang="ja-JP" dirty="0"/>
              <a:t> </a:t>
            </a:r>
            <a:r>
              <a:rPr lang="en-US" altLang="ja-JP" dirty="0" err="1"/>
              <a:t>chương</a:t>
            </a:r>
            <a:r>
              <a:rPr lang="en-US" altLang="ja-JP" dirty="0"/>
              <a:t> </a:t>
            </a:r>
            <a:r>
              <a:rPr lang="en-US" altLang="ja-JP" dirty="0" err="1"/>
              <a:t>trình</a:t>
            </a:r>
            <a:r>
              <a:rPr lang="en-US" altLang="ja-JP" dirty="0"/>
              <a:t> con </a:t>
            </a:r>
            <a:r>
              <a:rPr lang="en-US" altLang="ja-JP" dirty="0" err="1"/>
              <a:t>đó</a:t>
            </a:r>
            <a:r>
              <a:rPr lang="en-US" altLang="ja-JP" dirty="0"/>
              <a:t> </a:t>
            </a:r>
            <a:r>
              <a:rPr lang="en-US" altLang="ja-JP" dirty="0" err="1"/>
              <a:t>là</a:t>
            </a:r>
            <a:r>
              <a:rPr lang="en-US" altLang="ja-JP" dirty="0"/>
              <a:t> static </a:t>
            </a:r>
            <a:r>
              <a:rPr lang="en-US" altLang="ja-JP" dirty="0" err="1"/>
              <a:t>và</a:t>
            </a:r>
            <a:r>
              <a:rPr lang="en-US" altLang="ja-JP" dirty="0"/>
              <a:t> </a:t>
            </a:r>
            <a:r>
              <a:rPr lang="en-US" altLang="ja-JP" dirty="0" err="1"/>
              <a:t>khởi</a:t>
            </a:r>
            <a:r>
              <a:rPr lang="en-US" altLang="ja-JP" dirty="0"/>
              <a:t> </a:t>
            </a:r>
            <a:r>
              <a:rPr lang="en-US" altLang="ja-JP" dirty="0" err="1"/>
              <a:t>tạo</a:t>
            </a:r>
            <a:r>
              <a:rPr lang="en-US" altLang="ja-JP" dirty="0"/>
              <a:t> </a:t>
            </a:r>
            <a:r>
              <a:rPr lang="en-US" altLang="ja-JP" dirty="0" err="1"/>
              <a:t>cho</a:t>
            </a:r>
            <a:r>
              <a:rPr lang="en-US" altLang="ja-JP" dirty="0"/>
              <a:t> </a:t>
            </a:r>
            <a:r>
              <a:rPr lang="en-US" altLang="ja-JP" dirty="0" err="1"/>
              <a:t>nó</a:t>
            </a:r>
            <a:r>
              <a:rPr lang="en-US" altLang="ja-JP" dirty="0"/>
              <a:t> 1 </a:t>
            </a:r>
            <a:r>
              <a:rPr lang="en-US" altLang="ja-JP" dirty="0" err="1"/>
              <a:t>giá</a:t>
            </a:r>
            <a:r>
              <a:rPr lang="en-US" altLang="ja-JP" dirty="0"/>
              <a:t> </a:t>
            </a:r>
            <a:r>
              <a:rPr lang="en-US" altLang="ja-JP" dirty="0" err="1"/>
              <a:t>trị</a:t>
            </a:r>
            <a:r>
              <a:rPr lang="en-US" altLang="ja-JP" dirty="0"/>
              <a:t>.</a:t>
            </a:r>
            <a:r>
              <a:rPr lang="tr-TR" altLang="en-US" dirty="0"/>
              <a:t> </a:t>
            </a:r>
          </a:p>
          <a:p>
            <a:pPr lvl="1">
              <a:lnSpc>
                <a:spcPct val="110000"/>
              </a:lnSpc>
            </a:pPr>
            <a:r>
              <a:rPr lang="en-US" altLang="ja-JP" dirty="0" err="1"/>
              <a:t>Việc</a:t>
            </a:r>
            <a:r>
              <a:rPr lang="en-US" altLang="ja-JP" dirty="0"/>
              <a:t> </a:t>
            </a:r>
            <a:r>
              <a:rPr lang="en-US" altLang="ja-JP" dirty="0" err="1"/>
              <a:t>khởi</a:t>
            </a:r>
            <a:r>
              <a:rPr lang="en-US" altLang="ja-JP" dirty="0"/>
              <a:t> </a:t>
            </a:r>
            <a:r>
              <a:rPr lang="en-US" altLang="ja-JP" dirty="0" err="1"/>
              <a:t>tạo</a:t>
            </a:r>
            <a:r>
              <a:rPr lang="en-US" altLang="ja-JP" dirty="0"/>
              <a:t> </a:t>
            </a:r>
            <a:r>
              <a:rPr lang="en-US" altLang="ja-JP" dirty="0" err="1"/>
              <a:t>sẽ</a:t>
            </a:r>
            <a:r>
              <a:rPr lang="en-US" altLang="ja-JP" dirty="0"/>
              <a:t> </a:t>
            </a:r>
            <a:r>
              <a:rPr lang="en-US" altLang="ja-JP" dirty="0" err="1"/>
              <a:t>chỉ</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lần</a:t>
            </a:r>
            <a:r>
              <a:rPr lang="en-US" altLang="ja-JP" dirty="0"/>
              <a:t> </a:t>
            </a:r>
            <a:r>
              <a:rPr lang="en-US" altLang="ja-JP" dirty="0" err="1"/>
              <a:t>đàu</a:t>
            </a:r>
            <a:r>
              <a:rPr lang="en-US" altLang="ja-JP" dirty="0"/>
              <a:t> </a:t>
            </a:r>
            <a:r>
              <a:rPr lang="en-US" altLang="ja-JP" dirty="0" err="1"/>
              <a:t>tiên</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được</a:t>
            </a:r>
            <a:r>
              <a:rPr lang="en-US" altLang="ja-JP" dirty="0"/>
              <a:t> </a:t>
            </a:r>
            <a:r>
              <a:rPr lang="en-US" altLang="ja-JP" dirty="0" err="1"/>
              <a:t>gọi</a:t>
            </a:r>
            <a:r>
              <a:rPr lang="en-US" altLang="ja-JP" dirty="0"/>
              <a:t> </a:t>
            </a:r>
            <a:r>
              <a:rPr lang="en-US" altLang="ja-JP" dirty="0" err="1"/>
              <a:t>và</a:t>
            </a:r>
            <a:r>
              <a:rPr lang="en-US" altLang="ja-JP" dirty="0"/>
              <a:t> </a:t>
            </a:r>
            <a:r>
              <a:rPr lang="en-US" altLang="ja-JP" dirty="0" err="1"/>
              <a:t>giá</a:t>
            </a:r>
            <a:r>
              <a:rPr lang="en-US" altLang="ja-JP" dirty="0"/>
              <a:t> </a:t>
            </a:r>
            <a:r>
              <a:rPr lang="en-US" altLang="ja-JP" dirty="0" err="1"/>
              <a:t>trị</a:t>
            </a:r>
            <a:r>
              <a:rPr lang="en-US" altLang="ja-JP" dirty="0"/>
              <a:t> </a:t>
            </a:r>
            <a:r>
              <a:rPr lang="en-US" altLang="ja-JP" dirty="0" err="1"/>
              <a:t>sau</a:t>
            </a:r>
            <a:r>
              <a:rPr lang="en-US" altLang="ja-JP" dirty="0"/>
              <a:t> </a:t>
            </a:r>
            <a:r>
              <a:rPr lang="en-US" altLang="ja-JP" dirty="0" err="1"/>
              <a:t>khi</a:t>
            </a:r>
            <a:r>
              <a:rPr lang="en-US" altLang="ja-JP" dirty="0"/>
              <a:t> </a:t>
            </a:r>
            <a:r>
              <a:rPr lang="en-US" altLang="ja-JP" dirty="0" err="1"/>
              <a:t>biến</a:t>
            </a:r>
            <a:r>
              <a:rPr lang="en-US" altLang="ja-JP" dirty="0"/>
              <a:t> </a:t>
            </a:r>
            <a:r>
              <a:rPr lang="en-US" altLang="ja-JP" dirty="0" err="1"/>
              <a:t>đổi</a:t>
            </a:r>
            <a:r>
              <a:rPr lang="en-US" altLang="ja-JP" dirty="0"/>
              <a:t> </a:t>
            </a:r>
            <a:r>
              <a:rPr lang="en-US" altLang="ja-JP" dirty="0" err="1"/>
              <a:t>sẽ</a:t>
            </a:r>
            <a:r>
              <a:rPr lang="en-US" altLang="ja-JP" dirty="0"/>
              <a:t> </a:t>
            </a:r>
            <a:r>
              <a:rPr lang="en-US" altLang="ja-JP" dirty="0" err="1"/>
              <a:t>được</a:t>
            </a:r>
            <a:r>
              <a:rPr lang="en-US" altLang="ja-JP" dirty="0"/>
              <a:t> </a:t>
            </a:r>
            <a:r>
              <a:rPr lang="en-US" altLang="ja-JP" dirty="0" err="1"/>
              <a:t>lưu</a:t>
            </a:r>
            <a:r>
              <a:rPr lang="en-US" altLang="ja-JP" dirty="0"/>
              <a:t> </a:t>
            </a:r>
            <a:r>
              <a:rPr lang="en-US" altLang="ja-JP" dirty="0" err="1"/>
              <a:t>cho</a:t>
            </a:r>
            <a:r>
              <a:rPr lang="en-US" altLang="ja-JP" dirty="0"/>
              <a:t> </a:t>
            </a:r>
            <a:r>
              <a:rPr lang="en-US" altLang="ja-JP" dirty="0" err="1"/>
              <a:t>các</a:t>
            </a:r>
            <a:r>
              <a:rPr lang="en-US" altLang="ja-JP" dirty="0"/>
              <a:t> </a:t>
            </a:r>
            <a:r>
              <a:rPr lang="en-US" altLang="ja-JP" dirty="0" err="1"/>
              <a:t>lần</a:t>
            </a:r>
            <a:r>
              <a:rPr lang="en-US" altLang="ja-JP" dirty="0"/>
              <a:t> </a:t>
            </a:r>
            <a:r>
              <a:rPr lang="en-US" altLang="ja-JP" dirty="0" err="1"/>
              <a:t>gọi</a:t>
            </a:r>
            <a:r>
              <a:rPr lang="en-US" altLang="ja-JP" dirty="0"/>
              <a:t> </a:t>
            </a:r>
            <a:r>
              <a:rPr lang="en-US" altLang="ja-JP" dirty="0" err="1"/>
              <a:t>sau</a:t>
            </a:r>
            <a:r>
              <a:rPr lang="en-US" altLang="ja-JP" dirty="0"/>
              <a:t>. </a:t>
            </a:r>
            <a:endParaRPr lang="tr-TR" altLang="en-US" dirty="0"/>
          </a:p>
          <a:p>
            <a:pPr lvl="1">
              <a:lnSpc>
                <a:spcPct val="110000"/>
              </a:lnSpc>
            </a:pPr>
            <a:r>
              <a:rPr lang="en-US" altLang="ja-JP" dirty="0" err="1"/>
              <a:t>Bằng</a:t>
            </a:r>
            <a:r>
              <a:rPr lang="en-US" altLang="ja-JP" dirty="0"/>
              <a:t> </a:t>
            </a:r>
            <a:r>
              <a:rPr lang="en-US" altLang="ja-JP" dirty="0" err="1"/>
              <a:t>cách</a:t>
            </a:r>
            <a:r>
              <a:rPr lang="en-US" altLang="ja-JP" dirty="0"/>
              <a:t> </a:t>
            </a:r>
            <a:r>
              <a:rPr lang="en-US" altLang="ja-JP" dirty="0" err="1"/>
              <a:t>này</a:t>
            </a:r>
            <a:r>
              <a:rPr lang="en-US" altLang="ja-JP" dirty="0"/>
              <a:t> 1 </a:t>
            </a:r>
            <a:r>
              <a:rPr lang="en-US" altLang="ja-JP" dirty="0" err="1"/>
              <a:t>chương</a:t>
            </a:r>
            <a:r>
              <a:rPr lang="en-US" altLang="ja-JP" dirty="0"/>
              <a:t> </a:t>
            </a:r>
            <a:r>
              <a:rPr lang="en-US" altLang="ja-JP" dirty="0" err="1"/>
              <a:t>trình</a:t>
            </a:r>
            <a:r>
              <a:rPr lang="en-US" altLang="ja-JP" dirty="0"/>
              <a:t> con </a:t>
            </a:r>
            <a:r>
              <a:rPr lang="en-US" altLang="ja-JP" dirty="0" err="1"/>
              <a:t>có</a:t>
            </a:r>
            <a:r>
              <a:rPr lang="en-US" altLang="ja-JP" dirty="0"/>
              <a:t> </a:t>
            </a:r>
            <a:r>
              <a:rPr lang="en-US" altLang="ja-JP" dirty="0" err="1"/>
              <a:t>thể</a:t>
            </a:r>
            <a:r>
              <a:rPr lang="en-US" altLang="ja-JP" dirty="0"/>
              <a:t> “</a:t>
            </a:r>
            <a:r>
              <a:rPr lang="en-US" altLang="ja-JP" dirty="0" err="1"/>
              <a:t>nhớ</a:t>
            </a:r>
            <a:r>
              <a:rPr lang="en-US" altLang="ja-JP" dirty="0"/>
              <a:t>” </a:t>
            </a:r>
            <a:r>
              <a:rPr lang="en-US" altLang="ja-JP" dirty="0" err="1"/>
              <a:t>một</a:t>
            </a:r>
            <a:r>
              <a:rPr lang="en-US" altLang="ja-JP" dirty="0"/>
              <a:t> </a:t>
            </a:r>
            <a:r>
              <a:rPr lang="en-US" altLang="ja-JP" dirty="0" err="1"/>
              <a:t>vài</a:t>
            </a:r>
            <a:r>
              <a:rPr lang="en-US" altLang="ja-JP" dirty="0"/>
              <a:t> </a:t>
            </a:r>
            <a:r>
              <a:rPr lang="en-US" altLang="ja-JP" dirty="0" err="1"/>
              <a:t>mẩu</a:t>
            </a:r>
            <a:r>
              <a:rPr lang="en-US" altLang="ja-JP" dirty="0"/>
              <a:t> tin </a:t>
            </a:r>
            <a:r>
              <a:rPr lang="en-US" altLang="ja-JP" dirty="0" err="1"/>
              <a:t>sau</a:t>
            </a:r>
            <a:r>
              <a:rPr lang="en-US" altLang="ja-JP" dirty="0"/>
              <a:t> </a:t>
            </a:r>
            <a:r>
              <a:rPr lang="en-US" altLang="ja-JP" dirty="0" err="1"/>
              <a:t>mỗi</a:t>
            </a:r>
            <a:r>
              <a:rPr lang="en-US" altLang="ja-JP" dirty="0"/>
              <a:t> </a:t>
            </a:r>
            <a:r>
              <a:rPr lang="en-US" altLang="ja-JP" dirty="0" err="1"/>
              <a:t>lần</a:t>
            </a:r>
            <a:r>
              <a:rPr lang="en-US" altLang="ja-JP" dirty="0"/>
              <a:t> </a:t>
            </a:r>
            <a:r>
              <a:rPr lang="en-US" altLang="ja-JP" dirty="0" err="1"/>
              <a:t>được</a:t>
            </a:r>
            <a:r>
              <a:rPr lang="en-US" altLang="ja-JP" dirty="0"/>
              <a:t> </a:t>
            </a:r>
            <a:r>
              <a:rPr lang="en-US" altLang="ja-JP" dirty="0" err="1"/>
              <a:t>gọi</a:t>
            </a:r>
            <a:r>
              <a:rPr lang="en-US" altLang="ja-JP" dirty="0"/>
              <a:t>. </a:t>
            </a:r>
          </a:p>
          <a:p>
            <a:pPr>
              <a:lnSpc>
                <a:spcPct val="110000"/>
              </a:lnSpc>
            </a:pPr>
            <a:r>
              <a:rPr lang="en-US" altLang="ja-JP" dirty="0" err="1"/>
              <a:t>Dùng</a:t>
            </a:r>
            <a:r>
              <a:rPr lang="en-US" altLang="ja-JP" dirty="0"/>
              <a:t> </a:t>
            </a:r>
            <a:r>
              <a:rPr lang="en-US" altLang="ja-JP" dirty="0" err="1"/>
              <a:t>biến</a:t>
            </a:r>
            <a:r>
              <a:rPr lang="en-US" altLang="ja-JP" dirty="0"/>
              <a:t> </a:t>
            </a:r>
            <a:r>
              <a:rPr lang="tr-TR" altLang="en-US" dirty="0"/>
              <a:t>Static </a:t>
            </a:r>
            <a:r>
              <a:rPr lang="en-US" altLang="ja-JP" dirty="0" err="1"/>
              <a:t>thay</a:t>
            </a:r>
            <a:r>
              <a:rPr lang="en-US" altLang="ja-JP" dirty="0"/>
              <a:t> </a:t>
            </a:r>
            <a:r>
              <a:rPr lang="en-US" altLang="ja-JP" dirty="0" err="1"/>
              <a:t>vì</a:t>
            </a:r>
            <a:r>
              <a:rPr lang="en-US" altLang="ja-JP" dirty="0"/>
              <a:t> </a:t>
            </a:r>
            <a:r>
              <a:rPr lang="tr-TR" altLang="en-US" dirty="0"/>
              <a:t>Global:</a:t>
            </a:r>
            <a:r>
              <a:rPr lang="en-US" altLang="ja-JP" dirty="0"/>
              <a:t> </a:t>
            </a:r>
            <a:endParaRPr lang="tr-TR" altLang="en-US" dirty="0"/>
          </a:p>
          <a:p>
            <a:pPr lvl="1">
              <a:lnSpc>
                <a:spcPct val="110000"/>
              </a:lnSpc>
            </a:pPr>
            <a:r>
              <a:rPr lang="en-US" altLang="ja-JP" dirty="0" err="1"/>
              <a:t>Ưu</a:t>
            </a:r>
            <a:r>
              <a:rPr lang="en-US" altLang="ja-JP" dirty="0"/>
              <a:t> </a:t>
            </a:r>
            <a:r>
              <a:rPr lang="en-US" altLang="ja-JP" dirty="0" err="1"/>
              <a:t>điểm</a:t>
            </a:r>
            <a:r>
              <a:rPr lang="en-US" altLang="ja-JP" dirty="0"/>
              <a:t> </a:t>
            </a:r>
            <a:r>
              <a:rPr lang="en-US" altLang="ja-JP" dirty="0" err="1"/>
              <a:t>của</a:t>
            </a:r>
            <a:r>
              <a:rPr lang="en-US" altLang="ja-JP" dirty="0"/>
              <a:t> 1 </a:t>
            </a:r>
            <a:r>
              <a:rPr lang="en-US" altLang="ja-JP" dirty="0" err="1"/>
              <a:t>biến</a:t>
            </a:r>
            <a:r>
              <a:rPr lang="en-US" altLang="ja-JP" dirty="0"/>
              <a:t>  static: </a:t>
            </a:r>
            <a:r>
              <a:rPr lang="en-US" altLang="ja-JP" dirty="0" err="1"/>
              <a:t>biến</a:t>
            </a:r>
            <a:r>
              <a:rPr lang="en-US" altLang="ja-JP" dirty="0"/>
              <a:t> </a:t>
            </a:r>
            <a:r>
              <a:rPr lang="en-US" altLang="ja-JP" dirty="0" err="1"/>
              <a:t>cục</a:t>
            </a:r>
            <a:r>
              <a:rPr lang="en-US" altLang="ja-JP" dirty="0"/>
              <a:t> </a:t>
            </a:r>
            <a:r>
              <a:rPr lang="en-US" altLang="ja-JP" dirty="0" err="1"/>
              <a:t>bộ</a:t>
            </a:r>
            <a:r>
              <a:rPr lang="en-US" altLang="ja-JP" dirty="0"/>
              <a:t> </a:t>
            </a:r>
            <a:r>
              <a:rPr lang="en-US" altLang="ja-JP" dirty="0" err="1"/>
              <a:t>của</a:t>
            </a:r>
            <a:r>
              <a:rPr lang="en-US" altLang="ja-JP" dirty="0"/>
              <a:t> </a:t>
            </a:r>
            <a:r>
              <a:rPr lang="en-US" altLang="ja-JP" dirty="0" err="1"/>
              <a:t>chương</a:t>
            </a:r>
            <a:r>
              <a:rPr lang="en-US" altLang="ja-JP" dirty="0"/>
              <a:t> </a:t>
            </a:r>
            <a:r>
              <a:rPr lang="en-US" altLang="ja-JP" dirty="0" err="1"/>
              <a:t>trình</a:t>
            </a:r>
            <a:r>
              <a:rPr lang="en-US" altLang="ja-JP" dirty="0"/>
              <a:t> con, do </a:t>
            </a:r>
            <a:r>
              <a:rPr lang="en-US" altLang="ja-JP" dirty="0" err="1"/>
              <a:t>đó</a:t>
            </a:r>
            <a:r>
              <a:rPr lang="en-US" altLang="ja-JP" dirty="0"/>
              <a:t> </a:t>
            </a:r>
            <a:r>
              <a:rPr lang="en-US" altLang="ja-JP" dirty="0" err="1"/>
              <a:t>tránh</a:t>
            </a:r>
            <a:r>
              <a:rPr lang="en-US" altLang="ja-JP" dirty="0"/>
              <a:t> </a:t>
            </a:r>
            <a:r>
              <a:rPr lang="en-US" altLang="ja-JP" dirty="0" err="1"/>
              <a:t>được</a:t>
            </a:r>
            <a:r>
              <a:rPr lang="en-US" altLang="ja-JP" dirty="0"/>
              <a:t> </a:t>
            </a:r>
            <a:r>
              <a:rPr lang="en-US" altLang="ja-JP" dirty="0" err="1"/>
              <a:t>các</a:t>
            </a:r>
            <a:r>
              <a:rPr lang="en-US" altLang="ja-JP" dirty="0"/>
              <a:t> </a:t>
            </a:r>
            <a:r>
              <a:rPr lang="en-US" altLang="ja-JP" dirty="0" err="1"/>
              <a:t>hiệu</a:t>
            </a:r>
            <a:r>
              <a:rPr lang="en-US" altLang="ja-JP" dirty="0"/>
              <a:t> </a:t>
            </a:r>
            <a:r>
              <a:rPr lang="en-US" altLang="ja-JP" dirty="0" err="1"/>
              <a:t>ứng</a:t>
            </a:r>
            <a:r>
              <a:rPr lang="en-US" altLang="ja-JP" dirty="0"/>
              <a:t> </a:t>
            </a:r>
            <a:r>
              <a:rPr lang="en-US" altLang="ja-JP" dirty="0" err="1"/>
              <a:t>phụ</a:t>
            </a:r>
            <a:r>
              <a:rPr lang="en-US" altLang="ja-JP" dirty="0"/>
              <a:t> (side effects). </a:t>
            </a:r>
            <a:endParaRPr lang="tr-TR" altLang="en-US" dirty="0"/>
          </a:p>
        </p:txBody>
      </p:sp>
      <p:sp>
        <p:nvSpPr>
          <p:cNvPr id="2" name="Slide Number Placeholder 1">
            <a:extLst>
              <a:ext uri="{FF2B5EF4-FFF2-40B4-BE49-F238E27FC236}">
                <a16:creationId xmlns:a16="http://schemas.microsoft.com/office/drawing/2014/main" id="{434315C0-C771-403D-AF34-0AA300A1D5F6}"/>
              </a:ext>
            </a:extLst>
          </p:cNvPr>
          <p:cNvSpPr>
            <a:spLocks noGrp="1"/>
          </p:cNvSpPr>
          <p:nvPr>
            <p:ph type="sldNum" sz="quarter" idx="12"/>
          </p:nvPr>
        </p:nvSpPr>
        <p:spPr/>
        <p:txBody>
          <a:bodyPr/>
          <a:lstStyle/>
          <a:p>
            <a:fld id="{00ACC793-D879-4A72-AB4C-25BC676A92D0}"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a:extLst>
              <a:ext uri="{FF2B5EF4-FFF2-40B4-BE49-F238E27FC236}">
                <a16:creationId xmlns:a16="http://schemas.microsoft.com/office/drawing/2014/main" id="{43670A4B-33B1-489D-B570-5A2F63CF1B83}"/>
              </a:ext>
            </a:extLst>
          </p:cNvPr>
          <p:cNvSpPr>
            <a:spLocks noGrp="1" noChangeArrowheads="1"/>
          </p:cNvSpPr>
          <p:nvPr>
            <p:ph type="title"/>
          </p:nvPr>
        </p:nvSpPr>
        <p:spPr/>
        <p:txBody>
          <a:bodyPr/>
          <a:lstStyle/>
          <a:p>
            <a:r>
              <a:rPr lang="tr-TR" altLang="en-US"/>
              <a:t>Stack, heap</a:t>
            </a:r>
            <a:endParaRPr lang="en-US" altLang="ja-JP"/>
          </a:p>
        </p:txBody>
      </p:sp>
      <p:sp>
        <p:nvSpPr>
          <p:cNvPr id="175107" name="Rectangle 3">
            <a:extLst>
              <a:ext uri="{FF2B5EF4-FFF2-40B4-BE49-F238E27FC236}">
                <a16:creationId xmlns:a16="http://schemas.microsoft.com/office/drawing/2014/main" id="{5BD2B2A4-3F3A-4BBC-87B1-EF6E71863A61}"/>
              </a:ext>
            </a:extLst>
          </p:cNvPr>
          <p:cNvSpPr>
            <a:spLocks noGrp="1" noChangeArrowheads="1"/>
          </p:cNvSpPr>
          <p:nvPr>
            <p:ph idx="1"/>
          </p:nvPr>
        </p:nvSpPr>
        <p:spPr/>
        <p:txBody>
          <a:bodyPr>
            <a:normAutofit lnSpcReduction="10000"/>
          </a:bodyPr>
          <a:lstStyle/>
          <a:p>
            <a:r>
              <a:rPr lang="en-US" altLang="ja-JP" sz="2800" dirty="0" err="1"/>
              <a:t>Khi</a:t>
            </a:r>
            <a:r>
              <a:rPr lang="en-US" altLang="ja-JP" sz="2800" dirty="0"/>
              <a:t> </a:t>
            </a:r>
            <a:r>
              <a:rPr lang="en-US" altLang="ja-JP" sz="2800" dirty="0" err="1"/>
              <a:t>thực</a:t>
            </a:r>
            <a:r>
              <a:rPr lang="en-US" altLang="ja-JP" sz="2800" dirty="0"/>
              <a:t> </a:t>
            </a:r>
            <a:r>
              <a:rPr lang="en-US" altLang="ja-JP" sz="2800" dirty="0" err="1"/>
              <a:t>hiện</a:t>
            </a:r>
            <a:r>
              <a:rPr lang="en-US" altLang="ja-JP" sz="2800" dirty="0"/>
              <a:t>, </a:t>
            </a:r>
            <a:r>
              <a:rPr lang="en-US" altLang="ja-JP" sz="2800" dirty="0" err="1"/>
              <a:t>vùng</a:t>
            </a:r>
            <a:r>
              <a:rPr lang="en-US" altLang="ja-JP" sz="2800" dirty="0"/>
              <a:t> </a:t>
            </a:r>
            <a:r>
              <a:rPr lang="en-US" altLang="ja-JP" sz="2800" dirty="0" err="1"/>
              <a:t>dữ</a:t>
            </a:r>
            <a:r>
              <a:rPr lang="en-US" altLang="ja-JP" sz="2800" dirty="0"/>
              <a:t> </a:t>
            </a:r>
            <a:r>
              <a:rPr lang="en-US" altLang="ja-JP" sz="2800" dirty="0" err="1"/>
              <a:t>liệu</a:t>
            </a:r>
            <a:r>
              <a:rPr lang="en-US" altLang="ja-JP" sz="2800" dirty="0"/>
              <a:t> data segment </a:t>
            </a:r>
            <a:r>
              <a:rPr lang="en-US" altLang="ja-JP" sz="2800" dirty="0" err="1"/>
              <a:t>của</a:t>
            </a:r>
            <a:r>
              <a:rPr lang="en-US" altLang="ja-JP" sz="2800" dirty="0"/>
              <a:t> </a:t>
            </a:r>
            <a:r>
              <a:rPr lang="en-US" altLang="ja-JP" sz="2800" dirty="0" err="1"/>
              <a:t>một</a:t>
            </a:r>
            <a:r>
              <a:rPr lang="en-US" altLang="ja-JP" sz="2800" dirty="0"/>
              <a:t> </a:t>
            </a:r>
            <a:r>
              <a:rPr lang="en-US" altLang="ja-JP" sz="2800" dirty="0" err="1"/>
              <a:t>chương</a:t>
            </a:r>
            <a:r>
              <a:rPr lang="en-US" altLang="ja-JP" sz="2800" dirty="0"/>
              <a:t> </a:t>
            </a:r>
            <a:r>
              <a:rPr lang="en-US" altLang="ja-JP" sz="2800" dirty="0" err="1"/>
              <a:t>trình</a:t>
            </a:r>
            <a:r>
              <a:rPr lang="en-US" altLang="ja-JP" sz="2800" dirty="0"/>
              <a:t> </a:t>
            </a:r>
            <a:r>
              <a:rPr lang="en-US" altLang="ja-JP" sz="2800" dirty="0" err="1"/>
              <a:t>được</a:t>
            </a:r>
            <a:r>
              <a:rPr lang="en-US" altLang="ja-JP" sz="2800" dirty="0"/>
              <a:t> chia </a:t>
            </a:r>
            <a:r>
              <a:rPr lang="en-US" altLang="ja-JP" sz="2800" dirty="0" err="1"/>
              <a:t>làm</a:t>
            </a:r>
            <a:r>
              <a:rPr lang="en-US" altLang="ja-JP" sz="2800" dirty="0"/>
              <a:t> 3 </a:t>
            </a:r>
            <a:r>
              <a:rPr lang="en-US" altLang="ja-JP" sz="2800" dirty="0" err="1"/>
              <a:t>phần</a:t>
            </a:r>
            <a:r>
              <a:rPr lang="en-US" altLang="ja-JP" sz="2800" dirty="0"/>
              <a:t>: </a:t>
            </a:r>
            <a:endParaRPr lang="tr-TR" altLang="en-US" sz="2800" dirty="0"/>
          </a:p>
          <a:p>
            <a:pPr lvl="1"/>
            <a:r>
              <a:rPr lang="en-US" altLang="ja-JP" sz="2400" dirty="0"/>
              <a:t>static, stack, </a:t>
            </a:r>
            <a:r>
              <a:rPr lang="en-US" altLang="ja-JP" sz="2400" dirty="0" err="1"/>
              <a:t>và</a:t>
            </a:r>
            <a:r>
              <a:rPr lang="en-US" altLang="ja-JP" sz="2400" dirty="0"/>
              <a:t> heap data. </a:t>
            </a:r>
            <a:endParaRPr lang="tr-TR" altLang="en-US" sz="2400" dirty="0"/>
          </a:p>
          <a:p>
            <a:r>
              <a:rPr lang="tr-TR" altLang="en-US" sz="2800" dirty="0"/>
              <a:t>Static: global </a:t>
            </a:r>
            <a:r>
              <a:rPr lang="en-US" altLang="ja-JP" sz="2800" dirty="0"/>
              <a:t>hay</a:t>
            </a:r>
            <a:r>
              <a:rPr lang="tr-TR" altLang="en-US" sz="2800" dirty="0"/>
              <a:t> static variables</a:t>
            </a:r>
          </a:p>
          <a:p>
            <a:r>
              <a:rPr lang="en-US" altLang="ja-JP" sz="2800" dirty="0"/>
              <a:t>Stack data</a:t>
            </a:r>
            <a:r>
              <a:rPr lang="tr-TR" altLang="en-US" sz="2800" dirty="0"/>
              <a:t>:</a:t>
            </a:r>
          </a:p>
          <a:p>
            <a:pPr lvl="1"/>
            <a:r>
              <a:rPr lang="en-US" altLang="ja-JP" sz="2400" dirty="0" err="1"/>
              <a:t>các</a:t>
            </a:r>
            <a:r>
              <a:rPr lang="en-US" altLang="ja-JP" sz="2400" dirty="0"/>
              <a:t> </a:t>
            </a:r>
            <a:r>
              <a:rPr lang="en-US" altLang="ja-JP" sz="2400" dirty="0" err="1"/>
              <a:t>biến</a:t>
            </a:r>
            <a:r>
              <a:rPr lang="en-US" altLang="ja-JP" sz="2400" dirty="0"/>
              <a:t> </a:t>
            </a:r>
            <a:r>
              <a:rPr lang="en-US" altLang="ja-JP" sz="2400" dirty="0" err="1"/>
              <a:t>cục</a:t>
            </a:r>
            <a:r>
              <a:rPr lang="en-US" altLang="ja-JP" sz="2400" dirty="0"/>
              <a:t> </a:t>
            </a:r>
            <a:r>
              <a:rPr lang="en-US" altLang="ja-JP" sz="2400" dirty="0" err="1"/>
              <a:t>bộ</a:t>
            </a:r>
            <a:r>
              <a:rPr lang="en-US" altLang="ja-JP" sz="2400" dirty="0"/>
              <a:t> </a:t>
            </a:r>
            <a:r>
              <a:rPr lang="en-US" altLang="ja-JP" sz="2400" dirty="0" err="1"/>
              <a:t>của</a:t>
            </a:r>
            <a:r>
              <a:rPr lang="en-US" altLang="ja-JP" sz="2400" dirty="0"/>
              <a:t> </a:t>
            </a:r>
            <a:r>
              <a:rPr lang="en-US" altLang="ja-JP" sz="2400" dirty="0" err="1"/>
              <a:t>ch</a:t>
            </a:r>
            <a:r>
              <a:rPr lang="vi-VN" altLang="ja-JP" sz="2400" dirty="0"/>
              <a:t>ư</a:t>
            </a:r>
            <a:r>
              <a:rPr lang="en-US" altLang="ja-JP" sz="2400" dirty="0" err="1"/>
              <a:t>ơng</a:t>
            </a:r>
            <a:r>
              <a:rPr lang="en-US" altLang="ja-JP" sz="2400" dirty="0"/>
              <a:t> </a:t>
            </a:r>
            <a:r>
              <a:rPr lang="en-US" altLang="ja-JP" sz="2400" dirty="0" err="1"/>
              <a:t>trình</a:t>
            </a:r>
            <a:r>
              <a:rPr lang="en-US" altLang="ja-JP" sz="2400" dirty="0"/>
              <a:t> con</a:t>
            </a:r>
            <a:endParaRPr lang="tr-TR" altLang="en-US" sz="2400" dirty="0"/>
          </a:p>
          <a:p>
            <a:pPr lvl="2"/>
            <a:r>
              <a:rPr lang="en-US" altLang="ja-JP" sz="2400" dirty="0" err="1"/>
              <a:t>ví</a:t>
            </a:r>
            <a:r>
              <a:rPr lang="en-US" altLang="ja-JP" sz="2400" dirty="0"/>
              <a:t> </a:t>
            </a:r>
            <a:r>
              <a:rPr lang="en-US" altLang="ja-JP" sz="2400" dirty="0" err="1"/>
              <a:t>dụ</a:t>
            </a:r>
            <a:r>
              <a:rPr lang="en-US" altLang="ja-JP" sz="2400" dirty="0"/>
              <a:t>  </a:t>
            </a:r>
            <a:r>
              <a:rPr lang="en-US" altLang="ja-JP" sz="2400" dirty="0" err="1"/>
              <a:t>double_array</a:t>
            </a:r>
            <a:r>
              <a:rPr lang="en-US" altLang="ja-JP" sz="2400" dirty="0"/>
              <a:t> </a:t>
            </a:r>
            <a:r>
              <a:rPr lang="en-US" altLang="ja-JP" sz="2400" dirty="0" err="1"/>
              <a:t>trong</a:t>
            </a:r>
            <a:r>
              <a:rPr lang="en-US" altLang="ja-JP" sz="2400" dirty="0"/>
              <a:t> </a:t>
            </a:r>
            <a:r>
              <a:rPr lang="en-US" altLang="ja-JP" sz="2400" dirty="0" err="1"/>
              <a:t>ví</a:t>
            </a:r>
            <a:r>
              <a:rPr lang="en-US" altLang="ja-JP" sz="2400" dirty="0"/>
              <a:t> </a:t>
            </a:r>
            <a:r>
              <a:rPr lang="en-US" altLang="ja-JP" sz="2400" dirty="0" err="1"/>
              <a:t>dụ</a:t>
            </a:r>
            <a:r>
              <a:rPr lang="en-US" altLang="ja-JP" sz="2400" dirty="0"/>
              <a:t> </a:t>
            </a:r>
            <a:r>
              <a:rPr lang="en-US" altLang="ja-JP" sz="2400" dirty="0" err="1"/>
              <a:t>trên</a:t>
            </a:r>
            <a:r>
              <a:rPr lang="en-US" altLang="ja-JP" sz="2400" dirty="0"/>
              <a:t>. </a:t>
            </a:r>
            <a:endParaRPr lang="tr-TR" altLang="en-US" sz="2400" dirty="0"/>
          </a:p>
          <a:p>
            <a:r>
              <a:rPr lang="en-US" altLang="ja-JP" sz="2800" dirty="0"/>
              <a:t>Heap data</a:t>
            </a:r>
            <a:r>
              <a:rPr lang="tr-TR" altLang="en-US" sz="2800" dirty="0"/>
              <a:t>:</a:t>
            </a:r>
          </a:p>
          <a:p>
            <a:pPr lvl="1"/>
            <a:r>
              <a:rPr lang="en-US" altLang="ja-JP" sz="2400" dirty="0" err="1"/>
              <a:t>Dữ</a:t>
            </a:r>
            <a:r>
              <a:rPr lang="en-US" altLang="ja-JP" sz="2400" dirty="0"/>
              <a:t> </a:t>
            </a:r>
            <a:r>
              <a:rPr lang="en-US" altLang="ja-JP" sz="2400" dirty="0" err="1"/>
              <a:t>liệu</a:t>
            </a:r>
            <a:r>
              <a:rPr lang="en-US" altLang="ja-JP" sz="2400" dirty="0"/>
              <a:t> </a:t>
            </a:r>
            <a:r>
              <a:rPr lang="en-US" altLang="ja-JP" sz="2400" dirty="0" err="1"/>
              <a:t>được</a:t>
            </a:r>
            <a:r>
              <a:rPr lang="en-US" altLang="ja-JP" sz="2400" dirty="0"/>
              <a:t> </a:t>
            </a:r>
            <a:r>
              <a:rPr lang="en-US" altLang="ja-JP" sz="2400" dirty="0" err="1"/>
              <a:t>cấp</a:t>
            </a:r>
            <a:r>
              <a:rPr lang="en-US" altLang="ja-JP" sz="2400" dirty="0"/>
              <a:t> </a:t>
            </a:r>
            <a:r>
              <a:rPr lang="en-US" altLang="ja-JP" sz="2400" dirty="0" err="1"/>
              <a:t>phát</a:t>
            </a:r>
            <a:r>
              <a:rPr lang="en-US" altLang="ja-JP" sz="2400" dirty="0"/>
              <a:t> </a:t>
            </a:r>
            <a:r>
              <a:rPr lang="en-US" altLang="ja-JP" sz="2400" dirty="0" err="1"/>
              <a:t>động</a:t>
            </a:r>
            <a:r>
              <a:rPr lang="en-US" altLang="ja-JP" sz="2400" dirty="0"/>
              <a:t> (</a:t>
            </a:r>
            <a:r>
              <a:rPr lang="en-US" altLang="ja-JP" sz="2400" dirty="0" err="1"/>
              <a:t>ví</a:t>
            </a:r>
            <a:r>
              <a:rPr lang="en-US" altLang="ja-JP" sz="2400" dirty="0"/>
              <a:t> </a:t>
            </a:r>
            <a:r>
              <a:rPr lang="en-US" altLang="ja-JP" sz="2400" dirty="0" err="1"/>
              <a:t>dụ</a:t>
            </a:r>
            <a:r>
              <a:rPr lang="en-US" altLang="ja-JP" sz="2400" dirty="0"/>
              <a:t>, </a:t>
            </a:r>
            <a:r>
              <a:rPr lang="en-US" altLang="ja-JP" sz="2400" dirty="0" err="1"/>
              <a:t>pchar</a:t>
            </a:r>
            <a:r>
              <a:rPr lang="en-US" altLang="ja-JP" sz="2400" dirty="0"/>
              <a:t> </a:t>
            </a:r>
            <a:r>
              <a:rPr lang="en-US" altLang="ja-JP" sz="2400" dirty="0" err="1"/>
              <a:t>trong</a:t>
            </a:r>
            <a:r>
              <a:rPr lang="en-US" altLang="ja-JP" sz="2400" dirty="0"/>
              <a:t> </a:t>
            </a:r>
            <a:r>
              <a:rPr lang="en-US" altLang="ja-JP" sz="2400" dirty="0" err="1"/>
              <a:t>ví</a:t>
            </a:r>
            <a:r>
              <a:rPr lang="en-US" altLang="ja-JP" sz="2400" dirty="0"/>
              <a:t> </a:t>
            </a:r>
            <a:r>
              <a:rPr lang="en-US" altLang="ja-JP" sz="2400" dirty="0" err="1"/>
              <a:t>dụ</a:t>
            </a:r>
            <a:r>
              <a:rPr lang="en-US" altLang="ja-JP" sz="2400" dirty="0"/>
              <a:t> </a:t>
            </a:r>
            <a:r>
              <a:rPr lang="en-US" altLang="ja-JP" sz="2400" dirty="0" err="1"/>
              <a:t>trên</a:t>
            </a:r>
            <a:r>
              <a:rPr lang="en-US" altLang="ja-JP" sz="2400" dirty="0"/>
              <a:t>). </a:t>
            </a:r>
            <a:endParaRPr lang="tr-TR" altLang="en-US" sz="2400" dirty="0"/>
          </a:p>
          <a:p>
            <a:pPr lvl="1"/>
            <a:r>
              <a:rPr lang="tr-TR" altLang="en-US" sz="2400" dirty="0"/>
              <a:t> </a:t>
            </a:r>
            <a:r>
              <a:rPr lang="en-US" altLang="ja-JP" sz="2400" dirty="0" err="1"/>
              <a:t>Dữ</a:t>
            </a:r>
            <a:r>
              <a:rPr lang="en-US" altLang="ja-JP" sz="2400" dirty="0"/>
              <a:t> </a:t>
            </a:r>
            <a:r>
              <a:rPr lang="en-US" altLang="ja-JP" sz="2400" dirty="0" err="1"/>
              <a:t>liệu</a:t>
            </a:r>
            <a:r>
              <a:rPr lang="en-US" altLang="ja-JP" sz="2400" dirty="0"/>
              <a:t> </a:t>
            </a:r>
            <a:r>
              <a:rPr lang="en-US" altLang="ja-JP" sz="2400" dirty="0" err="1"/>
              <a:t>này</a:t>
            </a:r>
            <a:r>
              <a:rPr lang="en-US" altLang="ja-JP" sz="2400" dirty="0"/>
              <a:t> </a:t>
            </a:r>
            <a:r>
              <a:rPr lang="en-US" altLang="ja-JP" sz="2400" dirty="0" err="1"/>
              <a:t>sẽ</a:t>
            </a:r>
            <a:r>
              <a:rPr lang="en-US" altLang="ja-JP" sz="2400" dirty="0"/>
              <a:t> </a:t>
            </a:r>
            <a:r>
              <a:rPr lang="en-US" altLang="ja-JP" sz="2400" dirty="0" err="1"/>
              <a:t>còn</a:t>
            </a:r>
            <a:r>
              <a:rPr lang="en-US" altLang="ja-JP" sz="2400" dirty="0"/>
              <a:t> </a:t>
            </a:r>
            <a:r>
              <a:rPr lang="en-US" altLang="ja-JP" sz="2400" dirty="0" err="1"/>
              <a:t>cho</a:t>
            </a:r>
            <a:r>
              <a:rPr lang="en-US" altLang="ja-JP" sz="2400" dirty="0"/>
              <a:t> </a:t>
            </a:r>
            <a:r>
              <a:rPr lang="en-US" altLang="ja-JP" sz="2400" dirty="0" err="1"/>
              <a:t>đến</a:t>
            </a:r>
            <a:r>
              <a:rPr lang="en-US" altLang="ja-JP" sz="2400" dirty="0"/>
              <a:t> </a:t>
            </a:r>
            <a:r>
              <a:rPr lang="en-US" altLang="ja-JP" sz="2400" dirty="0" err="1"/>
              <a:t>khi</a:t>
            </a:r>
            <a:r>
              <a:rPr lang="en-US" altLang="ja-JP" sz="2400" dirty="0"/>
              <a:t> ta </a:t>
            </a:r>
            <a:r>
              <a:rPr lang="en-US" altLang="ja-JP" sz="2400" dirty="0" err="1"/>
              <a:t>giải</a:t>
            </a:r>
            <a:r>
              <a:rPr lang="en-US" altLang="ja-JP" sz="2400" dirty="0"/>
              <a:t> </a:t>
            </a:r>
            <a:r>
              <a:rPr lang="en-US" altLang="ja-JP" sz="2400" dirty="0" err="1"/>
              <a:t>phóng</a:t>
            </a:r>
            <a:r>
              <a:rPr lang="en-US" altLang="ja-JP" sz="2400" dirty="0"/>
              <a:t> </a:t>
            </a:r>
            <a:r>
              <a:rPr lang="en-US" altLang="ja-JP" sz="2400" dirty="0" err="1"/>
              <a:t>hoặc</a:t>
            </a:r>
            <a:r>
              <a:rPr lang="en-US" altLang="ja-JP" sz="2400" dirty="0"/>
              <a:t> </a:t>
            </a:r>
            <a:r>
              <a:rPr lang="en-US" altLang="ja-JP" sz="2400" dirty="0" err="1"/>
              <a:t>khi</a:t>
            </a:r>
            <a:r>
              <a:rPr lang="en-US" altLang="ja-JP" sz="2400" dirty="0"/>
              <a:t> </a:t>
            </a:r>
            <a:r>
              <a:rPr lang="en-US" altLang="ja-JP" sz="2400" dirty="0" err="1"/>
              <a:t>kết</a:t>
            </a:r>
            <a:r>
              <a:rPr lang="en-US" altLang="ja-JP" sz="2400" dirty="0"/>
              <a:t> </a:t>
            </a:r>
            <a:r>
              <a:rPr lang="en-US" altLang="ja-JP" sz="2400" dirty="0" err="1"/>
              <a:t>thúc</a:t>
            </a:r>
            <a:r>
              <a:rPr lang="en-US" altLang="ja-JP" sz="2400" dirty="0"/>
              <a:t> </a:t>
            </a:r>
            <a:r>
              <a:rPr lang="en-US" altLang="ja-JP" sz="2400" dirty="0" err="1"/>
              <a:t>ch</a:t>
            </a:r>
            <a:r>
              <a:rPr lang="vi-VN" altLang="ja-JP" sz="2400" dirty="0"/>
              <a:t>ư</a:t>
            </a:r>
            <a:r>
              <a:rPr lang="en-US" altLang="ja-JP" sz="2400" dirty="0" err="1"/>
              <a:t>ơng</a:t>
            </a:r>
            <a:r>
              <a:rPr lang="en-US" altLang="ja-JP" sz="2400" dirty="0"/>
              <a:t> </a:t>
            </a:r>
            <a:r>
              <a:rPr lang="en-US" altLang="ja-JP" sz="2400" dirty="0" err="1"/>
              <a:t>trình</a:t>
            </a:r>
            <a:r>
              <a:rPr lang="en-US" altLang="ja-JP" sz="2400" dirty="0"/>
              <a:t>.</a:t>
            </a:r>
          </a:p>
        </p:txBody>
      </p:sp>
      <p:sp>
        <p:nvSpPr>
          <p:cNvPr id="2" name="Slide Number Placeholder 1">
            <a:extLst>
              <a:ext uri="{FF2B5EF4-FFF2-40B4-BE49-F238E27FC236}">
                <a16:creationId xmlns:a16="http://schemas.microsoft.com/office/drawing/2014/main" id="{E4CAEE13-D603-4AFD-98C3-F7B9B8966009}"/>
              </a:ext>
            </a:extLst>
          </p:cNvPr>
          <p:cNvSpPr>
            <a:spLocks noGrp="1"/>
          </p:cNvSpPr>
          <p:nvPr>
            <p:ph type="sldNum" sz="quarter" idx="12"/>
          </p:nvPr>
        </p:nvSpPr>
        <p:spPr/>
        <p:txBody>
          <a:bodyPr/>
          <a:lstStyle/>
          <a:p>
            <a:fld id="{00ACC793-D879-4A72-AB4C-25BC676A92D0}"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2C1C709-2A2D-41C3-9967-5A8292669156}"/>
              </a:ext>
            </a:extLst>
          </p:cNvPr>
          <p:cNvSpPr>
            <a:spLocks noGrp="1" noChangeArrowheads="1"/>
          </p:cNvSpPr>
          <p:nvPr>
            <p:ph type="title"/>
          </p:nvPr>
        </p:nvSpPr>
        <p:spPr/>
        <p:txBody>
          <a:bodyPr/>
          <a:lstStyle/>
          <a:p>
            <a:r>
              <a:rPr lang="en-US" dirty="0" err="1"/>
              <a:t>Nội</a:t>
            </a:r>
            <a:r>
              <a:rPr lang="en-US" dirty="0"/>
              <a:t> dung</a:t>
            </a:r>
            <a:endParaRPr lang="fr-FR" dirty="0"/>
          </a:p>
        </p:txBody>
      </p:sp>
      <p:sp>
        <p:nvSpPr>
          <p:cNvPr id="6147" name="Rectangle 3">
            <a:extLst>
              <a:ext uri="{FF2B5EF4-FFF2-40B4-BE49-F238E27FC236}">
                <a16:creationId xmlns:a16="http://schemas.microsoft.com/office/drawing/2014/main" id="{19CFE2AF-E6C5-43AB-AE97-E382114BC5E6}"/>
              </a:ext>
            </a:extLst>
          </p:cNvPr>
          <p:cNvSpPr>
            <a:spLocks noGrp="1" noChangeArrowheads="1"/>
          </p:cNvSpPr>
          <p:nvPr>
            <p:ph idx="1"/>
          </p:nvPr>
        </p:nvSpPr>
        <p:spPr/>
        <p:txBody>
          <a:bodyPr>
            <a:normAutofit/>
          </a:bodyPr>
          <a:lstStyle/>
          <a:p>
            <a:pPr marL="457200" indent="-457200">
              <a:lnSpc>
                <a:spcPct val="100000"/>
              </a:lnSpc>
              <a:buAutoNum type="arabicPeriod"/>
            </a:pPr>
            <a:r>
              <a:rPr lang="vi-VN" sz="3200" dirty="0"/>
              <a:t>Các kỹ thuật viết mã nguồn hiệu quả </a:t>
            </a:r>
            <a:endParaRPr lang="en-US" sz="3200" dirty="0"/>
          </a:p>
          <a:p>
            <a:pPr marL="457200" indent="-457200">
              <a:lnSpc>
                <a:spcPct val="100000"/>
              </a:lnSpc>
              <a:buAutoNum type="arabicPeriod"/>
            </a:pPr>
            <a:r>
              <a:rPr lang="vi-VN" sz="3200" dirty="0"/>
              <a:t>Những nguyên tắc cơ bản trong việc tăng hiệu quả viết mã nguồn </a:t>
            </a:r>
            <a:endParaRPr lang="en-US" sz="3200" dirty="0"/>
          </a:p>
          <a:p>
            <a:pPr marL="457200" indent="-457200">
              <a:lnSpc>
                <a:spcPct val="100000"/>
              </a:lnSpc>
              <a:buAutoNum type="arabicPeriod"/>
            </a:pPr>
            <a:r>
              <a:rPr lang="vi-VN" sz="3200" dirty="0"/>
              <a:t>Tối ưu hóa mã nguồn C/C++</a:t>
            </a:r>
            <a:endParaRPr lang="en-US" sz="3200" dirty="0"/>
          </a:p>
        </p:txBody>
      </p:sp>
      <p:sp>
        <p:nvSpPr>
          <p:cNvPr id="3" name="Slide Number Placeholder 2">
            <a:extLst>
              <a:ext uri="{FF2B5EF4-FFF2-40B4-BE49-F238E27FC236}">
                <a16:creationId xmlns:a16="http://schemas.microsoft.com/office/drawing/2014/main" id="{48CF2938-72CF-4724-9A2D-6D59A5BE96AC}"/>
              </a:ext>
            </a:extLst>
          </p:cNvPr>
          <p:cNvSpPr>
            <a:spLocks noGrp="1"/>
          </p:cNvSpPr>
          <p:nvPr>
            <p:ph type="sldNum" sz="quarter" idx="12"/>
          </p:nvPr>
        </p:nvSpPr>
        <p:spPr/>
        <p:txBody>
          <a:bodyPr/>
          <a:lstStyle/>
          <a:p>
            <a:fld id="{00ACC793-D879-4A72-AB4C-25BC676A92D0}" type="slidenum">
              <a:rPr lang="en-US" smtClean="0"/>
              <a:t>2</a:t>
            </a:fld>
            <a:endParaRPr lang="en-US" dirty="0"/>
          </a:p>
        </p:txBody>
      </p:sp>
    </p:spTree>
    <p:extLst>
      <p:ext uri="{BB962C8B-B14F-4D97-AF65-F5344CB8AC3E}">
        <p14:creationId xmlns:p14="http://schemas.microsoft.com/office/powerpoint/2010/main" val="1872258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5FD6574A-5B8A-4D19-8E26-F9109142CDDA}"/>
              </a:ext>
            </a:extLst>
          </p:cNvPr>
          <p:cNvSpPr>
            <a:spLocks noGrp="1" noChangeArrowheads="1"/>
          </p:cNvSpPr>
          <p:nvPr>
            <p:ph type="title"/>
          </p:nvPr>
        </p:nvSpPr>
        <p:spPr/>
        <p:txBody>
          <a:bodyPr/>
          <a:lstStyle/>
          <a:p>
            <a:r>
              <a:rPr lang="en-US" altLang="ja-JP"/>
              <a:t>Tính toán trước các giá trị</a:t>
            </a:r>
            <a:endParaRPr lang="tr-TR" altLang="en-US"/>
          </a:p>
        </p:txBody>
      </p:sp>
      <p:sp>
        <p:nvSpPr>
          <p:cNvPr id="30723" name="Rectangle 3">
            <a:extLst>
              <a:ext uri="{FF2B5EF4-FFF2-40B4-BE49-F238E27FC236}">
                <a16:creationId xmlns:a16="http://schemas.microsoft.com/office/drawing/2014/main" id="{416C052B-BCD9-4BF2-AD69-6B596FC87A10}"/>
              </a:ext>
            </a:extLst>
          </p:cNvPr>
          <p:cNvSpPr>
            <a:spLocks noGrp="1" noChangeArrowheads="1"/>
          </p:cNvSpPr>
          <p:nvPr>
            <p:ph idx="1"/>
          </p:nvPr>
        </p:nvSpPr>
        <p:spPr/>
        <p:txBody>
          <a:bodyPr>
            <a:normAutofit/>
          </a:bodyPr>
          <a:lstStyle/>
          <a:p>
            <a:r>
              <a:rPr lang="en-US" altLang="ja-JP" sz="2800" dirty="0" err="1"/>
              <a:t>Nếu</a:t>
            </a:r>
            <a:r>
              <a:rPr lang="en-US" altLang="ja-JP" sz="2800" dirty="0"/>
              <a:t> </a:t>
            </a:r>
            <a:r>
              <a:rPr lang="en-US" altLang="ja-JP" sz="2800" dirty="0" err="1"/>
              <a:t>bạn</a:t>
            </a:r>
            <a:r>
              <a:rPr lang="en-US" altLang="ja-JP" sz="2800" dirty="0"/>
              <a:t> </a:t>
            </a:r>
            <a:r>
              <a:rPr lang="en-US" altLang="ja-JP" sz="2800" dirty="0" err="1"/>
              <a:t>phải</a:t>
            </a:r>
            <a:r>
              <a:rPr lang="en-US" altLang="ja-JP" sz="2800" dirty="0"/>
              <a:t> </a:t>
            </a:r>
            <a:r>
              <a:rPr lang="en-US" altLang="ja-JP" sz="2800" dirty="0" err="1"/>
              <a:t>tính</a:t>
            </a:r>
            <a:r>
              <a:rPr lang="en-US" altLang="ja-JP" sz="2800" dirty="0"/>
              <a:t> </a:t>
            </a:r>
            <a:r>
              <a:rPr lang="en-US" altLang="ja-JP" sz="2800" dirty="0" err="1"/>
              <a:t>đi</a:t>
            </a:r>
            <a:r>
              <a:rPr lang="en-US" altLang="ja-JP" sz="2800" dirty="0"/>
              <a:t> </a:t>
            </a:r>
            <a:r>
              <a:rPr lang="en-US" altLang="ja-JP" sz="2800" dirty="0" err="1"/>
              <a:t>tính</a:t>
            </a:r>
            <a:r>
              <a:rPr lang="en-US" altLang="ja-JP" sz="2800" dirty="0"/>
              <a:t> </a:t>
            </a:r>
            <a:r>
              <a:rPr lang="en-US" altLang="ja-JP" sz="2800" dirty="0" err="1"/>
              <a:t>lại</a:t>
            </a:r>
            <a:r>
              <a:rPr lang="en-US" altLang="ja-JP" sz="2800" dirty="0"/>
              <a:t> 1 </a:t>
            </a:r>
            <a:r>
              <a:rPr lang="en-US" altLang="ja-JP" sz="2800" dirty="0" err="1"/>
              <a:t>biểu</a:t>
            </a:r>
            <a:r>
              <a:rPr lang="en-US" altLang="ja-JP" sz="2800" dirty="0"/>
              <a:t> </a:t>
            </a:r>
            <a:r>
              <a:rPr lang="en-US" altLang="ja-JP" sz="2800" dirty="0" err="1"/>
              <a:t>thức</a:t>
            </a:r>
            <a:r>
              <a:rPr lang="en-US" altLang="ja-JP" sz="2800" dirty="0"/>
              <a:t>, </a:t>
            </a:r>
            <a:r>
              <a:rPr lang="en-US" altLang="ja-JP" sz="2800" dirty="0" err="1"/>
              <a:t>thì</a:t>
            </a:r>
            <a:r>
              <a:rPr lang="en-US" altLang="ja-JP" sz="2800" dirty="0"/>
              <a:t> </a:t>
            </a:r>
            <a:r>
              <a:rPr lang="en-US" altLang="ja-JP" sz="2800" dirty="0" err="1"/>
              <a:t>nên</a:t>
            </a:r>
            <a:r>
              <a:rPr lang="en-US" altLang="ja-JP" sz="2800" dirty="0"/>
              <a:t> </a:t>
            </a:r>
            <a:r>
              <a:rPr lang="en-US" altLang="ja-JP" sz="2800" dirty="0" err="1"/>
              <a:t>tính</a:t>
            </a:r>
            <a:r>
              <a:rPr lang="en-US" altLang="ja-JP" sz="2800" dirty="0"/>
              <a:t> </a:t>
            </a:r>
            <a:r>
              <a:rPr lang="en-US" altLang="ja-JP" sz="2800" dirty="0" err="1"/>
              <a:t>trước</a:t>
            </a:r>
            <a:r>
              <a:rPr lang="en-US" altLang="ja-JP" sz="2800" dirty="0"/>
              <a:t> 1 </a:t>
            </a:r>
            <a:r>
              <a:rPr lang="en-US" altLang="ja-JP" sz="2800" dirty="0" err="1"/>
              <a:t>lần</a:t>
            </a:r>
            <a:r>
              <a:rPr lang="en-US" altLang="ja-JP" sz="2800" dirty="0"/>
              <a:t> </a:t>
            </a:r>
            <a:r>
              <a:rPr lang="en-US" altLang="ja-JP" sz="2800" dirty="0" err="1"/>
              <a:t>và</a:t>
            </a:r>
            <a:r>
              <a:rPr lang="en-US" altLang="ja-JP" sz="2800" dirty="0"/>
              <a:t> </a:t>
            </a:r>
            <a:r>
              <a:rPr lang="en-US" altLang="ja-JP" sz="2800" dirty="0" err="1"/>
              <a:t>lưu</a:t>
            </a:r>
            <a:r>
              <a:rPr lang="en-US" altLang="ja-JP" sz="2800" dirty="0"/>
              <a:t> </a:t>
            </a:r>
            <a:r>
              <a:rPr lang="en-US" altLang="ja-JP" sz="2800" dirty="0" err="1"/>
              <a:t>lại</a:t>
            </a:r>
            <a:r>
              <a:rPr lang="en-US" altLang="ja-JP" sz="2800" dirty="0"/>
              <a:t> </a:t>
            </a:r>
            <a:r>
              <a:rPr lang="en-US" altLang="ja-JP" sz="2800" dirty="0" err="1"/>
              <a:t>giá</a:t>
            </a:r>
            <a:r>
              <a:rPr lang="en-US" altLang="ja-JP" sz="2800" dirty="0"/>
              <a:t> </a:t>
            </a:r>
            <a:r>
              <a:rPr lang="en-US" altLang="ja-JP" sz="2800" dirty="0" err="1"/>
              <a:t>trị</a:t>
            </a:r>
            <a:r>
              <a:rPr lang="en-US" altLang="ja-JP" sz="2800" dirty="0"/>
              <a:t>, </a:t>
            </a:r>
            <a:r>
              <a:rPr lang="en-US" altLang="ja-JP" sz="2800" dirty="0" err="1"/>
              <a:t>rồi</a:t>
            </a:r>
            <a:r>
              <a:rPr lang="en-US" altLang="ja-JP" sz="2800" dirty="0"/>
              <a:t> </a:t>
            </a:r>
            <a:r>
              <a:rPr lang="en-US" altLang="ja-JP" sz="2800" dirty="0" err="1"/>
              <a:t>dùng</a:t>
            </a:r>
            <a:r>
              <a:rPr lang="en-US" altLang="ja-JP" sz="2800" dirty="0"/>
              <a:t> </a:t>
            </a:r>
            <a:r>
              <a:rPr lang="en-US" altLang="ja-JP" sz="2800" dirty="0" err="1"/>
              <a:t>giá</a:t>
            </a:r>
            <a:r>
              <a:rPr lang="en-US" altLang="ja-JP" sz="2800" dirty="0"/>
              <a:t> </a:t>
            </a:r>
            <a:r>
              <a:rPr lang="en-US" altLang="ja-JP" sz="2800" dirty="0" err="1"/>
              <a:t>trị</a:t>
            </a:r>
            <a:r>
              <a:rPr lang="en-US" altLang="ja-JP" sz="2800" dirty="0"/>
              <a:t> </a:t>
            </a:r>
            <a:r>
              <a:rPr lang="en-US" altLang="ja-JP" sz="2800" dirty="0" err="1"/>
              <a:t>ấy</a:t>
            </a:r>
            <a:r>
              <a:rPr lang="en-US" altLang="ja-JP" sz="2800" dirty="0"/>
              <a:t> </a:t>
            </a:r>
            <a:r>
              <a:rPr lang="en-US" altLang="ja-JP" sz="2800" dirty="0" err="1"/>
              <a:t>sau</a:t>
            </a:r>
            <a:r>
              <a:rPr lang="en-US" altLang="ja-JP" sz="2800" dirty="0"/>
              <a:t> </a:t>
            </a:r>
            <a:r>
              <a:rPr lang="en-US" altLang="ja-JP" sz="2800" dirty="0" err="1"/>
              <a:t>này</a:t>
            </a:r>
            <a:endParaRPr lang="en-US" altLang="ja-JP" sz="2800" dirty="0"/>
          </a:p>
        </p:txBody>
      </p:sp>
      <p:sp>
        <p:nvSpPr>
          <p:cNvPr id="2" name="Slide Number Placeholder 1">
            <a:extLst>
              <a:ext uri="{FF2B5EF4-FFF2-40B4-BE49-F238E27FC236}">
                <a16:creationId xmlns:a16="http://schemas.microsoft.com/office/drawing/2014/main" id="{8C30C487-6AA5-428E-AC68-0AAA213AB4E2}"/>
              </a:ext>
            </a:extLst>
          </p:cNvPr>
          <p:cNvSpPr>
            <a:spLocks noGrp="1"/>
          </p:cNvSpPr>
          <p:nvPr>
            <p:ph type="sldNum" sz="quarter" idx="12"/>
          </p:nvPr>
        </p:nvSpPr>
        <p:spPr/>
        <p:txBody>
          <a:bodyPr/>
          <a:lstStyle/>
          <a:p>
            <a:fld id="{00ACC793-D879-4A72-AB4C-25BC676A92D0}" type="slidenum">
              <a:rPr lang="en-US" smtClean="0"/>
              <a:t>20</a:t>
            </a:fld>
            <a:endParaRPr lang="en-US" dirty="0"/>
          </a:p>
        </p:txBody>
      </p:sp>
      <p:sp>
        <p:nvSpPr>
          <p:cNvPr id="30725" name="Text Box 5">
            <a:extLst>
              <a:ext uri="{FF2B5EF4-FFF2-40B4-BE49-F238E27FC236}">
                <a16:creationId xmlns:a16="http://schemas.microsoft.com/office/drawing/2014/main" id="{0A8D3FC8-B937-4F43-842E-D61436770504}"/>
              </a:ext>
            </a:extLst>
          </p:cNvPr>
          <p:cNvSpPr txBox="1">
            <a:spLocks noChangeArrowheads="1"/>
          </p:cNvSpPr>
          <p:nvPr/>
        </p:nvSpPr>
        <p:spPr bwMode="auto">
          <a:xfrm>
            <a:off x="89941" y="2459504"/>
            <a:ext cx="4332157" cy="193899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altLang="en-US" sz="2000" dirty="0">
                <a:latin typeface="Courier New" panose="02070309020205020404" pitchFamily="49" charset="0"/>
                <a:cs typeface="Courier New" panose="02070309020205020404" pitchFamily="49" charset="0"/>
              </a:rPr>
              <a:t>int f(int i){ </a:t>
            </a:r>
          </a:p>
          <a:p>
            <a:r>
              <a:rPr lang="en-US" altLang="en-US" sz="2000" dirty="0">
                <a:latin typeface="Courier New" panose="02070309020205020404" pitchFamily="49" charset="0"/>
                <a:cs typeface="Courier New" panose="02070309020205020404" pitchFamily="49" charset="0"/>
              </a:rPr>
              <a:t>   </a:t>
            </a:r>
            <a:r>
              <a:rPr lang="tr-TR" altLang="en-US" sz="2000" dirty="0">
                <a:latin typeface="Courier New" panose="02070309020205020404" pitchFamily="49" charset="0"/>
                <a:cs typeface="Courier New" panose="02070309020205020404" pitchFamily="49" charset="0"/>
              </a:rPr>
              <a:t>if (i &lt; 10 &amp;&amp; i &gt;= 0){</a:t>
            </a:r>
          </a:p>
          <a:p>
            <a:r>
              <a:rPr lang="en-US" altLang="en-US" sz="2000" dirty="0">
                <a:latin typeface="Courier New" panose="02070309020205020404" pitchFamily="49" charset="0"/>
                <a:cs typeface="Courier New" panose="02070309020205020404" pitchFamily="49" charset="0"/>
              </a:rPr>
              <a:t>      </a:t>
            </a:r>
            <a:r>
              <a:rPr lang="tr-TR" altLang="en-US" sz="2000" dirty="0">
                <a:latin typeface="Courier New" panose="02070309020205020404" pitchFamily="49" charset="0"/>
                <a:cs typeface="Courier New" panose="02070309020205020404" pitchFamily="49" charset="0"/>
              </a:rPr>
              <a:t>return </a:t>
            </a:r>
            <a:r>
              <a:rPr lang="tr-TR" altLang="en-US" sz="2000" i="1" dirty="0">
                <a:solidFill>
                  <a:srgbClr val="FF0000"/>
                </a:solidFill>
                <a:latin typeface="Courier New" panose="02070309020205020404" pitchFamily="49" charset="0"/>
                <a:cs typeface="Courier New" panose="02070309020205020404" pitchFamily="49" charset="0"/>
              </a:rPr>
              <a:t>i * i - i</a:t>
            </a:r>
            <a:r>
              <a:rPr lang="tr-TR" altLang="en-US" sz="2000" i="1" dirty="0">
                <a:latin typeface="Courier New" panose="02070309020205020404" pitchFamily="49" charset="0"/>
                <a:cs typeface="Courier New" panose="02070309020205020404" pitchFamily="49" charset="0"/>
              </a:rPr>
              <a:t>;</a:t>
            </a:r>
          </a:p>
          <a:p>
            <a:r>
              <a:rPr lang="tr-TR" altLang="en-US" sz="2000" i="1" dirty="0">
                <a:latin typeface="Courier New" panose="02070309020205020404" pitchFamily="49" charset="0"/>
                <a:cs typeface="Courier New" panose="02070309020205020404" pitchFamily="49" charset="0"/>
              </a:rPr>
              <a:t>   </a:t>
            </a:r>
            <a:r>
              <a:rPr lang="tr-TR" altLang="en-US" sz="2000" dirty="0">
                <a:latin typeface="Courier New" panose="02070309020205020404" pitchFamily="49" charset="0"/>
                <a:cs typeface="Courier New" panose="02070309020205020404" pitchFamily="49" charset="0"/>
              </a:rPr>
              <a:t>} </a:t>
            </a:r>
          </a:p>
          <a:p>
            <a:r>
              <a:rPr lang="tr-TR" altLang="en-US" sz="2000" dirty="0">
                <a:latin typeface="Courier New" panose="02070309020205020404" pitchFamily="49" charset="0"/>
                <a:cs typeface="Courier New" panose="02070309020205020404" pitchFamily="49" charset="0"/>
              </a:rPr>
              <a:t>   return 0; </a:t>
            </a:r>
          </a:p>
          <a:p>
            <a:r>
              <a:rPr lang="tr-TR" altLang="en-US" sz="2000" dirty="0">
                <a:latin typeface="Courier New" panose="02070309020205020404" pitchFamily="49" charset="0"/>
                <a:cs typeface="Courier New" panose="02070309020205020404" pitchFamily="49" charset="0"/>
              </a:rPr>
              <a:t>} </a:t>
            </a:r>
          </a:p>
        </p:txBody>
      </p:sp>
      <p:sp>
        <p:nvSpPr>
          <p:cNvPr id="30726" name="Text Box 6">
            <a:extLst>
              <a:ext uri="{FF2B5EF4-FFF2-40B4-BE49-F238E27FC236}">
                <a16:creationId xmlns:a16="http://schemas.microsoft.com/office/drawing/2014/main" id="{87194DC9-B97E-40BC-A468-46FCA53C2729}"/>
              </a:ext>
            </a:extLst>
          </p:cNvPr>
          <p:cNvSpPr txBox="1">
            <a:spLocks noChangeArrowheads="1"/>
          </p:cNvSpPr>
          <p:nvPr/>
        </p:nvSpPr>
        <p:spPr bwMode="auto">
          <a:xfrm>
            <a:off x="4512040" y="2459504"/>
            <a:ext cx="4572000" cy="25545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altLang="en-US" sz="2000" dirty="0">
                <a:solidFill>
                  <a:srgbClr val="FF0000"/>
                </a:solidFill>
                <a:latin typeface="Courier New" panose="02070309020205020404" pitchFamily="49" charset="0"/>
                <a:cs typeface="Courier New" panose="02070309020205020404" pitchFamily="49" charset="0"/>
              </a:rPr>
              <a:t>static int[] values = </a:t>
            </a:r>
          </a:p>
          <a:p>
            <a:r>
              <a:rPr lang="tr-TR" altLang="en-US" sz="2000" dirty="0">
                <a:solidFill>
                  <a:srgbClr val="FF0000"/>
                </a:solidFill>
                <a:latin typeface="Courier New" panose="02070309020205020404" pitchFamily="49" charset="0"/>
                <a:cs typeface="Courier New" panose="02070309020205020404" pitchFamily="49" charset="0"/>
              </a:rPr>
              <a:t>{0, </a:t>
            </a:r>
            <a:r>
              <a:rPr lang="en-US" altLang="ja-JP" sz="20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0</a:t>
            </a:r>
            <a:r>
              <a:rPr lang="tr-TR" altLang="en-US" sz="2000" dirty="0">
                <a:solidFill>
                  <a:srgbClr val="FF0000"/>
                </a:solidFill>
                <a:latin typeface="Courier New" panose="02070309020205020404" pitchFamily="49" charset="0"/>
                <a:cs typeface="Courier New" panose="02070309020205020404" pitchFamily="49" charset="0"/>
              </a:rPr>
              <a:t>, 2,</a:t>
            </a:r>
            <a:r>
              <a:rPr lang="en-US" altLang="ja-JP" sz="20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3*3-3,</a:t>
            </a:r>
            <a:r>
              <a:rPr lang="tr-TR" altLang="en-US" sz="2000" dirty="0">
                <a:solidFill>
                  <a:srgbClr val="FF0000"/>
                </a:solidFill>
                <a:latin typeface="Courier New" panose="02070309020205020404" pitchFamily="49" charset="0"/>
                <a:cs typeface="Courier New" panose="02070309020205020404" pitchFamily="49" charset="0"/>
              </a:rPr>
              <a:t> ..., 9*9-9};</a:t>
            </a:r>
          </a:p>
          <a:p>
            <a:r>
              <a:rPr lang="tr-TR" altLang="en-US" sz="2400" dirty="0">
                <a:latin typeface="Courier New" panose="02070309020205020404" pitchFamily="49" charset="0"/>
                <a:cs typeface="Courier New" panose="02070309020205020404" pitchFamily="49" charset="0"/>
              </a:rPr>
              <a:t>int f(int i){ </a:t>
            </a:r>
          </a:p>
          <a:p>
            <a:r>
              <a:rPr lang="tr-TR" altLang="en-US" sz="2400" dirty="0">
                <a:latin typeface="Courier New" panose="02070309020205020404" pitchFamily="49" charset="0"/>
                <a:cs typeface="Courier New" panose="02070309020205020404" pitchFamily="49" charset="0"/>
              </a:rPr>
              <a:t>   if (i &lt; 10 &amp;&amp; i &gt;= 0) </a:t>
            </a:r>
            <a:endParaRPr lang="en-US" altLang="ja-JP" sz="2400" dirty="0">
              <a:latin typeface="Courier New" panose="02070309020205020404" pitchFamily="49" charset="0"/>
              <a:ea typeface="ＭＳ Ｐゴシック" panose="020B0600070205080204" pitchFamily="34" charset="-128"/>
              <a:cs typeface="Courier New" panose="02070309020205020404" pitchFamily="49" charset="0"/>
            </a:endParaRP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return </a:t>
            </a:r>
            <a:r>
              <a:rPr lang="tr-TR" altLang="en-US" sz="2400" dirty="0">
                <a:solidFill>
                  <a:srgbClr val="FF0000"/>
                </a:solidFill>
                <a:latin typeface="Courier New" panose="02070309020205020404" pitchFamily="49" charset="0"/>
                <a:cs typeface="Courier New" panose="02070309020205020404" pitchFamily="49" charset="0"/>
              </a:rPr>
              <a:t>values[i]</a:t>
            </a:r>
            <a:r>
              <a:rPr lang="tr-TR" altLang="en-US" sz="2400" dirty="0">
                <a:latin typeface="Courier New" panose="02070309020205020404" pitchFamily="49" charset="0"/>
                <a:cs typeface="Courier New" panose="02070309020205020404" pitchFamily="49" charset="0"/>
              </a:rPr>
              <a:t>;</a:t>
            </a:r>
          </a:p>
          <a:p>
            <a:r>
              <a:rPr lang="en-US" altLang="en-US" sz="2400" dirty="0">
                <a:latin typeface="Courier New" panose="02070309020205020404" pitchFamily="49" charset="0"/>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return 0; </a:t>
            </a:r>
          </a:p>
          <a:p>
            <a:r>
              <a:rPr lang="tr-TR" altLang="en-US" sz="2400" dirty="0">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58AB835-612E-4C55-9A32-4EADC55476CE}"/>
              </a:ext>
            </a:extLst>
          </p:cNvPr>
          <p:cNvSpPr>
            <a:spLocks noGrp="1" noChangeArrowheads="1"/>
          </p:cNvSpPr>
          <p:nvPr>
            <p:ph type="title"/>
          </p:nvPr>
        </p:nvSpPr>
        <p:spPr/>
        <p:txBody>
          <a:bodyPr>
            <a:normAutofit/>
          </a:bodyPr>
          <a:lstStyle/>
          <a:p>
            <a:r>
              <a:rPr lang="en-US" altLang="ja-JP"/>
              <a:t>Loại bỏ những biểu thức thông thường</a:t>
            </a:r>
            <a:endParaRPr lang="tr-TR" altLang="en-US"/>
          </a:p>
        </p:txBody>
      </p:sp>
      <p:sp>
        <p:nvSpPr>
          <p:cNvPr id="34819" name="Rectangle 3">
            <a:extLst>
              <a:ext uri="{FF2B5EF4-FFF2-40B4-BE49-F238E27FC236}">
                <a16:creationId xmlns:a16="http://schemas.microsoft.com/office/drawing/2014/main" id="{2AB3CA0E-554F-4BEE-9903-4298C340647C}"/>
              </a:ext>
            </a:extLst>
          </p:cNvPr>
          <p:cNvSpPr>
            <a:spLocks noGrp="1" noChangeArrowheads="1"/>
          </p:cNvSpPr>
          <p:nvPr>
            <p:ph idx="1"/>
          </p:nvPr>
        </p:nvSpPr>
        <p:spPr/>
        <p:txBody>
          <a:bodyPr/>
          <a:lstStyle/>
          <a:p>
            <a:r>
              <a:rPr lang="en-US" altLang="ja-JP" dirty="0" err="1"/>
              <a:t>Đừng</a:t>
            </a:r>
            <a:r>
              <a:rPr lang="en-US" altLang="ja-JP" dirty="0"/>
              <a:t> </a:t>
            </a:r>
            <a:r>
              <a:rPr lang="en-US" altLang="ja-JP" dirty="0" err="1"/>
              <a:t>tính</a:t>
            </a:r>
            <a:r>
              <a:rPr lang="en-US" altLang="ja-JP" dirty="0"/>
              <a:t> </a:t>
            </a:r>
            <a:r>
              <a:rPr lang="en-US" altLang="ja-JP" dirty="0" err="1"/>
              <a:t>cùng</a:t>
            </a:r>
            <a:r>
              <a:rPr lang="en-US" altLang="ja-JP" dirty="0"/>
              <a:t> </a:t>
            </a:r>
            <a:r>
              <a:rPr lang="en-US" altLang="ja-JP" dirty="0" err="1"/>
              <a:t>một</a:t>
            </a:r>
            <a:r>
              <a:rPr lang="en-US" altLang="ja-JP" dirty="0"/>
              <a:t> </a:t>
            </a:r>
            <a:r>
              <a:rPr lang="en-US" altLang="ja-JP" dirty="0" err="1"/>
              <a:t>biểu</a:t>
            </a:r>
            <a:r>
              <a:rPr lang="en-US" altLang="ja-JP" dirty="0"/>
              <a:t> </a:t>
            </a:r>
            <a:r>
              <a:rPr lang="en-US" altLang="ja-JP" dirty="0" err="1"/>
              <a:t>thức</a:t>
            </a:r>
            <a:r>
              <a:rPr lang="en-US" altLang="ja-JP" dirty="0"/>
              <a:t> </a:t>
            </a:r>
            <a:r>
              <a:rPr lang="en-US" altLang="ja-JP" dirty="0" err="1"/>
              <a:t>nhiều</a:t>
            </a:r>
            <a:r>
              <a:rPr lang="en-US" altLang="ja-JP" dirty="0"/>
              <a:t> </a:t>
            </a:r>
            <a:r>
              <a:rPr lang="en-US" altLang="ja-JP" dirty="0" err="1"/>
              <a:t>lần</a:t>
            </a:r>
            <a:r>
              <a:rPr lang="tr-TR" altLang="en-US" dirty="0"/>
              <a:t>!</a:t>
            </a:r>
          </a:p>
          <a:p>
            <a:r>
              <a:rPr lang="en-US" altLang="ja-JP" dirty="0" err="1"/>
              <a:t>Một</a:t>
            </a:r>
            <a:r>
              <a:rPr lang="en-US" altLang="ja-JP" dirty="0"/>
              <a:t> </a:t>
            </a:r>
            <a:r>
              <a:rPr lang="en-US" altLang="ja-JP" dirty="0" err="1"/>
              <a:t>số</a:t>
            </a:r>
            <a:r>
              <a:rPr lang="en-US" altLang="ja-JP" dirty="0"/>
              <a:t> </a:t>
            </a:r>
            <a:r>
              <a:rPr lang="tr-TR" altLang="en-US" dirty="0"/>
              <a:t>compilers </a:t>
            </a:r>
            <a:r>
              <a:rPr lang="en-US" altLang="ja-JP" dirty="0" err="1"/>
              <a:t>có</a:t>
            </a:r>
            <a:r>
              <a:rPr lang="en-US" altLang="ja-JP" dirty="0"/>
              <a:t> </a:t>
            </a:r>
            <a:r>
              <a:rPr lang="en-US" altLang="ja-JP" dirty="0" err="1"/>
              <a:t>thể</a:t>
            </a:r>
            <a:r>
              <a:rPr lang="en-US" altLang="ja-JP" dirty="0"/>
              <a:t> </a:t>
            </a:r>
            <a:r>
              <a:rPr lang="en-US" altLang="ja-JP" dirty="0" err="1"/>
              <a:t>nhận</a:t>
            </a:r>
            <a:r>
              <a:rPr lang="en-US" altLang="ja-JP" dirty="0"/>
              <a:t> </a:t>
            </a:r>
            <a:r>
              <a:rPr lang="en-US" altLang="ja-JP" dirty="0" err="1"/>
              <a:t>biết</a:t>
            </a:r>
            <a:r>
              <a:rPr lang="en-US" altLang="ja-JP" dirty="0"/>
              <a:t> </a:t>
            </a:r>
            <a:r>
              <a:rPr lang="en-US" altLang="ja-JP" dirty="0" err="1"/>
              <a:t>và</a:t>
            </a:r>
            <a:r>
              <a:rPr lang="en-US" altLang="ja-JP" dirty="0"/>
              <a:t> </a:t>
            </a:r>
            <a:r>
              <a:rPr lang="en-US" altLang="ja-JP" dirty="0" err="1"/>
              <a:t>xử</a:t>
            </a:r>
            <a:r>
              <a:rPr lang="en-US" altLang="ja-JP" dirty="0"/>
              <a:t> </a:t>
            </a:r>
            <a:r>
              <a:rPr lang="en-US" altLang="ja-JP" dirty="0" err="1"/>
              <a:t>lý</a:t>
            </a:r>
            <a:r>
              <a:rPr lang="tr-TR" altLang="en-US" dirty="0"/>
              <a:t>.</a:t>
            </a:r>
          </a:p>
        </p:txBody>
      </p:sp>
      <p:sp>
        <p:nvSpPr>
          <p:cNvPr id="2" name="Slide Number Placeholder 1">
            <a:extLst>
              <a:ext uri="{FF2B5EF4-FFF2-40B4-BE49-F238E27FC236}">
                <a16:creationId xmlns:a16="http://schemas.microsoft.com/office/drawing/2014/main" id="{DC1181B7-245D-4791-ACC0-8E66A5BA98C8}"/>
              </a:ext>
            </a:extLst>
          </p:cNvPr>
          <p:cNvSpPr>
            <a:spLocks noGrp="1"/>
          </p:cNvSpPr>
          <p:nvPr>
            <p:ph type="sldNum" sz="quarter" idx="12"/>
          </p:nvPr>
        </p:nvSpPr>
        <p:spPr/>
        <p:txBody>
          <a:bodyPr/>
          <a:lstStyle/>
          <a:p>
            <a:fld id="{00ACC793-D879-4A72-AB4C-25BC676A92D0}" type="slidenum">
              <a:rPr lang="en-US" smtClean="0"/>
              <a:t>21</a:t>
            </a:fld>
            <a:endParaRPr lang="en-US" dirty="0"/>
          </a:p>
        </p:txBody>
      </p:sp>
      <p:sp>
        <p:nvSpPr>
          <p:cNvPr id="34820" name="Text Box 4">
            <a:extLst>
              <a:ext uri="{FF2B5EF4-FFF2-40B4-BE49-F238E27FC236}">
                <a16:creationId xmlns:a16="http://schemas.microsoft.com/office/drawing/2014/main" id="{D72F10BE-7564-4EB1-BAF0-2987E813E1C8}"/>
              </a:ext>
            </a:extLst>
          </p:cNvPr>
          <p:cNvSpPr txBox="1">
            <a:spLocks noChangeArrowheads="1"/>
          </p:cNvSpPr>
          <p:nvPr/>
        </p:nvSpPr>
        <p:spPr bwMode="auto">
          <a:xfrm>
            <a:off x="768116" y="2215372"/>
            <a:ext cx="7341563" cy="12003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for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 1;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&lt;= </a:t>
            </a:r>
            <a:r>
              <a:rPr lang="tr-TR" altLang="en-US" sz="2400" dirty="0">
                <a:latin typeface="Courier New" panose="02070309020205020404" pitchFamily="49" charset="0"/>
                <a:cs typeface="Courier New" panose="02070309020205020404" pitchFamily="49" charset="0"/>
              </a:rPr>
              <a:t>10</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a:t>
            </a:r>
            <a:r>
              <a:rPr lang="en-US" altLang="en-US" sz="2400"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x +=</a:t>
            </a:r>
            <a:r>
              <a:rPr lang="tr-TR"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str</a:t>
            </a:r>
            <a:r>
              <a:rPr lang="tr-TR" altLang="en-US" sz="2400" i="1" dirty="0">
                <a:latin typeface="Courier New" panose="02070309020205020404" pitchFamily="49" charset="0"/>
                <a:cs typeface="Courier New" panose="02070309020205020404" pitchFamily="49" charset="0"/>
              </a:rPr>
              <a:t>len(</a:t>
            </a:r>
            <a:r>
              <a:rPr lang="en-US" altLang="ja-JP" sz="2400" i="1" dirty="0">
                <a:latin typeface="Courier New" panose="02070309020205020404" pitchFamily="49" charset="0"/>
                <a:ea typeface="ＭＳ Ｐゴシック" panose="020B0600070205080204" pitchFamily="34" charset="-128"/>
                <a:cs typeface="Courier New" panose="02070309020205020404" pitchFamily="49" charset="0"/>
              </a:rPr>
              <a:t>str</a:t>
            </a:r>
            <a:r>
              <a:rPr lang="tr-TR" altLang="en-US" sz="2400" i="1"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Y</a:t>
            </a:r>
            <a:r>
              <a:rPr lang="tr-TR" altLang="en-US" sz="2400" dirty="0">
                <a:latin typeface="Courier New" panose="02070309020205020404" pitchFamily="49" charset="0"/>
                <a:cs typeface="Courier New" panose="02070309020205020404" pitchFamily="49" charset="0"/>
              </a:rPr>
              <a:t> = 15 + </a:t>
            </a:r>
            <a:r>
              <a:rPr lang="en-US" altLang="en-US" sz="2400" dirty="0">
                <a:latin typeface="Courier New" panose="02070309020205020404" pitchFamily="49" charset="0"/>
                <a:cs typeface="Courier New" panose="02070309020205020404" pitchFamily="49" charset="0"/>
              </a:rPr>
              <a:t>str</a:t>
            </a:r>
            <a:r>
              <a:rPr lang="tr-TR" altLang="en-US" sz="2400" i="1" dirty="0">
                <a:latin typeface="Courier New" panose="02070309020205020404" pitchFamily="49" charset="0"/>
                <a:cs typeface="Courier New" panose="02070309020205020404" pitchFamily="49" charset="0"/>
              </a:rPr>
              <a:t>len(</a:t>
            </a:r>
            <a:r>
              <a:rPr lang="en-US" altLang="ja-JP" sz="2400" i="1" dirty="0">
                <a:latin typeface="Courier New" panose="02070309020205020404" pitchFamily="49" charset="0"/>
                <a:ea typeface="ＭＳ Ｐゴシック" panose="020B0600070205080204" pitchFamily="34" charset="-128"/>
                <a:cs typeface="Courier New" panose="02070309020205020404" pitchFamily="49" charset="0"/>
              </a:rPr>
              <a:t>str</a:t>
            </a:r>
            <a:r>
              <a:rPr lang="tr-TR" altLang="en-US" sz="2400" i="1"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a:t>
            </a:r>
            <a:r>
              <a:rPr lang="tr-TR" altLang="en-US" sz="1400" dirty="0">
                <a:latin typeface="Courier New" panose="02070309020205020404" pitchFamily="49" charset="0"/>
                <a:cs typeface="Courier New" panose="02070309020205020404" pitchFamily="49" charset="0"/>
              </a:rPr>
              <a:t> </a:t>
            </a:r>
          </a:p>
        </p:txBody>
      </p:sp>
      <p:sp>
        <p:nvSpPr>
          <p:cNvPr id="34821" name="Text Box 5">
            <a:extLst>
              <a:ext uri="{FF2B5EF4-FFF2-40B4-BE49-F238E27FC236}">
                <a16:creationId xmlns:a16="http://schemas.microsoft.com/office/drawing/2014/main" id="{B452C878-FF91-4370-BF40-275F228D4005}"/>
              </a:ext>
            </a:extLst>
          </p:cNvPr>
          <p:cNvSpPr txBox="1">
            <a:spLocks noChangeArrowheads="1"/>
          </p:cNvSpPr>
          <p:nvPr/>
        </p:nvSpPr>
        <p:spPr bwMode="auto">
          <a:xfrm>
            <a:off x="768116" y="3814503"/>
            <a:ext cx="6821098" cy="1200329"/>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400" dirty="0">
                <a:solidFill>
                  <a:srgbClr val="FF0000"/>
                </a:solidFill>
                <a:latin typeface="Courier New" panose="02070309020205020404" pitchFamily="49" charset="0"/>
                <a:cs typeface="Courier New" panose="02070309020205020404" pitchFamily="49" charset="0"/>
              </a:rPr>
              <a:t>l</a:t>
            </a:r>
            <a:r>
              <a:rPr lang="en-US" altLang="ja-JP" sz="2400" dirty="0" err="1">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en</a:t>
            </a:r>
            <a:r>
              <a:rPr lang="tr-TR" altLang="en-US" sz="2400" dirty="0">
                <a:solidFill>
                  <a:srgbClr val="FF0000"/>
                </a:solidFill>
                <a:latin typeface="Courier New" panose="02070309020205020404" pitchFamily="49" charset="0"/>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str</a:t>
            </a:r>
            <a:r>
              <a:rPr lang="tr-TR" altLang="en-US" sz="2400" dirty="0">
                <a:latin typeface="Courier New" panose="02070309020205020404" pitchFamily="49" charset="0"/>
                <a:cs typeface="Courier New" panose="02070309020205020404" pitchFamily="49" charset="0"/>
              </a:rPr>
              <a:t>len(</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str</a:t>
            </a:r>
            <a:r>
              <a:rPr lang="tr-TR" altLang="en-US" sz="2400" dirty="0">
                <a:latin typeface="Courier New" panose="02070309020205020404" pitchFamily="49" charset="0"/>
                <a:cs typeface="Courier New" panose="02070309020205020404" pitchFamily="49" charset="0"/>
              </a:rPr>
              <a:t>);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for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 1; I &lt;= 10;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x +=</a:t>
            </a:r>
            <a:r>
              <a:rPr lang="tr-TR" altLang="en-US" sz="2400" dirty="0">
                <a:latin typeface="Courier New" panose="02070309020205020404" pitchFamily="49" charset="0"/>
                <a:cs typeface="Courier New" panose="02070309020205020404" pitchFamily="49" charset="0"/>
              </a:rPr>
              <a:t> </a:t>
            </a:r>
            <a:r>
              <a:rPr lang="tr-TR" altLang="en-US" sz="2400" dirty="0">
                <a:solidFill>
                  <a:srgbClr val="FF0000"/>
                </a:solidFill>
                <a:latin typeface="Courier New" panose="02070309020205020404" pitchFamily="49" charset="0"/>
                <a:cs typeface="Courier New" panose="02070309020205020404" pitchFamily="49" charset="0"/>
              </a:rPr>
              <a:t>l</a:t>
            </a:r>
            <a:r>
              <a:rPr lang="en-US" altLang="ja-JP" sz="2400" dirty="0" err="1">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en</a:t>
            </a:r>
            <a:r>
              <a:rPr lang="tr-TR" altLang="en-US" sz="2400" dirty="0">
                <a:latin typeface="Courier New" panose="02070309020205020404" pitchFamily="49" charset="0"/>
                <a:cs typeface="Courier New" panose="02070309020205020404" pitchFamily="49" charset="0"/>
              </a:rPr>
              <a:t>;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Y</a:t>
            </a:r>
            <a:r>
              <a:rPr lang="tr-TR" altLang="en-US" sz="2400" dirty="0">
                <a:latin typeface="Courier New" panose="02070309020205020404" pitchFamily="49" charset="0"/>
                <a:cs typeface="Courier New" panose="02070309020205020404" pitchFamily="49" charset="0"/>
              </a:rPr>
              <a:t> = 15 + </a:t>
            </a:r>
            <a:r>
              <a:rPr lang="tr-TR" altLang="en-US" sz="2400" dirty="0">
                <a:solidFill>
                  <a:srgbClr val="FF0000"/>
                </a:solidFill>
                <a:latin typeface="Courier New" panose="02070309020205020404" pitchFamily="49" charset="0"/>
                <a:cs typeface="Courier New" panose="02070309020205020404" pitchFamily="49" charset="0"/>
              </a:rPr>
              <a:t>len</a:t>
            </a:r>
            <a:r>
              <a:rPr lang="tr-TR" altLang="en-US" sz="2400" dirty="0">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2FC4F0E-C7FD-4DE2-81C5-0B6EACFB27E8}"/>
              </a:ext>
            </a:extLst>
          </p:cNvPr>
          <p:cNvSpPr>
            <a:spLocks noGrp="1" noChangeArrowheads="1"/>
          </p:cNvSpPr>
          <p:nvPr>
            <p:ph type="title"/>
          </p:nvPr>
        </p:nvSpPr>
        <p:spPr/>
        <p:txBody>
          <a:bodyPr/>
          <a:lstStyle/>
          <a:p>
            <a:r>
              <a:rPr lang="en-US" altLang="ja-JP"/>
              <a:t>Sử dụng các biến đổi số học</a:t>
            </a:r>
            <a:r>
              <a:rPr lang="tr-TR" altLang="en-US"/>
              <a:t>!</a:t>
            </a:r>
          </a:p>
        </p:txBody>
      </p:sp>
      <p:sp>
        <p:nvSpPr>
          <p:cNvPr id="39939" name="Rectangle 3">
            <a:extLst>
              <a:ext uri="{FF2B5EF4-FFF2-40B4-BE49-F238E27FC236}">
                <a16:creationId xmlns:a16="http://schemas.microsoft.com/office/drawing/2014/main" id="{5FEBE5E8-334A-4A44-AC6A-C1D61CBE9D49}"/>
              </a:ext>
            </a:extLst>
          </p:cNvPr>
          <p:cNvSpPr>
            <a:spLocks noGrp="1" noChangeArrowheads="1"/>
          </p:cNvSpPr>
          <p:nvPr>
            <p:ph idx="1"/>
          </p:nvPr>
        </p:nvSpPr>
        <p:spPr/>
        <p:txBody>
          <a:bodyPr/>
          <a:lstStyle/>
          <a:p>
            <a:r>
              <a:rPr lang="en-US" altLang="ja-JP" dirty="0" err="1"/>
              <a:t>Trình</a:t>
            </a:r>
            <a:r>
              <a:rPr lang="en-US" altLang="ja-JP" dirty="0"/>
              <a:t> </a:t>
            </a:r>
            <a:r>
              <a:rPr lang="en-US" altLang="ja-JP" dirty="0" err="1"/>
              <a:t>dịch</a:t>
            </a:r>
            <a:r>
              <a:rPr lang="en-US" altLang="ja-JP" dirty="0"/>
              <a:t> </a:t>
            </a:r>
            <a:r>
              <a:rPr lang="en-US" altLang="ja-JP" dirty="0" err="1"/>
              <a:t>không</a:t>
            </a:r>
            <a:r>
              <a:rPr lang="en-US" altLang="ja-JP" dirty="0"/>
              <a:t> </a:t>
            </a:r>
            <a:r>
              <a:rPr lang="en-US" altLang="ja-JP" dirty="0" err="1"/>
              <a:t>thể</a:t>
            </a:r>
            <a:r>
              <a:rPr lang="en-US" altLang="ja-JP" dirty="0"/>
              <a:t> </a:t>
            </a:r>
            <a:r>
              <a:rPr lang="en-US" altLang="ja-JP" dirty="0" err="1"/>
              <a:t>tự</a:t>
            </a:r>
            <a:r>
              <a:rPr lang="en-US" altLang="ja-JP" dirty="0"/>
              <a:t> </a:t>
            </a:r>
            <a:r>
              <a:rPr lang="en-US" altLang="ja-JP" dirty="0" err="1"/>
              <a:t>động</a:t>
            </a:r>
            <a:r>
              <a:rPr lang="en-US" altLang="ja-JP" dirty="0"/>
              <a:t> </a:t>
            </a:r>
            <a:r>
              <a:rPr lang="en-US" altLang="ja-JP" dirty="0" err="1"/>
              <a:t>xử</a:t>
            </a:r>
            <a:r>
              <a:rPr lang="en-US" altLang="ja-JP" dirty="0"/>
              <a:t> </a:t>
            </a:r>
            <a:r>
              <a:rPr lang="en-US" altLang="ja-JP" dirty="0" err="1"/>
              <a:t>lý</a:t>
            </a:r>
            <a:endParaRPr lang="tr-TR" altLang="en-US" dirty="0"/>
          </a:p>
        </p:txBody>
      </p:sp>
      <p:sp>
        <p:nvSpPr>
          <p:cNvPr id="2" name="Slide Number Placeholder 1">
            <a:extLst>
              <a:ext uri="{FF2B5EF4-FFF2-40B4-BE49-F238E27FC236}">
                <a16:creationId xmlns:a16="http://schemas.microsoft.com/office/drawing/2014/main" id="{211208DC-2F39-4CEA-AAF7-2A8BC8018C0C}"/>
              </a:ext>
            </a:extLst>
          </p:cNvPr>
          <p:cNvSpPr>
            <a:spLocks noGrp="1"/>
          </p:cNvSpPr>
          <p:nvPr>
            <p:ph type="sldNum" sz="quarter" idx="12"/>
          </p:nvPr>
        </p:nvSpPr>
        <p:spPr/>
        <p:txBody>
          <a:bodyPr/>
          <a:lstStyle/>
          <a:p>
            <a:fld id="{00ACC793-D879-4A72-AB4C-25BC676A92D0}" type="slidenum">
              <a:rPr lang="en-US" smtClean="0"/>
              <a:t>22</a:t>
            </a:fld>
            <a:endParaRPr lang="en-US" dirty="0"/>
          </a:p>
        </p:txBody>
      </p:sp>
      <p:sp>
        <p:nvSpPr>
          <p:cNvPr id="39940" name="Text Box 4">
            <a:extLst>
              <a:ext uri="{FF2B5EF4-FFF2-40B4-BE49-F238E27FC236}">
                <a16:creationId xmlns:a16="http://schemas.microsoft.com/office/drawing/2014/main" id="{334E9975-9263-4649-AA59-4289BC79306E}"/>
              </a:ext>
            </a:extLst>
          </p:cNvPr>
          <p:cNvSpPr txBox="1">
            <a:spLocks noChangeArrowheads="1"/>
          </p:cNvSpPr>
          <p:nvPr/>
        </p:nvSpPr>
        <p:spPr bwMode="auto">
          <a:xfrm>
            <a:off x="773763" y="1698454"/>
            <a:ext cx="5615640" cy="1077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3200" dirty="0">
                <a:latin typeface="Courier New" panose="02070309020205020404" pitchFamily="49" charset="0"/>
                <a:cs typeface="Courier New" panose="02070309020205020404" pitchFamily="49" charset="0"/>
              </a:rPr>
              <a:t>if (</a:t>
            </a:r>
            <a:r>
              <a:rPr lang="tr-TR" altLang="en-US" sz="3200" i="1" dirty="0">
                <a:latin typeface="Courier New" panose="02070309020205020404" pitchFamily="49" charset="0"/>
                <a:cs typeface="Courier New" panose="02070309020205020404" pitchFamily="49" charset="0"/>
              </a:rPr>
              <a:t>a &gt; sqrt(b)</a:t>
            </a:r>
            <a:r>
              <a:rPr lang="tr-TR" altLang="en-US" sz="3200" dirty="0">
                <a:latin typeface="Courier New" panose="02070309020205020404" pitchFamily="49" charset="0"/>
                <a:cs typeface="Courier New" panose="02070309020205020404" pitchFamily="49" charset="0"/>
              </a:rPr>
              <a:t>)</a:t>
            </a:r>
          </a:p>
          <a:p>
            <a:r>
              <a:rPr lang="en-US" altLang="ja-JP" sz="3200" dirty="0">
                <a:latin typeface="Courier New" panose="02070309020205020404" pitchFamily="49" charset="0"/>
                <a:ea typeface="ＭＳ Ｐゴシック" panose="020B0600070205080204" pitchFamily="34" charset="-128"/>
                <a:cs typeface="Courier New" panose="02070309020205020404" pitchFamily="49" charset="0"/>
              </a:rPr>
              <a:t>   x =</a:t>
            </a:r>
            <a:r>
              <a:rPr lang="tr-TR" altLang="en-US" sz="3200" dirty="0">
                <a:latin typeface="Courier New" panose="02070309020205020404" pitchFamily="49" charset="0"/>
                <a:cs typeface="Courier New" panose="02070309020205020404" pitchFamily="49" charset="0"/>
              </a:rPr>
              <a:t> </a:t>
            </a:r>
            <a:r>
              <a:rPr lang="tr-TR" altLang="en-US" sz="3200" i="1" dirty="0">
                <a:latin typeface="Courier New" panose="02070309020205020404" pitchFamily="49" charset="0"/>
                <a:cs typeface="Courier New" panose="02070309020205020404" pitchFamily="49" charset="0"/>
              </a:rPr>
              <a:t>a*a + 3*a + 2;</a:t>
            </a:r>
            <a:r>
              <a:rPr lang="tr-TR" altLang="en-US" sz="3200" dirty="0">
                <a:latin typeface="Courier New" panose="02070309020205020404" pitchFamily="49" charset="0"/>
                <a:cs typeface="Courier New" panose="02070309020205020404" pitchFamily="49" charset="0"/>
              </a:rPr>
              <a:t> </a:t>
            </a:r>
          </a:p>
        </p:txBody>
      </p:sp>
      <p:sp>
        <p:nvSpPr>
          <p:cNvPr id="39941" name="Text Box 5">
            <a:extLst>
              <a:ext uri="{FF2B5EF4-FFF2-40B4-BE49-F238E27FC236}">
                <a16:creationId xmlns:a16="http://schemas.microsoft.com/office/drawing/2014/main" id="{A7E3B28E-300F-46D5-9D2F-3A2019AE59DD}"/>
              </a:ext>
            </a:extLst>
          </p:cNvPr>
          <p:cNvSpPr txBox="1">
            <a:spLocks noChangeArrowheads="1"/>
          </p:cNvSpPr>
          <p:nvPr/>
        </p:nvSpPr>
        <p:spPr bwMode="auto">
          <a:xfrm>
            <a:off x="773763" y="3217420"/>
            <a:ext cx="5615640" cy="107721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altLang="en-US" sz="3200" dirty="0">
                <a:latin typeface="Courier New" panose="02070309020205020404" pitchFamily="49" charset="0"/>
                <a:cs typeface="Courier New" panose="02070309020205020404" pitchFamily="49" charset="0"/>
              </a:rPr>
              <a:t>if (</a:t>
            </a:r>
            <a:r>
              <a:rPr lang="tr-TR" altLang="en-US" sz="3200" i="1" dirty="0">
                <a:latin typeface="Courier New" panose="02070309020205020404" pitchFamily="49" charset="0"/>
                <a:cs typeface="Courier New" panose="02070309020205020404" pitchFamily="49" charset="0"/>
              </a:rPr>
              <a:t>a *a &gt; b)</a:t>
            </a:r>
            <a:endParaRPr lang="tr-TR" altLang="en-US" sz="3200" dirty="0">
              <a:latin typeface="Courier New" panose="02070309020205020404" pitchFamily="49" charset="0"/>
              <a:cs typeface="Courier New" panose="02070309020205020404" pitchFamily="49" charset="0"/>
            </a:endParaRPr>
          </a:p>
          <a:p>
            <a:r>
              <a:rPr lang="en-US" altLang="ja-JP" sz="3200" dirty="0">
                <a:latin typeface="Courier New" panose="02070309020205020404" pitchFamily="49" charset="0"/>
                <a:ea typeface="ＭＳ Ｐゴシック" panose="020B0600070205080204" pitchFamily="34" charset="-128"/>
                <a:cs typeface="Courier New" panose="02070309020205020404" pitchFamily="49" charset="0"/>
              </a:rPr>
              <a:t>    x =</a:t>
            </a:r>
            <a:r>
              <a:rPr lang="tr-TR" altLang="en-US" sz="3200" dirty="0">
                <a:latin typeface="Courier New" panose="02070309020205020404" pitchFamily="49" charset="0"/>
                <a:cs typeface="Courier New" panose="02070309020205020404" pitchFamily="49" charset="0"/>
              </a:rPr>
              <a:t> </a:t>
            </a:r>
            <a:r>
              <a:rPr lang="tr-TR" altLang="en-US" sz="3200" i="1" dirty="0">
                <a:latin typeface="Courier New" panose="02070309020205020404" pitchFamily="49" charset="0"/>
                <a:cs typeface="Courier New" panose="02070309020205020404" pitchFamily="49" charset="0"/>
              </a:rPr>
              <a:t>(a+1)*(a+2);</a:t>
            </a:r>
            <a:r>
              <a:rPr lang="tr-TR" altLang="en-US" sz="3200" dirty="0">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26DF243-1DEF-4291-8C39-04D37282D38C}"/>
              </a:ext>
            </a:extLst>
          </p:cNvPr>
          <p:cNvSpPr>
            <a:spLocks noGrp="1" noChangeArrowheads="1"/>
          </p:cNvSpPr>
          <p:nvPr>
            <p:ph type="title"/>
          </p:nvPr>
        </p:nvSpPr>
        <p:spPr/>
        <p:txBody>
          <a:bodyPr>
            <a:normAutofit fontScale="90000"/>
          </a:bodyPr>
          <a:lstStyle/>
          <a:p>
            <a:r>
              <a:rPr lang="en-US" altLang="ja-JP"/>
              <a:t>Dùng “lính canh” -Tránh những kiểm tra không cần thiết</a:t>
            </a:r>
            <a:endParaRPr lang="tr-TR" altLang="en-US"/>
          </a:p>
        </p:txBody>
      </p:sp>
      <p:sp>
        <p:nvSpPr>
          <p:cNvPr id="44035" name="Rectangle 3">
            <a:extLst>
              <a:ext uri="{FF2B5EF4-FFF2-40B4-BE49-F238E27FC236}">
                <a16:creationId xmlns:a16="http://schemas.microsoft.com/office/drawing/2014/main" id="{46698203-589B-47B1-B29E-31F576A660B1}"/>
              </a:ext>
            </a:extLst>
          </p:cNvPr>
          <p:cNvSpPr>
            <a:spLocks noGrp="1" noChangeArrowheads="1"/>
          </p:cNvSpPr>
          <p:nvPr>
            <p:ph idx="1"/>
          </p:nvPr>
        </p:nvSpPr>
        <p:spPr/>
        <p:txBody>
          <a:bodyPr/>
          <a:lstStyle/>
          <a:p>
            <a:r>
              <a:rPr lang="en-US" altLang="ja-JP"/>
              <a:t>Trước </a:t>
            </a:r>
            <a:endParaRPr lang="tr-TR" altLang="en-US"/>
          </a:p>
        </p:txBody>
      </p:sp>
      <p:sp>
        <p:nvSpPr>
          <p:cNvPr id="2" name="Slide Number Placeholder 1">
            <a:extLst>
              <a:ext uri="{FF2B5EF4-FFF2-40B4-BE49-F238E27FC236}">
                <a16:creationId xmlns:a16="http://schemas.microsoft.com/office/drawing/2014/main" id="{0053AAFE-51E5-4FC5-A7F9-DB87D03E954A}"/>
              </a:ext>
            </a:extLst>
          </p:cNvPr>
          <p:cNvSpPr>
            <a:spLocks noGrp="1"/>
          </p:cNvSpPr>
          <p:nvPr>
            <p:ph type="sldNum" sz="quarter" idx="12"/>
          </p:nvPr>
        </p:nvSpPr>
        <p:spPr/>
        <p:txBody>
          <a:bodyPr/>
          <a:lstStyle/>
          <a:p>
            <a:fld id="{00ACC793-D879-4A72-AB4C-25BC676A92D0}" type="slidenum">
              <a:rPr lang="en-US" smtClean="0"/>
              <a:t>23</a:t>
            </a:fld>
            <a:endParaRPr lang="en-US" dirty="0"/>
          </a:p>
        </p:txBody>
      </p:sp>
      <p:sp>
        <p:nvSpPr>
          <p:cNvPr id="44036" name="Text Box 4">
            <a:extLst>
              <a:ext uri="{FF2B5EF4-FFF2-40B4-BE49-F238E27FC236}">
                <a16:creationId xmlns:a16="http://schemas.microsoft.com/office/drawing/2014/main" id="{C7E2B2D3-ABF5-41B8-8995-673E65B8DEA9}"/>
              </a:ext>
            </a:extLst>
          </p:cNvPr>
          <p:cNvSpPr txBox="1">
            <a:spLocks noChangeArrowheads="1"/>
          </p:cNvSpPr>
          <p:nvPr/>
        </p:nvSpPr>
        <p:spPr bwMode="auto">
          <a:xfrm>
            <a:off x="464695" y="1553316"/>
            <a:ext cx="84463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char s[100],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searchValue</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int pos, found, size; </a:t>
            </a:r>
            <a:endParaRPr lang="tr-TR" altLang="ja-JP" sz="2400" dirty="0">
              <a:latin typeface="Courier New" panose="02070309020205020404" pitchFamily="49" charset="0"/>
              <a:cs typeface="Courier New" panose="02070309020205020404" pitchFamily="49" charset="0"/>
            </a:endParaRP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Gán</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giá</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trị</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cho</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s,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searchValue</a:t>
            </a:r>
            <a:endParaRPr lang="en-US" altLang="ja-JP" sz="2400" dirty="0">
              <a:latin typeface="Courier New" panose="02070309020205020404" pitchFamily="49" charset="0"/>
              <a:ea typeface="ＭＳ Ｐゴシック" panose="020B0600070205080204" pitchFamily="34" charset="-128"/>
              <a:cs typeface="Courier New" panose="02070309020205020404" pitchFamily="49" charset="0"/>
            </a:endParaRP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size =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strlen</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a:t>
            </a:r>
            <a:endParaRPr lang="tr-TR" altLang="en-US" sz="2400" dirty="0">
              <a:latin typeface="Courier New" panose="02070309020205020404" pitchFamily="49" charset="0"/>
              <a:cs typeface="Courier New" panose="02070309020205020404" pitchFamily="49" charset="0"/>
            </a:endParaRPr>
          </a:p>
          <a:p>
            <a:r>
              <a:rPr lang="tr-TR" altLang="en-US" sz="2400" dirty="0">
                <a:latin typeface="Courier New" panose="02070309020205020404" pitchFamily="49" charset="0"/>
                <a:cs typeface="Courier New" panose="02070309020205020404" pitchFamily="49" charset="0"/>
              </a:rPr>
              <a:t>pos = </a:t>
            </a:r>
            <a:r>
              <a:rPr lang="en-US" altLang="en-US" sz="2400" dirty="0">
                <a:latin typeface="Courier New" panose="02070309020205020404" pitchFamily="49" charset="0"/>
                <a:cs typeface="Courier New" panose="02070309020205020404" pitchFamily="49" charset="0"/>
              </a:rPr>
              <a:t>0</a:t>
            </a:r>
            <a:r>
              <a:rPr lang="tr-TR" altLang="en-US" sz="2400" dirty="0">
                <a:latin typeface="Courier New" panose="02070309020205020404" pitchFamily="49" charset="0"/>
                <a:cs typeface="Courier New" panose="02070309020205020404" pitchFamily="49" charset="0"/>
              </a:rPr>
              <a:t>; </a:t>
            </a:r>
          </a:p>
          <a:p>
            <a:r>
              <a:rPr lang="tr-TR" altLang="en-US" sz="2400" dirty="0">
                <a:latin typeface="Courier New" panose="02070309020205020404" pitchFamily="49" charset="0"/>
                <a:cs typeface="Courier New" panose="02070309020205020404" pitchFamily="49" charset="0"/>
              </a:rPr>
              <a:t>While</a:t>
            </a:r>
            <a:r>
              <a:rPr lang="en-US" altLang="en-US" sz="2400" dirty="0">
                <a:latin typeface="Courier New" panose="02070309020205020404" pitchFamily="49" charset="0"/>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a:t>
            </a:r>
            <a:r>
              <a:rPr lang="tr-TR" altLang="en-US" sz="2400" i="1" dirty="0">
                <a:latin typeface="Courier New" panose="02070309020205020404" pitchFamily="49" charset="0"/>
                <a:cs typeface="Courier New" panose="02070309020205020404" pitchFamily="49" charset="0"/>
              </a:rPr>
              <a:t>pos &lt; </a:t>
            </a:r>
            <a:r>
              <a:rPr lang="en-US" altLang="en-US" sz="2400" i="1" dirty="0">
                <a:latin typeface="Courier New" panose="02070309020205020404" pitchFamily="49" charset="0"/>
                <a:cs typeface="Courier New" panose="02070309020205020404" pitchFamily="49" charset="0"/>
              </a:rPr>
              <a:t>size</a:t>
            </a:r>
            <a:r>
              <a:rPr lang="en-US" altLang="ja-JP" sz="2400" i="1" dirty="0">
                <a:latin typeface="Courier New" panose="02070309020205020404" pitchFamily="49" charset="0"/>
                <a:ea typeface="ＭＳ Ｐゴシック" panose="020B0600070205080204" pitchFamily="34" charset="-128"/>
                <a:cs typeface="Courier New" panose="02070309020205020404" pitchFamily="49" charset="0"/>
              </a:rPr>
              <a:t>) &amp;&amp;</a:t>
            </a:r>
            <a:r>
              <a:rPr lang="tr-TR"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a:t>
            </a:r>
            <a:r>
              <a:rPr lang="tr-TR" altLang="en-US" sz="2400" dirty="0">
                <a:latin typeface="Courier New" panose="02070309020205020404" pitchFamily="49" charset="0"/>
                <a:cs typeface="Courier New" panose="02070309020205020404" pitchFamily="49" charset="0"/>
              </a:rPr>
              <a:t>[pos] </a:t>
            </a:r>
            <a:r>
              <a:rPr lang="en-US" altLang="en-US" sz="2400"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searchValue) </a:t>
            </a:r>
          </a:p>
          <a:p>
            <a:r>
              <a:rPr lang="tr-TR"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 d</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o </a:t>
            </a:r>
            <a:r>
              <a:rPr lang="tr-TR" altLang="en-US" sz="2400" dirty="0">
                <a:latin typeface="Courier New" panose="02070309020205020404" pitchFamily="49" charset="0"/>
                <a:cs typeface="Courier New" panose="02070309020205020404" pitchFamily="49" charset="0"/>
              </a:rPr>
              <a:t> pos</a:t>
            </a:r>
            <a:r>
              <a:rPr lang="en-US" altLang="en-US" sz="2400" dirty="0">
                <a:latin typeface="Courier New" panose="02070309020205020404" pitchFamily="49" charset="0"/>
                <a:cs typeface="Courier New" panose="02070309020205020404" pitchFamily="49" charset="0"/>
              </a:rPr>
              <a:t>++</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if </a:t>
            </a:r>
            <a:r>
              <a:rPr lang="tr-TR"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pos</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&gt;= size) found =0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else found = 1</a:t>
            </a:r>
            <a:r>
              <a:rPr lang="tr-TR" altLang="en-US" sz="2400" dirty="0">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E9F91D6-E596-4A78-8AE8-B7CF1B42F2B1}"/>
              </a:ext>
            </a:extLst>
          </p:cNvPr>
          <p:cNvSpPr>
            <a:spLocks noGrp="1" noChangeArrowheads="1"/>
          </p:cNvSpPr>
          <p:nvPr>
            <p:ph type="title"/>
          </p:nvPr>
        </p:nvSpPr>
        <p:spPr/>
        <p:txBody>
          <a:bodyPr/>
          <a:lstStyle/>
          <a:p>
            <a:r>
              <a:rPr lang="en-US" altLang="ja-JP"/>
              <a:t>Dùng “lính canh” ….</a:t>
            </a:r>
            <a:endParaRPr lang="tr-TR" altLang="en-US"/>
          </a:p>
        </p:txBody>
      </p:sp>
      <p:sp>
        <p:nvSpPr>
          <p:cNvPr id="45059" name="Rectangle 3">
            <a:extLst>
              <a:ext uri="{FF2B5EF4-FFF2-40B4-BE49-F238E27FC236}">
                <a16:creationId xmlns:a16="http://schemas.microsoft.com/office/drawing/2014/main" id="{C34CC8F5-F7D1-4D31-80F0-FB32E7129F2B}"/>
              </a:ext>
            </a:extLst>
          </p:cNvPr>
          <p:cNvSpPr>
            <a:spLocks noGrp="1" noChangeArrowheads="1"/>
          </p:cNvSpPr>
          <p:nvPr>
            <p:ph idx="1"/>
          </p:nvPr>
        </p:nvSpPr>
        <p:spPr/>
        <p:txBody>
          <a:bodyPr>
            <a:normAutofit/>
          </a:bodyPr>
          <a:lstStyle/>
          <a:p>
            <a:r>
              <a:rPr lang="en-US" altLang="ja-JP" sz="2800" dirty="0"/>
              <a:t>Ý </a:t>
            </a:r>
            <a:r>
              <a:rPr lang="en-US" altLang="ja-JP" sz="2800" dirty="0" err="1"/>
              <a:t>tưởng</a:t>
            </a:r>
            <a:r>
              <a:rPr lang="en-US" altLang="ja-JP" sz="2800" dirty="0"/>
              <a:t> </a:t>
            </a:r>
            <a:r>
              <a:rPr lang="en-US" altLang="ja-JP" sz="2800" dirty="0" err="1"/>
              <a:t>chung</a:t>
            </a:r>
            <a:endParaRPr lang="tr-TR" altLang="en-US" sz="2800" dirty="0"/>
          </a:p>
          <a:p>
            <a:pPr lvl="1"/>
            <a:r>
              <a:rPr lang="en-US" altLang="ja-JP" sz="2400" dirty="0" err="1"/>
              <a:t>Đặt</a:t>
            </a:r>
            <a:r>
              <a:rPr lang="en-US" altLang="ja-JP" sz="2400" dirty="0"/>
              <a:t> </a:t>
            </a:r>
            <a:r>
              <a:rPr lang="en-US" altLang="ja-JP" sz="2400" dirty="0" err="1"/>
              <a:t>giá</a:t>
            </a:r>
            <a:r>
              <a:rPr lang="en-US" altLang="ja-JP" sz="2400" dirty="0"/>
              <a:t> </a:t>
            </a:r>
            <a:r>
              <a:rPr lang="en-US" altLang="ja-JP" sz="2400" dirty="0" err="1"/>
              <a:t>trị</a:t>
            </a:r>
            <a:r>
              <a:rPr lang="en-US" altLang="ja-JP" sz="2400" dirty="0"/>
              <a:t> </a:t>
            </a:r>
            <a:r>
              <a:rPr lang="en-US" altLang="ja-JP" sz="2400" dirty="0" err="1"/>
              <a:t>cần</a:t>
            </a:r>
            <a:r>
              <a:rPr lang="en-US" altLang="ja-JP" sz="2400" dirty="0"/>
              <a:t> </a:t>
            </a:r>
            <a:r>
              <a:rPr lang="en-US" altLang="ja-JP" sz="2400" dirty="0" err="1"/>
              <a:t>tìm</a:t>
            </a:r>
            <a:r>
              <a:rPr lang="en-US" altLang="ja-JP" sz="2400" dirty="0"/>
              <a:t> </a:t>
            </a:r>
            <a:r>
              <a:rPr lang="en-US" altLang="ja-JP" sz="2400" dirty="0" err="1"/>
              <a:t>vào</a:t>
            </a:r>
            <a:r>
              <a:rPr lang="en-US" altLang="ja-JP" sz="2400" dirty="0"/>
              <a:t> </a:t>
            </a:r>
            <a:r>
              <a:rPr lang="en-US" altLang="ja-JP" sz="2400" dirty="0" err="1"/>
              <a:t>cuối</a:t>
            </a:r>
            <a:r>
              <a:rPr lang="en-US" altLang="ja-JP" sz="2400" dirty="0"/>
              <a:t> </a:t>
            </a:r>
            <a:r>
              <a:rPr lang="en-US" altLang="ja-JP" sz="2400" dirty="0" err="1"/>
              <a:t>xâu</a:t>
            </a:r>
            <a:endParaRPr lang="tr-TR" altLang="en-US" sz="2400" dirty="0"/>
          </a:p>
          <a:p>
            <a:pPr lvl="1"/>
            <a:r>
              <a:rPr lang="en-US" altLang="ja-JP" sz="2400" dirty="0" err="1"/>
              <a:t>Luôn</a:t>
            </a:r>
            <a:r>
              <a:rPr lang="en-US" altLang="ja-JP" sz="2400" dirty="0"/>
              <a:t> </a:t>
            </a:r>
            <a:r>
              <a:rPr lang="en-US" altLang="ja-JP" sz="2400" dirty="0" err="1"/>
              <a:t>đảm</a:t>
            </a:r>
            <a:r>
              <a:rPr lang="en-US" altLang="ja-JP" sz="2400" dirty="0"/>
              <a:t> </a:t>
            </a:r>
            <a:r>
              <a:rPr lang="en-US" altLang="ja-JP" sz="2400" dirty="0" err="1"/>
              <a:t>bảo</a:t>
            </a:r>
            <a:r>
              <a:rPr lang="en-US" altLang="ja-JP" sz="2400" dirty="0"/>
              <a:t> </a:t>
            </a:r>
            <a:r>
              <a:rPr lang="en-US" altLang="ja-JP" sz="2400" dirty="0" err="1"/>
              <a:t>tìm</a:t>
            </a:r>
            <a:r>
              <a:rPr lang="en-US" altLang="ja-JP" sz="2400" dirty="0"/>
              <a:t> </a:t>
            </a:r>
            <a:r>
              <a:rPr lang="en-US" altLang="ja-JP" sz="2400" dirty="0" err="1"/>
              <a:t>thấy</a:t>
            </a:r>
            <a:r>
              <a:rPr lang="en-US" altLang="ja-JP" sz="2400" dirty="0"/>
              <a:t> </a:t>
            </a:r>
            <a:r>
              <a:rPr lang="en-US" altLang="ja-JP" sz="2400" dirty="0" err="1"/>
              <a:t>giá</a:t>
            </a:r>
            <a:r>
              <a:rPr lang="en-US" altLang="ja-JP" sz="2400" dirty="0"/>
              <a:t> </a:t>
            </a:r>
            <a:r>
              <a:rPr lang="en-US" altLang="ja-JP" sz="2400" dirty="0" err="1"/>
              <a:t>trị</a:t>
            </a:r>
            <a:r>
              <a:rPr lang="en-US" altLang="ja-JP" sz="2400" dirty="0"/>
              <a:t> </a:t>
            </a:r>
            <a:r>
              <a:rPr lang="en-US" altLang="ja-JP" sz="2400" dirty="0" err="1"/>
              <a:t>cần</a:t>
            </a:r>
            <a:r>
              <a:rPr lang="en-US" altLang="ja-JP" sz="2400" dirty="0"/>
              <a:t> </a:t>
            </a:r>
            <a:r>
              <a:rPr lang="en-US" altLang="ja-JP" sz="2400" dirty="0" err="1"/>
              <a:t>tìm</a:t>
            </a:r>
            <a:r>
              <a:rPr lang="en-US" altLang="ja-JP" sz="2400" dirty="0"/>
              <a:t>.</a:t>
            </a:r>
            <a:endParaRPr lang="tr-TR" altLang="en-US" sz="2400" dirty="0"/>
          </a:p>
          <a:p>
            <a:pPr lvl="1"/>
            <a:r>
              <a:rPr lang="en-US" altLang="ja-JP" sz="2400" dirty="0" err="1"/>
              <a:t>Nhưng</a:t>
            </a:r>
            <a:r>
              <a:rPr lang="en-US" altLang="ja-JP" sz="2400" dirty="0"/>
              <a:t> </a:t>
            </a:r>
            <a:r>
              <a:rPr lang="en-US" altLang="ja-JP" sz="2400" dirty="0" err="1"/>
              <a:t>nếu</a:t>
            </a:r>
            <a:r>
              <a:rPr lang="en-US" altLang="ja-JP" sz="2400" dirty="0"/>
              <a:t> </a:t>
            </a:r>
            <a:r>
              <a:rPr lang="en-US" altLang="ja-JP" sz="2400" dirty="0" err="1"/>
              <a:t>vị</a:t>
            </a:r>
            <a:r>
              <a:rPr lang="en-US" altLang="ja-JP" sz="2400" dirty="0"/>
              <a:t> </a:t>
            </a:r>
            <a:r>
              <a:rPr lang="en-US" altLang="ja-JP" sz="2400" dirty="0" err="1"/>
              <a:t>trí</a:t>
            </a:r>
            <a:r>
              <a:rPr lang="en-US" altLang="ja-JP" sz="2400" dirty="0"/>
              <a:t> &gt;= size </a:t>
            </a:r>
            <a:r>
              <a:rPr lang="en-US" altLang="ja-JP" sz="2400" dirty="0" err="1"/>
              <a:t>nghĩa</a:t>
            </a:r>
            <a:r>
              <a:rPr lang="en-US" altLang="ja-JP" sz="2400" dirty="0"/>
              <a:t> </a:t>
            </a:r>
            <a:r>
              <a:rPr lang="en-US" altLang="ja-JP" sz="2400" dirty="0" err="1"/>
              <a:t>là</a:t>
            </a:r>
            <a:r>
              <a:rPr lang="en-US" altLang="ja-JP" sz="2400" dirty="0"/>
              <a:t> </a:t>
            </a:r>
            <a:r>
              <a:rPr lang="en-US" altLang="ja-JP" sz="2400" dirty="0" err="1"/>
              <a:t>không</a:t>
            </a:r>
            <a:r>
              <a:rPr lang="en-US" altLang="ja-JP" sz="2400" dirty="0"/>
              <a:t> </a:t>
            </a:r>
            <a:r>
              <a:rPr lang="en-US" altLang="ja-JP" sz="2400" dirty="0" err="1"/>
              <a:t>tìm</a:t>
            </a:r>
            <a:r>
              <a:rPr lang="en-US" altLang="ja-JP" sz="2400" dirty="0"/>
              <a:t> </a:t>
            </a:r>
            <a:r>
              <a:rPr lang="en-US" altLang="ja-JP" sz="2400" dirty="0" err="1"/>
              <a:t>thấy</a:t>
            </a:r>
            <a:r>
              <a:rPr lang="tr-TR" altLang="en-US" sz="2400" dirty="0"/>
              <a:t>!</a:t>
            </a:r>
          </a:p>
        </p:txBody>
      </p:sp>
      <p:sp>
        <p:nvSpPr>
          <p:cNvPr id="2" name="Slide Number Placeholder 1">
            <a:extLst>
              <a:ext uri="{FF2B5EF4-FFF2-40B4-BE49-F238E27FC236}">
                <a16:creationId xmlns:a16="http://schemas.microsoft.com/office/drawing/2014/main" id="{31884DB6-99E6-436B-B9DC-90354904459D}"/>
              </a:ext>
            </a:extLst>
          </p:cNvPr>
          <p:cNvSpPr>
            <a:spLocks noGrp="1"/>
          </p:cNvSpPr>
          <p:nvPr>
            <p:ph type="sldNum" sz="quarter" idx="12"/>
          </p:nvPr>
        </p:nvSpPr>
        <p:spPr/>
        <p:txBody>
          <a:bodyPr/>
          <a:lstStyle/>
          <a:p>
            <a:fld id="{00ACC793-D879-4A72-AB4C-25BC676A92D0}" type="slidenum">
              <a:rPr lang="en-US" smtClean="0"/>
              <a:t>24</a:t>
            </a:fld>
            <a:endParaRPr lang="en-US" dirty="0"/>
          </a:p>
        </p:txBody>
      </p:sp>
      <p:sp>
        <p:nvSpPr>
          <p:cNvPr id="45061" name="Text Box 5">
            <a:extLst>
              <a:ext uri="{FF2B5EF4-FFF2-40B4-BE49-F238E27FC236}">
                <a16:creationId xmlns:a16="http://schemas.microsoft.com/office/drawing/2014/main" id="{E42656C2-0820-4A9B-A09E-F5C98D2D3F9C}"/>
              </a:ext>
            </a:extLst>
          </p:cNvPr>
          <p:cNvSpPr txBox="1">
            <a:spLocks noChangeArrowheads="1"/>
          </p:cNvSpPr>
          <p:nvPr/>
        </p:nvSpPr>
        <p:spPr bwMode="auto">
          <a:xfrm>
            <a:off x="636477" y="2964305"/>
            <a:ext cx="7878873" cy="26776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size = </a:t>
            </a:r>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strlen</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a:t>
            </a:r>
          </a:p>
          <a:p>
            <a:r>
              <a:rPr lang="en-US" altLang="ja-JP" sz="2400" dirty="0" err="1">
                <a:latin typeface="Courier New" panose="02070309020205020404" pitchFamily="49" charset="0"/>
                <a:ea typeface="ＭＳ Ｐゴシック" panose="020B0600070205080204" pitchFamily="34" charset="-128"/>
                <a:cs typeface="Courier New" panose="02070309020205020404" pitchFamily="49" charset="0"/>
              </a:rPr>
              <a:t>strcat</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 </a:t>
            </a:r>
            <a:r>
              <a:rPr lang="tr-TR" altLang="en-US" sz="2400" dirty="0">
                <a:latin typeface="Courier New" panose="02070309020205020404" pitchFamily="49" charset="0"/>
                <a:cs typeface="Courier New" panose="02070309020205020404" pitchFamily="49" charset="0"/>
              </a:rPr>
              <a:t>searchValue</a:t>
            </a:r>
            <a:r>
              <a:rPr lang="en-US" altLang="en-US" sz="2400" dirty="0">
                <a:latin typeface="Courier New" panose="02070309020205020404" pitchFamily="49" charset="0"/>
                <a:cs typeface="Courier New" panose="02070309020205020404" pitchFamily="49" charset="0"/>
              </a:rPr>
              <a:t>)</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a:t>
            </a:r>
            <a:endParaRPr lang="tr-TR" altLang="en-US" sz="2400" dirty="0">
              <a:latin typeface="Courier New" panose="02070309020205020404" pitchFamily="49" charset="0"/>
              <a:cs typeface="Courier New" panose="02070309020205020404" pitchFamily="49" charset="0"/>
            </a:endParaRPr>
          </a:p>
          <a:p>
            <a:r>
              <a:rPr lang="tr-TR" altLang="en-US" sz="2400" dirty="0">
                <a:latin typeface="Courier New" panose="02070309020205020404" pitchFamily="49" charset="0"/>
                <a:cs typeface="Courier New" panose="02070309020205020404" pitchFamily="49" charset="0"/>
              </a:rPr>
              <a:t>pos = </a:t>
            </a:r>
            <a:r>
              <a:rPr lang="en-US" altLang="en-US" sz="2400" dirty="0">
                <a:latin typeface="Courier New" panose="02070309020205020404" pitchFamily="49" charset="0"/>
                <a:cs typeface="Courier New" panose="02070309020205020404" pitchFamily="49" charset="0"/>
              </a:rPr>
              <a:t>0</a:t>
            </a:r>
            <a:r>
              <a:rPr lang="tr-TR" altLang="en-US" sz="2400" dirty="0">
                <a:latin typeface="Courier New" panose="02070309020205020404" pitchFamily="49" charset="0"/>
                <a:cs typeface="Courier New" panose="02070309020205020404" pitchFamily="49" charset="0"/>
              </a:rPr>
              <a:t>; </a:t>
            </a:r>
          </a:p>
          <a:p>
            <a:r>
              <a:rPr lang="tr-TR" altLang="en-US" sz="2400" dirty="0">
                <a:latin typeface="Courier New" panose="02070309020205020404" pitchFamily="49" charset="0"/>
                <a:cs typeface="Courier New" panose="02070309020205020404" pitchFamily="49" charset="0"/>
              </a:rPr>
              <a:t>while ( </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s</a:t>
            </a:r>
            <a:r>
              <a:rPr lang="tr-TR" altLang="en-US" sz="2400" dirty="0">
                <a:latin typeface="Courier New" panose="02070309020205020404" pitchFamily="49" charset="0"/>
                <a:cs typeface="Courier New" panose="02070309020205020404" pitchFamily="49" charset="0"/>
              </a:rPr>
              <a:t>[pos] </a:t>
            </a:r>
            <a:r>
              <a:rPr lang="en-US" altLang="en-US" sz="2400"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searchValue) </a:t>
            </a:r>
          </a:p>
          <a:p>
            <a:r>
              <a:rPr lang="tr-TR" altLang="en-US" sz="2400" dirty="0">
                <a:latin typeface="Courier New" panose="02070309020205020404" pitchFamily="49" charset="0"/>
                <a:cs typeface="Courier New" panose="02070309020205020404" pitchFamily="49" charset="0"/>
              </a:rPr>
              <a:t> </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do </a:t>
            </a:r>
            <a:r>
              <a:rPr lang="tr-TR" altLang="en-US" sz="2400" dirty="0">
                <a:latin typeface="Courier New" panose="02070309020205020404" pitchFamily="49" charset="0"/>
                <a:cs typeface="Courier New" panose="02070309020205020404" pitchFamily="49" charset="0"/>
              </a:rPr>
              <a:t> pos</a:t>
            </a:r>
            <a:r>
              <a:rPr lang="en-US" altLang="en-US" sz="2400" dirty="0">
                <a:latin typeface="Courier New" panose="02070309020205020404" pitchFamily="49" charset="0"/>
                <a:cs typeface="Courier New" panose="02070309020205020404" pitchFamily="49" charset="0"/>
              </a:rPr>
              <a:t>++</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if </a:t>
            </a:r>
            <a:r>
              <a:rPr lang="tr-TR" altLang="en-US" sz="240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pos</a:t>
            </a:r>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 &gt;= size) found = 0 </a:t>
            </a:r>
          </a:p>
          <a:p>
            <a:r>
              <a:rPr lang="en-US" altLang="ja-JP" sz="2400" dirty="0">
                <a:latin typeface="Courier New" panose="02070309020205020404" pitchFamily="49" charset="0"/>
                <a:ea typeface="ＭＳ Ｐゴシック" panose="020B0600070205080204" pitchFamily="34" charset="-128"/>
                <a:cs typeface="Courier New" panose="02070309020205020404" pitchFamily="49" charset="0"/>
              </a:rPr>
              <a:t>else found = 1</a:t>
            </a:r>
            <a:r>
              <a:rPr lang="tr-TR" altLang="en-US" sz="2400" dirty="0">
                <a:latin typeface="Courier New" panose="02070309020205020404" pitchFamily="49" charset="0"/>
                <a:cs typeface="Courier New" panose="02070309020205020404" pitchFamily="49" charset="0"/>
              </a:rPr>
              <a:t>; </a:t>
            </a:r>
            <a:endParaRPr lang="ja-JP" altLang="en-US" sz="2400" dirty="0">
              <a:latin typeface="Courier New" panose="02070309020205020404" pitchFamily="49" charset="0"/>
              <a:ea typeface="ＭＳ Ｐゴシック" panose="020B0600070205080204" pitchFamily="34" charset="-128"/>
              <a:cs typeface="Courier New" panose="02070309020205020404" pitchFamily="49" charset="0"/>
            </a:endParaRPr>
          </a:p>
        </p:txBody>
      </p:sp>
      <p:sp>
        <p:nvSpPr>
          <p:cNvPr id="45062" name="Text Box 6">
            <a:extLst>
              <a:ext uri="{FF2B5EF4-FFF2-40B4-BE49-F238E27FC236}">
                <a16:creationId xmlns:a16="http://schemas.microsoft.com/office/drawing/2014/main" id="{48E958E4-9494-465D-B3E5-B3F1ADEDEE10}"/>
              </a:ext>
            </a:extLst>
          </p:cNvPr>
          <p:cNvSpPr txBox="1">
            <a:spLocks noChangeArrowheads="1"/>
          </p:cNvSpPr>
          <p:nvPr/>
        </p:nvSpPr>
        <p:spPr bwMode="auto">
          <a:xfrm>
            <a:off x="487362" y="5882495"/>
            <a:ext cx="763872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Có</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thể</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làm</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tương</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tự</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với</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mảng</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danh</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r>
              <a:rPr lang="en-US" altLang="ja-JP" sz="2000" b="1" dirty="0" err="1">
                <a:solidFill>
                  <a:srgbClr val="FF3300"/>
                </a:solidFill>
                <a:latin typeface="Arial" panose="020B0604020202020204" pitchFamily="34" charset="0"/>
                <a:ea typeface="ＭＳ Ｐゴシック" panose="020B0600070205080204" pitchFamily="34" charset="-128"/>
                <a:cs typeface="Arial" panose="020B0604020202020204" pitchFamily="34" charset="0"/>
              </a:rPr>
              <a:t>sách</a:t>
            </a:r>
            <a:r>
              <a:rPr lang="en-US" altLang="ja-JP" sz="2000" b="1" dirty="0">
                <a:solidFill>
                  <a:srgbClr val="FF3300"/>
                </a:solidFill>
                <a:latin typeface="Arial" panose="020B0604020202020204" pitchFamily="34" charset="0"/>
                <a:ea typeface="ＭＳ Ｐゴシック" panose="020B0600070205080204" pitchFamily="34" charset="-128"/>
                <a:cs typeface="Arial" panose="020B0604020202020204" pitchFamily="34" charset="0"/>
              </a:rPr>
              <a:t>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A646E77-E093-4AEE-A458-E9095EF7BD96}"/>
              </a:ext>
            </a:extLst>
          </p:cNvPr>
          <p:cNvSpPr>
            <a:spLocks noGrp="1" noChangeArrowheads="1"/>
          </p:cNvSpPr>
          <p:nvPr>
            <p:ph type="title"/>
          </p:nvPr>
        </p:nvSpPr>
        <p:spPr/>
        <p:txBody>
          <a:bodyPr>
            <a:normAutofit fontScale="90000"/>
          </a:bodyPr>
          <a:lstStyle/>
          <a:p>
            <a:r>
              <a:rPr lang="en-US" altLang="ja-JP"/>
              <a:t>Dịch chuyển những biểu thức bất biến ra khỏi vòng lặp</a:t>
            </a:r>
            <a:endParaRPr lang="tr-TR" altLang="en-US"/>
          </a:p>
        </p:txBody>
      </p:sp>
      <p:sp>
        <p:nvSpPr>
          <p:cNvPr id="49155" name="Rectangle 3">
            <a:extLst>
              <a:ext uri="{FF2B5EF4-FFF2-40B4-BE49-F238E27FC236}">
                <a16:creationId xmlns:a16="http://schemas.microsoft.com/office/drawing/2014/main" id="{DD7ED108-560A-48DA-BA66-6A1CF577A44A}"/>
              </a:ext>
            </a:extLst>
          </p:cNvPr>
          <p:cNvSpPr>
            <a:spLocks noGrp="1" noChangeArrowheads="1"/>
          </p:cNvSpPr>
          <p:nvPr>
            <p:ph idx="1"/>
          </p:nvPr>
        </p:nvSpPr>
        <p:spPr/>
        <p:txBody>
          <a:bodyPr/>
          <a:lstStyle/>
          <a:p>
            <a:r>
              <a:rPr lang="en-US" altLang="ja-JP" dirty="0" err="1"/>
              <a:t>Đừng</a:t>
            </a:r>
            <a:r>
              <a:rPr lang="en-US" altLang="ja-JP" dirty="0"/>
              <a:t> </a:t>
            </a:r>
            <a:r>
              <a:rPr lang="en-US" altLang="ja-JP" dirty="0" err="1"/>
              <a:t>lặp</a:t>
            </a:r>
            <a:r>
              <a:rPr lang="en-US" altLang="ja-JP" dirty="0"/>
              <a:t> </a:t>
            </a:r>
            <a:r>
              <a:rPr lang="en-US" altLang="ja-JP" dirty="0" err="1"/>
              <a:t>các</a:t>
            </a:r>
            <a:r>
              <a:rPr lang="en-US" altLang="ja-JP" dirty="0"/>
              <a:t> </a:t>
            </a:r>
            <a:r>
              <a:rPr lang="en-US" altLang="ja-JP" dirty="0" err="1"/>
              <a:t>biểu</a:t>
            </a:r>
            <a:r>
              <a:rPr lang="en-US" altLang="ja-JP" dirty="0"/>
              <a:t> </a:t>
            </a:r>
            <a:r>
              <a:rPr lang="en-US" altLang="ja-JP" dirty="0" err="1"/>
              <a:t>thức</a:t>
            </a:r>
            <a:r>
              <a:rPr lang="en-US" altLang="ja-JP" dirty="0"/>
              <a:t> </a:t>
            </a:r>
            <a:r>
              <a:rPr lang="en-US" altLang="ja-JP" dirty="0" err="1"/>
              <a:t>tính</a:t>
            </a:r>
            <a:r>
              <a:rPr lang="en-US" altLang="ja-JP" dirty="0"/>
              <a:t> </a:t>
            </a:r>
            <a:r>
              <a:rPr lang="en-US" altLang="ja-JP" dirty="0" err="1"/>
              <a:t>toán</a:t>
            </a:r>
            <a:r>
              <a:rPr lang="en-US" altLang="ja-JP" dirty="0"/>
              <a:t> </a:t>
            </a:r>
            <a:r>
              <a:rPr lang="en-US" altLang="ja-JP" dirty="0" err="1"/>
              <a:t>không</a:t>
            </a:r>
            <a:r>
              <a:rPr lang="en-US" altLang="ja-JP" dirty="0"/>
              <a:t> </a:t>
            </a:r>
            <a:r>
              <a:rPr lang="en-US" altLang="ja-JP" dirty="0" err="1"/>
              <a:t>cần</a:t>
            </a:r>
            <a:r>
              <a:rPr lang="en-US" altLang="ja-JP" dirty="0"/>
              <a:t> </a:t>
            </a:r>
            <a:r>
              <a:rPr lang="en-US" altLang="ja-JP" dirty="0" err="1"/>
              <a:t>thiết</a:t>
            </a:r>
            <a:endParaRPr lang="tr-TR" altLang="en-US" dirty="0"/>
          </a:p>
          <a:p>
            <a:r>
              <a:rPr lang="en-US" altLang="ja-JP" dirty="0" err="1"/>
              <a:t>Một</a:t>
            </a:r>
            <a:r>
              <a:rPr lang="en-US" altLang="ja-JP" dirty="0"/>
              <a:t> </a:t>
            </a:r>
            <a:r>
              <a:rPr lang="en-US" altLang="ja-JP" dirty="0" err="1"/>
              <a:t>số</a:t>
            </a:r>
            <a:r>
              <a:rPr lang="en-US" altLang="ja-JP" dirty="0"/>
              <a:t> </a:t>
            </a:r>
            <a:r>
              <a:rPr lang="tr-TR" altLang="en-US" dirty="0"/>
              <a:t>Compilers </a:t>
            </a:r>
            <a:r>
              <a:rPr lang="en-US" altLang="ja-JP" dirty="0" err="1"/>
              <a:t>có</a:t>
            </a:r>
            <a:r>
              <a:rPr lang="en-US" altLang="ja-JP" dirty="0"/>
              <a:t> </a:t>
            </a:r>
            <a:r>
              <a:rPr lang="en-US" altLang="ja-JP" dirty="0" err="1"/>
              <a:t>thể</a:t>
            </a:r>
            <a:r>
              <a:rPr lang="en-US" altLang="ja-JP" dirty="0"/>
              <a:t> </a:t>
            </a:r>
            <a:r>
              <a:rPr lang="en-US" altLang="ja-JP" dirty="0" err="1"/>
              <a:t>tự</a:t>
            </a:r>
            <a:r>
              <a:rPr lang="en-US" altLang="ja-JP" dirty="0"/>
              <a:t> </a:t>
            </a:r>
            <a:r>
              <a:rPr lang="en-US" altLang="ja-JP" dirty="0" err="1"/>
              <a:t>xử</a:t>
            </a:r>
            <a:r>
              <a:rPr lang="en-US" altLang="ja-JP" dirty="0"/>
              <a:t> </a:t>
            </a:r>
            <a:r>
              <a:rPr lang="en-US" altLang="ja-JP" dirty="0" err="1"/>
              <a:t>lý</a:t>
            </a:r>
            <a:r>
              <a:rPr lang="tr-TR" altLang="en-US" dirty="0"/>
              <a:t>!</a:t>
            </a:r>
          </a:p>
        </p:txBody>
      </p:sp>
      <p:sp>
        <p:nvSpPr>
          <p:cNvPr id="2" name="Slide Number Placeholder 1">
            <a:extLst>
              <a:ext uri="{FF2B5EF4-FFF2-40B4-BE49-F238E27FC236}">
                <a16:creationId xmlns:a16="http://schemas.microsoft.com/office/drawing/2014/main" id="{B4B5A443-71EB-4A3B-86BF-85D8C767B007}"/>
              </a:ext>
            </a:extLst>
          </p:cNvPr>
          <p:cNvSpPr>
            <a:spLocks noGrp="1"/>
          </p:cNvSpPr>
          <p:nvPr>
            <p:ph type="sldNum" sz="quarter" idx="12"/>
          </p:nvPr>
        </p:nvSpPr>
        <p:spPr/>
        <p:txBody>
          <a:bodyPr/>
          <a:lstStyle/>
          <a:p>
            <a:fld id="{00ACC793-D879-4A72-AB4C-25BC676A92D0}" type="slidenum">
              <a:rPr lang="en-US" smtClean="0"/>
              <a:t>25</a:t>
            </a:fld>
            <a:endParaRPr lang="en-US" dirty="0"/>
          </a:p>
        </p:txBody>
      </p:sp>
      <p:sp>
        <p:nvSpPr>
          <p:cNvPr id="49156" name="Text Box 4">
            <a:extLst>
              <a:ext uri="{FF2B5EF4-FFF2-40B4-BE49-F238E27FC236}">
                <a16:creationId xmlns:a16="http://schemas.microsoft.com/office/drawing/2014/main" id="{28F9EB7D-F663-474E-9A7F-F174E9F9AC92}"/>
              </a:ext>
            </a:extLst>
          </p:cNvPr>
          <p:cNvSpPr txBox="1">
            <a:spLocks noChangeArrowheads="1"/>
          </p:cNvSpPr>
          <p:nvPr/>
        </p:nvSpPr>
        <p:spPr bwMode="auto">
          <a:xfrm>
            <a:off x="733581" y="2168660"/>
            <a:ext cx="4910319" cy="954107"/>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800" dirty="0">
                <a:latin typeface="Courier New" panose="02070309020205020404" pitchFamily="49" charset="0"/>
                <a:cs typeface="Courier New" panose="02070309020205020404" pitchFamily="49" charset="0"/>
              </a:rPr>
              <a:t>for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 </a:t>
            </a:r>
            <a:r>
              <a:rPr lang="tr-TR" altLang="en-US" sz="2800" dirty="0">
                <a:latin typeface="Courier New" panose="02070309020205020404" pitchFamily="49" charset="0"/>
                <a:cs typeface="Courier New" panose="02070309020205020404" pitchFamily="49" charset="0"/>
              </a:rPr>
              <a:t>=0</a:t>
            </a: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&lt;</a:t>
            </a:r>
            <a:r>
              <a:rPr lang="tr-TR" altLang="en-US" sz="2800" dirty="0">
                <a:latin typeface="Courier New" panose="02070309020205020404" pitchFamily="49" charset="0"/>
                <a:cs typeface="Courier New" panose="02070309020205020404" pitchFamily="49" charset="0"/>
              </a:rPr>
              <a:t>100</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 </a:t>
            </a:r>
          </a:p>
          <a:p>
            <a:r>
              <a:rPr lang="tr-TR" altLang="en-US" sz="2800" dirty="0">
                <a:latin typeface="Courier New" panose="02070309020205020404" pitchFamily="49" charset="0"/>
                <a:cs typeface="Courier New" panose="02070309020205020404" pitchFamily="49" charset="0"/>
              </a:rPr>
              <a:t>   plot(i, i*</a:t>
            </a:r>
            <a:r>
              <a:rPr lang="tr-TR" altLang="en-US" sz="2800" i="1" dirty="0">
                <a:solidFill>
                  <a:srgbClr val="FF0000"/>
                </a:solidFill>
                <a:latin typeface="Courier New" panose="02070309020205020404" pitchFamily="49" charset="0"/>
                <a:cs typeface="Courier New" panose="02070309020205020404" pitchFamily="49" charset="0"/>
              </a:rPr>
              <a:t>sin(d)</a:t>
            </a:r>
            <a:r>
              <a:rPr lang="tr-TR" altLang="en-US" sz="2800" dirty="0">
                <a:latin typeface="Courier New" panose="02070309020205020404" pitchFamily="49" charset="0"/>
                <a:cs typeface="Courier New" panose="02070309020205020404" pitchFamily="49" charset="0"/>
              </a:rPr>
              <a:t>); </a:t>
            </a:r>
          </a:p>
        </p:txBody>
      </p:sp>
      <p:sp>
        <p:nvSpPr>
          <p:cNvPr id="49157" name="Text Box 5">
            <a:extLst>
              <a:ext uri="{FF2B5EF4-FFF2-40B4-BE49-F238E27FC236}">
                <a16:creationId xmlns:a16="http://schemas.microsoft.com/office/drawing/2014/main" id="{90AB59BB-6422-4397-988D-21A9D451DD60}"/>
              </a:ext>
            </a:extLst>
          </p:cNvPr>
          <p:cNvSpPr txBox="1">
            <a:spLocks noChangeArrowheads="1"/>
          </p:cNvSpPr>
          <p:nvPr/>
        </p:nvSpPr>
        <p:spPr bwMode="auto">
          <a:xfrm>
            <a:off x="733581" y="3515663"/>
            <a:ext cx="5727180" cy="138499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ja-JP" sz="28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M = sin(d);</a:t>
            </a:r>
          </a:p>
          <a:p>
            <a:r>
              <a:rPr lang="tr-TR" altLang="en-US" sz="2800" dirty="0">
                <a:latin typeface="Courier New" panose="02070309020205020404" pitchFamily="49" charset="0"/>
                <a:cs typeface="Courier New" panose="02070309020205020404" pitchFamily="49" charset="0"/>
              </a:rPr>
              <a:t>for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 </a:t>
            </a:r>
            <a:r>
              <a:rPr lang="tr-TR" altLang="en-US" sz="2800" dirty="0">
                <a:latin typeface="Courier New" panose="02070309020205020404" pitchFamily="49" charset="0"/>
                <a:cs typeface="Courier New" panose="02070309020205020404" pitchFamily="49" charset="0"/>
              </a:rPr>
              <a:t>=0</a:t>
            </a: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&lt;</a:t>
            </a:r>
            <a:r>
              <a:rPr lang="tr-TR" altLang="en-US" sz="2800" dirty="0">
                <a:latin typeface="Courier New" panose="02070309020205020404" pitchFamily="49" charset="0"/>
                <a:cs typeface="Courier New" panose="02070309020205020404" pitchFamily="49" charset="0"/>
              </a:rPr>
              <a:t>100</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a:t>
            </a:r>
            <a:endParaRPr lang="tr-TR" altLang="en-US" sz="2800" dirty="0">
              <a:latin typeface="Courier New" panose="02070309020205020404" pitchFamily="49" charset="0"/>
              <a:cs typeface="Courier New" panose="02070309020205020404" pitchFamily="49" charset="0"/>
            </a:endParaRPr>
          </a:p>
          <a:p>
            <a:r>
              <a:rPr lang="tr-TR" altLang="en-US" sz="2800" dirty="0">
                <a:latin typeface="Courier New" panose="02070309020205020404" pitchFamily="49" charset="0"/>
                <a:cs typeface="Courier New" panose="02070309020205020404" pitchFamily="49" charset="0"/>
              </a:rPr>
              <a:t>   plot(i, i*</a:t>
            </a:r>
            <a:r>
              <a:rPr lang="en-US" altLang="ja-JP" sz="2800" dirty="0">
                <a:solidFill>
                  <a:srgbClr val="FF0000"/>
                </a:solidFill>
                <a:latin typeface="Courier New" panose="02070309020205020404" pitchFamily="49" charset="0"/>
                <a:ea typeface="ＭＳ Ｐゴシック" panose="020B0600070205080204" pitchFamily="34" charset="-128"/>
                <a:cs typeface="Courier New" panose="02070309020205020404" pitchFamily="49" charset="0"/>
              </a:rPr>
              <a:t>M</a:t>
            </a:r>
            <a:r>
              <a:rPr lang="tr-TR" altLang="en-US" sz="2800" dirty="0">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353D7FA-6C56-4B44-9C7E-B1C3C64C0F55}"/>
              </a:ext>
            </a:extLst>
          </p:cNvPr>
          <p:cNvSpPr>
            <a:spLocks noGrp="1" noChangeArrowheads="1"/>
          </p:cNvSpPr>
          <p:nvPr>
            <p:ph type="title"/>
          </p:nvPr>
        </p:nvSpPr>
        <p:spPr/>
        <p:txBody>
          <a:bodyPr/>
          <a:lstStyle/>
          <a:p>
            <a:r>
              <a:rPr lang="en-US" altLang="ja-JP"/>
              <a:t>Không dùng các vòng lặp ngắn</a:t>
            </a:r>
            <a:endParaRPr lang="tr-TR" altLang="en-US"/>
          </a:p>
        </p:txBody>
      </p:sp>
      <p:sp>
        <p:nvSpPr>
          <p:cNvPr id="2" name="Slide Number Placeholder 1">
            <a:extLst>
              <a:ext uri="{FF2B5EF4-FFF2-40B4-BE49-F238E27FC236}">
                <a16:creationId xmlns:a16="http://schemas.microsoft.com/office/drawing/2014/main" id="{13E68468-5806-4668-B0CE-1AB2CBE06ACE}"/>
              </a:ext>
            </a:extLst>
          </p:cNvPr>
          <p:cNvSpPr>
            <a:spLocks noGrp="1"/>
          </p:cNvSpPr>
          <p:nvPr>
            <p:ph type="sldNum" sz="quarter" idx="12"/>
          </p:nvPr>
        </p:nvSpPr>
        <p:spPr/>
        <p:txBody>
          <a:bodyPr/>
          <a:lstStyle/>
          <a:p>
            <a:fld id="{00ACC793-D879-4A72-AB4C-25BC676A92D0}" type="slidenum">
              <a:rPr lang="en-US" smtClean="0"/>
              <a:t>26</a:t>
            </a:fld>
            <a:endParaRPr lang="en-US" dirty="0"/>
          </a:p>
        </p:txBody>
      </p:sp>
      <p:sp>
        <p:nvSpPr>
          <p:cNvPr id="46084" name="Text Box 4">
            <a:extLst>
              <a:ext uri="{FF2B5EF4-FFF2-40B4-BE49-F238E27FC236}">
                <a16:creationId xmlns:a16="http://schemas.microsoft.com/office/drawing/2014/main" id="{CFD65B76-3523-40B1-85E1-2BA400CD2B8F}"/>
              </a:ext>
            </a:extLst>
          </p:cNvPr>
          <p:cNvSpPr txBox="1">
            <a:spLocks noChangeArrowheads="1"/>
          </p:cNvSpPr>
          <p:nvPr/>
        </p:nvSpPr>
        <p:spPr bwMode="auto">
          <a:xfrm>
            <a:off x="628650" y="1299399"/>
            <a:ext cx="5125121" cy="10156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800" dirty="0">
                <a:latin typeface="Courier New" panose="02070309020205020404" pitchFamily="49" charset="0"/>
                <a:cs typeface="Courier New" panose="02070309020205020404" pitchFamily="49" charset="0"/>
              </a:rPr>
              <a:t>for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 </a:t>
            </a:r>
            <a:r>
              <a:rPr lang="tr-TR" altLang="en-US" sz="2800" dirty="0">
                <a:latin typeface="Courier New" panose="02070309020205020404" pitchFamily="49" charset="0"/>
                <a:cs typeface="Courier New" panose="02070309020205020404" pitchFamily="49" charset="0"/>
              </a:rPr>
              <a:t>=j</a:t>
            </a: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&lt;=</a:t>
            </a:r>
            <a:r>
              <a:rPr lang="en-US" altLang="ja-JP" sz="2800" dirty="0">
                <a:latin typeface="Courier New" panose="02070309020205020404" pitchFamily="49" charset="0"/>
                <a:ea typeface="ＭＳ Ｐゴシック" panose="020B0600070205080204" pitchFamily="34" charset="-128"/>
                <a:cs typeface="Courier New" panose="02070309020205020404" pitchFamily="49" charset="0"/>
              </a:rPr>
              <a:t> </a:t>
            </a:r>
            <a:r>
              <a:rPr lang="tr-TR" altLang="en-US" sz="2800" dirty="0">
                <a:latin typeface="Courier New" panose="02070309020205020404" pitchFamily="49" charset="0"/>
                <a:cs typeface="Courier New" panose="02070309020205020404" pitchFamily="49" charset="0"/>
              </a:rPr>
              <a:t>j+3</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a:t>
            </a:r>
            <a:endParaRPr lang="tr-TR" altLang="en-US" sz="2800" dirty="0">
              <a:latin typeface="Courier New" panose="02070309020205020404" pitchFamily="49" charset="0"/>
              <a:cs typeface="Courier New" panose="02070309020205020404" pitchFamily="49" charset="0"/>
            </a:endParaRPr>
          </a:p>
          <a:p>
            <a:r>
              <a:rPr lang="tr-TR" altLang="en-US" sz="2800" dirty="0">
                <a:latin typeface="Courier New" panose="02070309020205020404" pitchFamily="49" charset="0"/>
                <a:cs typeface="Courier New" panose="02070309020205020404" pitchFamily="49" charset="0"/>
              </a:rPr>
              <a:t>    sum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 q*i </a:t>
            </a:r>
            <a:r>
              <a:rPr lang="tr-TR" altLang="en-US" sz="3200" dirty="0">
                <a:latin typeface="Courier New" panose="02070309020205020404" pitchFamily="49" charset="0"/>
                <a:cs typeface="Courier New" panose="02070309020205020404" pitchFamily="49" charset="0"/>
              </a:rPr>
              <a:t>-i*7</a:t>
            </a:r>
            <a:r>
              <a:rPr lang="tr-TR" altLang="en-US" sz="2800" dirty="0">
                <a:latin typeface="Courier New" panose="02070309020205020404" pitchFamily="49" charset="0"/>
                <a:cs typeface="Courier New" panose="02070309020205020404" pitchFamily="49" charset="0"/>
              </a:rPr>
              <a:t>;</a:t>
            </a:r>
          </a:p>
        </p:txBody>
      </p:sp>
      <p:sp>
        <p:nvSpPr>
          <p:cNvPr id="46086" name="Text Box 6">
            <a:extLst>
              <a:ext uri="{FF2B5EF4-FFF2-40B4-BE49-F238E27FC236}">
                <a16:creationId xmlns:a16="http://schemas.microsoft.com/office/drawing/2014/main" id="{A2E2AB71-7997-4277-A02B-19D5E0BEEA13}"/>
              </a:ext>
            </a:extLst>
          </p:cNvPr>
          <p:cNvSpPr txBox="1">
            <a:spLocks noChangeArrowheads="1"/>
          </p:cNvSpPr>
          <p:nvPr/>
        </p:nvSpPr>
        <p:spPr bwMode="auto">
          <a:xfrm>
            <a:off x="628650" y="2681953"/>
            <a:ext cx="3836307" cy="2677656"/>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800" dirty="0">
                <a:latin typeface="Courier New" panose="02070309020205020404" pitchFamily="49" charset="0"/>
                <a:cs typeface="Courier New" panose="02070309020205020404" pitchFamily="49" charset="0"/>
              </a:rPr>
              <a:t>i = j; </a:t>
            </a:r>
          </a:p>
          <a:p>
            <a:r>
              <a:rPr lang="tr-TR" altLang="en-US" sz="2800" dirty="0">
                <a:latin typeface="Courier New" panose="02070309020205020404" pitchFamily="49" charset="0"/>
                <a:cs typeface="Courier New" panose="02070309020205020404" pitchFamily="49" charset="0"/>
              </a:rPr>
              <a:t>sum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 q*i -i*7; </a:t>
            </a:r>
          </a:p>
          <a:p>
            <a:r>
              <a:rPr lang="en-US" altLang="ja-JP" sz="2800" dirty="0" err="1">
                <a:latin typeface="Courier New" panose="02070309020205020404" pitchFamily="49" charset="0"/>
                <a:ea typeface="ＭＳ Ｐゴシック" panose="020B0600070205080204" pitchFamily="34" charset="-128"/>
                <a:cs typeface="Courier New" panose="02070309020205020404" pitchFamily="49" charset="0"/>
              </a:rPr>
              <a:t>i</a:t>
            </a:r>
            <a:r>
              <a:rPr lang="en-US" altLang="ja-JP" sz="2800" dirty="0">
                <a:latin typeface="Courier New" panose="02070309020205020404" pitchFamily="49" charset="0"/>
                <a:ea typeface="ＭＳ Ｐゴシック" panose="020B0600070205080204" pitchFamily="34" charset="-128"/>
                <a:cs typeface="Courier New" panose="02070309020205020404" pitchFamily="49" charset="0"/>
              </a:rPr>
              <a:t> ++</a:t>
            </a:r>
            <a:r>
              <a:rPr lang="tr-TR" altLang="en-US" sz="2800" dirty="0">
                <a:latin typeface="Courier New" panose="02070309020205020404" pitchFamily="49" charset="0"/>
                <a:cs typeface="Courier New" panose="02070309020205020404" pitchFamily="49" charset="0"/>
              </a:rPr>
              <a:t>; </a:t>
            </a:r>
          </a:p>
          <a:p>
            <a:r>
              <a:rPr lang="tr-TR" altLang="en-US" sz="2800" dirty="0">
                <a:latin typeface="Courier New" panose="02070309020205020404" pitchFamily="49" charset="0"/>
                <a:cs typeface="Courier New" panose="02070309020205020404" pitchFamily="49" charset="0"/>
              </a:rPr>
              <a:t>sum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 q*i -i*7; </a:t>
            </a:r>
          </a:p>
          <a:p>
            <a:r>
              <a:rPr lang="en-US" altLang="en-US" sz="2800" dirty="0" err="1">
                <a:latin typeface="Courier New" panose="02070309020205020404" pitchFamily="49" charset="0"/>
                <a:cs typeface="Courier New" panose="02070309020205020404" pitchFamily="49" charset="0"/>
              </a:rPr>
              <a:t>i</a:t>
            </a:r>
            <a:r>
              <a:rPr lang="en-US" altLang="en-US" sz="2800" dirty="0">
                <a:latin typeface="Courier New" panose="02070309020205020404" pitchFamily="49" charset="0"/>
                <a:cs typeface="Courier New" panose="02070309020205020404" pitchFamily="49" charset="0"/>
              </a:rPr>
              <a:t> ++</a:t>
            </a:r>
            <a:r>
              <a:rPr lang="tr-TR" altLang="en-US" sz="2800" dirty="0">
                <a:latin typeface="Courier New" panose="02070309020205020404" pitchFamily="49" charset="0"/>
                <a:cs typeface="Courier New" panose="02070309020205020404" pitchFamily="49" charset="0"/>
              </a:rPr>
              <a:t>; </a:t>
            </a:r>
          </a:p>
          <a:p>
            <a:r>
              <a:rPr lang="tr-TR" altLang="en-US" sz="2800" dirty="0">
                <a:latin typeface="Courier New" panose="02070309020205020404" pitchFamily="49" charset="0"/>
                <a:cs typeface="Courier New" panose="02070309020205020404" pitchFamily="49" charset="0"/>
              </a:rPr>
              <a:t>sum </a:t>
            </a:r>
            <a:r>
              <a:rPr lang="en-US" altLang="en-US" sz="2800" dirty="0">
                <a:latin typeface="Courier New" panose="02070309020205020404" pitchFamily="49" charset="0"/>
                <a:cs typeface="Courier New" panose="02070309020205020404" pitchFamily="49" charset="0"/>
              </a:rPr>
              <a:t>+</a:t>
            </a:r>
            <a:r>
              <a:rPr lang="tr-TR" altLang="en-US" sz="2800" dirty="0">
                <a:latin typeface="Courier New" panose="02070309020205020404" pitchFamily="49" charset="0"/>
                <a:cs typeface="Courier New" panose="02070309020205020404" pitchFamily="49" charset="0"/>
              </a:rPr>
              <a:t>= q*i-i*7; </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5325E7A-23F9-4590-B515-EEB5400D558D}"/>
              </a:ext>
            </a:extLst>
          </p:cNvPr>
          <p:cNvSpPr>
            <a:spLocks noGrp="1" noChangeArrowheads="1"/>
          </p:cNvSpPr>
          <p:nvPr>
            <p:ph type="title"/>
          </p:nvPr>
        </p:nvSpPr>
        <p:spPr/>
        <p:txBody>
          <a:bodyPr/>
          <a:lstStyle/>
          <a:p>
            <a:r>
              <a:rPr lang="en-US" altLang="ja-JP"/>
              <a:t>Giảm thời gian tính toán</a:t>
            </a:r>
            <a:endParaRPr lang="tr-TR" altLang="en-US"/>
          </a:p>
        </p:txBody>
      </p:sp>
      <p:graphicFrame>
        <p:nvGraphicFramePr>
          <p:cNvPr id="56324" name="Object 4">
            <a:extLst>
              <a:ext uri="{FF2B5EF4-FFF2-40B4-BE49-F238E27FC236}">
                <a16:creationId xmlns:a16="http://schemas.microsoft.com/office/drawing/2014/main" id="{487C6EAF-0C86-40C1-9F50-2D05A4E43996}"/>
              </a:ext>
            </a:extLst>
          </p:cNvPr>
          <p:cNvGraphicFramePr>
            <a:graphicFrameLocks noGrp="1" noChangeAspect="1"/>
          </p:cNvGraphicFramePr>
          <p:nvPr>
            <p:ph sz="half" idx="1"/>
            <p:extLst>
              <p:ext uri="{D42A27DB-BD31-4B8C-83A1-F6EECF244321}">
                <p14:modId xmlns:p14="http://schemas.microsoft.com/office/powerpoint/2010/main" val="1468265669"/>
              </p:ext>
            </p:extLst>
          </p:nvPr>
        </p:nvGraphicFramePr>
        <p:xfrm>
          <a:off x="5375466" y="5143801"/>
          <a:ext cx="2993117" cy="892179"/>
        </p:xfrm>
        <a:graphic>
          <a:graphicData uri="http://schemas.openxmlformats.org/presentationml/2006/ole">
            <mc:AlternateContent xmlns:mc="http://schemas.openxmlformats.org/markup-compatibility/2006">
              <mc:Choice xmlns:v="urn:schemas-microsoft-com:vml" Requires="v">
                <p:oleObj name="Equation" r:id="rId3" imgW="1320480" imgH="393480" progId="Equation.DSMT4">
                  <p:embed/>
                </p:oleObj>
              </mc:Choice>
              <mc:Fallback>
                <p:oleObj name="Equation" r:id="rId3" imgW="1320480" imgH="393480" progId="Equation.DSMT4">
                  <p:embed/>
                  <p:pic>
                    <p:nvPicPr>
                      <p:cNvPr id="56324" name="Object 4">
                        <a:extLst>
                          <a:ext uri="{FF2B5EF4-FFF2-40B4-BE49-F238E27FC236}">
                            <a16:creationId xmlns:a16="http://schemas.microsoft.com/office/drawing/2014/main" id="{487C6EAF-0C86-40C1-9F50-2D05A4E439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5466" y="5143801"/>
                        <a:ext cx="2993117" cy="892179"/>
                      </a:xfrm>
                      <a:prstGeom prst="rect">
                        <a:avLst/>
                      </a:prstGeom>
                      <a:noFill/>
                      <a:ln>
                        <a:noFill/>
                      </a:ln>
                      <a:effectLst/>
                    </p:spPr>
                  </p:pic>
                </p:oleObj>
              </mc:Fallback>
            </mc:AlternateContent>
          </a:graphicData>
        </a:graphic>
      </p:graphicFrame>
      <p:pic>
        <p:nvPicPr>
          <p:cNvPr id="56326" name="Picture 6">
            <a:extLst>
              <a:ext uri="{FF2B5EF4-FFF2-40B4-BE49-F238E27FC236}">
                <a16:creationId xmlns:a16="http://schemas.microsoft.com/office/drawing/2014/main" id="{31CD4C99-A2FE-4635-894F-7F96E45B1209}"/>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tretch>
            <a:fillRect/>
          </a:stretch>
        </p:blipFill>
        <p:spPr>
          <a:xfrm>
            <a:off x="4794042" y="1145460"/>
            <a:ext cx="3886200" cy="3886200"/>
          </a:xfrm>
        </p:spPr>
      </p:pic>
      <p:sp>
        <p:nvSpPr>
          <p:cNvPr id="2" name="Slide Number Placeholder 1">
            <a:extLst>
              <a:ext uri="{FF2B5EF4-FFF2-40B4-BE49-F238E27FC236}">
                <a16:creationId xmlns:a16="http://schemas.microsoft.com/office/drawing/2014/main" id="{21D7B7D2-D257-41BD-BE73-85E209141E49}"/>
              </a:ext>
            </a:extLst>
          </p:cNvPr>
          <p:cNvSpPr>
            <a:spLocks noGrp="1"/>
          </p:cNvSpPr>
          <p:nvPr>
            <p:ph type="sldNum" sz="quarter" idx="12"/>
          </p:nvPr>
        </p:nvSpPr>
        <p:spPr/>
        <p:txBody>
          <a:bodyPr/>
          <a:lstStyle/>
          <a:p>
            <a:fld id="{00ACC793-D879-4A72-AB4C-25BC676A92D0}" type="slidenum">
              <a:rPr lang="en-US" smtClean="0"/>
              <a:t>27</a:t>
            </a:fld>
            <a:endParaRPr lang="en-US"/>
          </a:p>
        </p:txBody>
      </p:sp>
      <p:sp>
        <p:nvSpPr>
          <p:cNvPr id="56323" name="Rectangle 3">
            <a:extLst>
              <a:ext uri="{FF2B5EF4-FFF2-40B4-BE49-F238E27FC236}">
                <a16:creationId xmlns:a16="http://schemas.microsoft.com/office/drawing/2014/main" id="{9869B0BC-3184-4963-ACB7-D8F1B6AD59C6}"/>
              </a:ext>
            </a:extLst>
          </p:cNvPr>
          <p:cNvSpPr>
            <a:spLocks noGrp="1" noChangeArrowheads="1"/>
          </p:cNvSpPr>
          <p:nvPr>
            <p:ph type="body" sz="half" idx="4294967295"/>
          </p:nvPr>
        </p:nvSpPr>
        <p:spPr>
          <a:xfrm>
            <a:off x="444500" y="1204039"/>
            <a:ext cx="4127500" cy="4506647"/>
          </a:xfrm>
        </p:spPr>
        <p:txBody>
          <a:bodyPr>
            <a:normAutofit/>
          </a:bodyPr>
          <a:lstStyle/>
          <a:p>
            <a:pPr>
              <a:lnSpc>
                <a:spcPct val="100000"/>
              </a:lnSpc>
            </a:pPr>
            <a:r>
              <a:rPr lang="en-US" altLang="ja-JP" dirty="0" err="1">
                <a:latin typeface="Arial" panose="020B0604020202020204" pitchFamily="34" charset="0"/>
                <a:cs typeface="Arial" panose="020B0604020202020204" pitchFamily="34" charset="0"/>
              </a:rPr>
              <a:t>Trong</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mạng</a:t>
            </a:r>
            <a:r>
              <a:rPr lang="en-US" altLang="ja-JP" dirty="0">
                <a:latin typeface="Arial" panose="020B0604020202020204" pitchFamily="34" charset="0"/>
                <a:cs typeface="Arial" panose="020B0604020202020204" pitchFamily="34" charset="0"/>
              </a:rPr>
              <a:t> n</a:t>
            </a:r>
            <a:r>
              <a:rPr lang="vi-VN" altLang="ja-JP" dirty="0">
                <a:latin typeface="Arial" panose="020B0604020202020204" pitchFamily="34" charset="0"/>
                <a:cs typeface="Arial" panose="020B0604020202020204" pitchFamily="34" charset="0"/>
              </a:rPr>
              <a:t>ơ</a:t>
            </a:r>
            <a:r>
              <a:rPr lang="en-US" altLang="ja-JP" dirty="0">
                <a:latin typeface="Arial" panose="020B0604020202020204" pitchFamily="34" charset="0"/>
                <a:cs typeface="Arial" panose="020B0604020202020204" pitchFamily="34" charset="0"/>
              </a:rPr>
              <a:t>-</a:t>
            </a:r>
            <a:r>
              <a:rPr lang="en-US" altLang="ja-JP" dirty="0" err="1">
                <a:latin typeface="Arial" panose="020B0604020202020204" pitchFamily="34" charset="0"/>
                <a:cs typeface="Arial" panose="020B0604020202020204" pitchFamily="34" charset="0"/>
              </a:rPr>
              <a:t>ron</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cổ</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điển</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sử</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dụng</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hàm</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kích</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hoạt</a:t>
            </a:r>
            <a:r>
              <a:rPr lang="en-US" altLang="ja-JP" dirty="0">
                <a:latin typeface="Arial" panose="020B0604020202020204" pitchFamily="34" charset="0"/>
                <a:cs typeface="Arial" panose="020B0604020202020204" pitchFamily="34" charset="0"/>
              </a:rPr>
              <a:t> </a:t>
            </a:r>
            <a:r>
              <a:rPr lang="tr-TR" altLang="en-US" dirty="0">
                <a:latin typeface="Arial" panose="020B0604020202020204" pitchFamily="34" charset="0"/>
                <a:cs typeface="Arial" panose="020B0604020202020204" pitchFamily="34" charset="0"/>
              </a:rPr>
              <a:t>sigmoid</a:t>
            </a:r>
          </a:p>
          <a:p>
            <a:pPr>
              <a:lnSpc>
                <a:spcPct val="100000"/>
              </a:lnSpc>
            </a:pPr>
            <a:r>
              <a:rPr lang="en-US" altLang="ja-JP" dirty="0" err="1">
                <a:latin typeface="Arial" panose="020B0604020202020204" pitchFamily="34" charset="0"/>
                <a:cs typeface="Arial" panose="020B0604020202020204" pitchFamily="34" charset="0"/>
              </a:rPr>
              <a:t>Với</a:t>
            </a:r>
            <a:r>
              <a:rPr lang="en-US" altLang="ja-JP" dirty="0">
                <a:latin typeface="Arial" panose="020B0604020202020204" pitchFamily="34" charset="0"/>
                <a:cs typeface="Arial" panose="020B0604020202020204" pitchFamily="34" charset="0"/>
              </a:rPr>
              <a:t> x </a:t>
            </a:r>
            <a:r>
              <a:rPr lang="en-US" altLang="ja-JP" dirty="0" err="1">
                <a:latin typeface="Arial" panose="020B0604020202020204" pitchFamily="34" charset="0"/>
                <a:cs typeface="Arial" panose="020B0604020202020204" pitchFamily="34" charset="0"/>
              </a:rPr>
              <a:t>dương</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lớn</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hàm</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bị</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bão</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hòa</a:t>
            </a:r>
            <a:r>
              <a:rPr lang="en-US" altLang="ja-JP" dirty="0">
                <a:latin typeface="Arial" panose="020B0604020202020204" pitchFamily="34" charset="0"/>
                <a:cs typeface="Arial" panose="020B0604020202020204" pitchFamily="34" charset="0"/>
              </a:rPr>
              <a:t> </a:t>
            </a:r>
            <a:r>
              <a:rPr lang="en-US" altLang="ja-JP" dirty="0" err="1">
                <a:latin typeface="Arial" panose="020B0604020202020204" pitchFamily="34" charset="0"/>
                <a:cs typeface="Arial" panose="020B0604020202020204" pitchFamily="34" charset="0"/>
              </a:rPr>
              <a:t>về</a:t>
            </a:r>
            <a:r>
              <a:rPr lang="en-US" altLang="ja-JP" dirty="0">
                <a:latin typeface="Arial" panose="020B0604020202020204" pitchFamily="34" charset="0"/>
                <a:cs typeface="Arial" panose="020B0604020202020204" pitchFamily="34" charset="0"/>
              </a:rPr>
              <a:t> 1 </a:t>
            </a:r>
            <a:r>
              <a:rPr lang="tr-TR" altLang="en-US" dirty="0">
                <a:latin typeface="Courier New" panose="02070309020205020404" pitchFamily="49" charset="0"/>
                <a:cs typeface="Courier New" panose="02070309020205020404" pitchFamily="49" charset="0"/>
              </a:rPr>
              <a:t>sigmoid(x) </a:t>
            </a:r>
            <a:r>
              <a:rPr lang="tr-TR" altLang="en-US" dirty="0">
                <a:latin typeface="Courier New" panose="02070309020205020404" pitchFamily="49" charset="0"/>
                <a:cs typeface="Courier New" panose="02070309020205020404" pitchFamily="49" charset="0"/>
                <a:sym typeface="Symbol" panose="05050102010706020507" pitchFamily="18" charset="2"/>
              </a:rPr>
              <a:t> 1</a:t>
            </a:r>
          </a:p>
          <a:p>
            <a:pPr>
              <a:lnSpc>
                <a:spcPct val="100000"/>
              </a:lnSpc>
            </a:pPr>
            <a:r>
              <a:rPr lang="en-US" altLang="ja-JP" dirty="0" err="1">
                <a:latin typeface="Arial" panose="020B0604020202020204" pitchFamily="34" charset="0"/>
                <a:cs typeface="Arial" panose="020B0604020202020204" pitchFamily="34" charset="0"/>
                <a:sym typeface="Symbol" panose="05050102010706020507" pitchFamily="18" charset="2"/>
              </a:rPr>
              <a:t>Với</a:t>
            </a:r>
            <a:r>
              <a:rPr lang="en-US" altLang="ja-JP" dirty="0">
                <a:latin typeface="Arial" panose="020B0604020202020204" pitchFamily="34" charset="0"/>
                <a:cs typeface="Arial" panose="020B0604020202020204" pitchFamily="34" charset="0"/>
                <a:sym typeface="Symbol" panose="05050102010706020507" pitchFamily="18" charset="2"/>
              </a:rPr>
              <a:t> x </a:t>
            </a:r>
            <a:r>
              <a:rPr lang="en-US" altLang="ja-JP" dirty="0" err="1">
                <a:latin typeface="Arial" panose="020B0604020202020204" pitchFamily="34" charset="0"/>
                <a:cs typeface="Arial" panose="020B0604020202020204" pitchFamily="34" charset="0"/>
                <a:sym typeface="Symbol" panose="05050102010706020507" pitchFamily="18" charset="2"/>
              </a:rPr>
              <a:t>âm</a:t>
            </a:r>
            <a:r>
              <a:rPr lang="en-US" altLang="ja-JP" dirty="0">
                <a:latin typeface="Arial" panose="020B0604020202020204" pitchFamily="34" charset="0"/>
                <a:cs typeface="Arial" panose="020B0604020202020204" pitchFamily="34" charset="0"/>
                <a:sym typeface="Symbol" panose="05050102010706020507" pitchFamily="18" charset="2"/>
              </a:rPr>
              <a:t> </a:t>
            </a:r>
            <a:r>
              <a:rPr lang="tr-TR" altLang="en-US" dirty="0">
                <a:latin typeface="Arial" panose="020B0604020202020204" pitchFamily="34" charset="0"/>
                <a:cs typeface="Arial" panose="020B0604020202020204" pitchFamily="34" charset="0"/>
                <a:sym typeface="Symbol" panose="05050102010706020507" pitchFamily="18" charset="2"/>
              </a:rPr>
              <a:t> “l</a:t>
            </a:r>
            <a:r>
              <a:rPr lang="en-US" altLang="ja-JP" dirty="0" err="1">
                <a:latin typeface="Arial" panose="020B0604020202020204" pitchFamily="34" charset="0"/>
                <a:cs typeface="Arial" panose="020B0604020202020204" pitchFamily="34" charset="0"/>
                <a:sym typeface="Symbol" panose="05050102010706020507" pitchFamily="18" charset="2"/>
              </a:rPr>
              <a:t>ớn</a:t>
            </a:r>
            <a:r>
              <a:rPr lang="tr-TR" altLang="en-US" dirty="0">
                <a:latin typeface="Arial" panose="020B0604020202020204" pitchFamily="34" charset="0"/>
                <a:cs typeface="Arial" panose="020B0604020202020204" pitchFamily="34" charset="0"/>
                <a:sym typeface="Symbol" panose="05050102010706020507" pitchFamily="18" charset="2"/>
              </a:rPr>
              <a:t>” </a:t>
            </a:r>
            <a:r>
              <a:rPr lang="en-US" altLang="en-US" dirty="0" err="1">
                <a:latin typeface="Arial" panose="020B0604020202020204" pitchFamily="34" charset="0"/>
                <a:cs typeface="Arial" panose="020B0604020202020204" pitchFamily="34" charset="0"/>
                <a:sym typeface="Symbol" panose="05050102010706020507" pitchFamily="18" charset="2"/>
              </a:rPr>
              <a:t>hàm</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err="1">
                <a:latin typeface="Arial" panose="020B0604020202020204" pitchFamily="34" charset="0"/>
                <a:cs typeface="Arial" panose="020B0604020202020204" pitchFamily="34" charset="0"/>
                <a:sym typeface="Symbol" panose="05050102010706020507" pitchFamily="18" charset="2"/>
              </a:rPr>
              <a:t>bị</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err="1">
                <a:latin typeface="Arial" panose="020B0604020202020204" pitchFamily="34" charset="0"/>
                <a:cs typeface="Arial" panose="020B0604020202020204" pitchFamily="34" charset="0"/>
                <a:sym typeface="Symbol" panose="05050102010706020507" pitchFamily="18" charset="2"/>
              </a:rPr>
              <a:t>bão</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err="1">
                <a:latin typeface="Arial" panose="020B0604020202020204" pitchFamily="34" charset="0"/>
                <a:cs typeface="Arial" panose="020B0604020202020204" pitchFamily="34" charset="0"/>
                <a:sym typeface="Symbol" panose="05050102010706020507" pitchFamily="18" charset="2"/>
              </a:rPr>
              <a:t>hòa</a:t>
            </a:r>
            <a:r>
              <a:rPr lang="en-US" altLang="en-US" dirty="0">
                <a:latin typeface="Arial" panose="020B0604020202020204" pitchFamily="34" charset="0"/>
                <a:cs typeface="Arial" panose="020B0604020202020204" pitchFamily="34" charset="0"/>
                <a:sym typeface="Symbol" panose="05050102010706020507" pitchFamily="18" charset="2"/>
              </a:rPr>
              <a:t> </a:t>
            </a:r>
            <a:r>
              <a:rPr lang="en-US" altLang="en-US" dirty="0" err="1">
                <a:latin typeface="Arial" panose="020B0604020202020204" pitchFamily="34" charset="0"/>
                <a:cs typeface="Arial" panose="020B0604020202020204" pitchFamily="34" charset="0"/>
                <a:sym typeface="Symbol" panose="05050102010706020507" pitchFamily="18" charset="2"/>
              </a:rPr>
              <a:t>về</a:t>
            </a:r>
            <a:r>
              <a:rPr lang="en-US" altLang="en-US" dirty="0">
                <a:latin typeface="Arial" panose="020B0604020202020204" pitchFamily="34" charset="0"/>
                <a:cs typeface="Arial" panose="020B0604020202020204" pitchFamily="34" charset="0"/>
                <a:sym typeface="Symbol" panose="05050102010706020507" pitchFamily="18" charset="2"/>
              </a:rPr>
              <a:t> 0</a:t>
            </a:r>
            <a:endParaRPr lang="tr-TR" altLang="en-US" dirty="0">
              <a:latin typeface="Arial" panose="020B0604020202020204" pitchFamily="34" charset="0"/>
              <a:cs typeface="Arial" panose="020B0604020202020204" pitchFamily="34" charset="0"/>
              <a:sym typeface="Symbol" panose="05050102010706020507" pitchFamily="18" charset="2"/>
            </a:endParaRPr>
          </a:p>
          <a:p>
            <a:pPr marL="0" indent="0">
              <a:lnSpc>
                <a:spcPct val="100000"/>
              </a:lnSpc>
              <a:buNone/>
            </a:pPr>
            <a:r>
              <a:rPr lang="en-US" altLang="en-US" dirty="0">
                <a:sym typeface="Symbol" panose="05050102010706020507" pitchFamily="18" charset="2"/>
              </a:rPr>
              <a:t>  </a:t>
            </a:r>
            <a:r>
              <a:rPr lang="tr-TR" altLang="en-US" dirty="0">
                <a:latin typeface="Courier New" panose="02070309020205020404" pitchFamily="49" charset="0"/>
                <a:cs typeface="Courier New" panose="02070309020205020404" pitchFamily="49" charset="0"/>
                <a:sym typeface="Symbol" panose="05050102010706020507" pitchFamily="18" charset="2"/>
              </a:rPr>
              <a:t>sigmoid (x)  0</a:t>
            </a:r>
          </a:p>
          <a:p>
            <a:pPr>
              <a:lnSpc>
                <a:spcPct val="100000"/>
              </a:lnSpc>
            </a:pPr>
            <a:endParaRPr lang="tr-TR"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5325E7A-23F9-4590-B515-EEB5400D558D}"/>
              </a:ext>
            </a:extLst>
          </p:cNvPr>
          <p:cNvSpPr>
            <a:spLocks noGrp="1" noChangeArrowheads="1"/>
          </p:cNvSpPr>
          <p:nvPr>
            <p:ph type="title"/>
          </p:nvPr>
        </p:nvSpPr>
        <p:spPr/>
        <p:txBody>
          <a:bodyPr/>
          <a:lstStyle/>
          <a:p>
            <a:r>
              <a:rPr lang="en-US" altLang="ja-JP" dirty="0" err="1"/>
              <a:t>Tính</a:t>
            </a:r>
            <a:r>
              <a:rPr lang="tr-TR" altLang="en-US" dirty="0"/>
              <a:t> Sigmoid</a:t>
            </a:r>
          </a:p>
        </p:txBody>
      </p:sp>
      <p:sp>
        <p:nvSpPr>
          <p:cNvPr id="3" name="Content Placeholder 2">
            <a:extLst>
              <a:ext uri="{FF2B5EF4-FFF2-40B4-BE49-F238E27FC236}">
                <a16:creationId xmlns:a16="http://schemas.microsoft.com/office/drawing/2014/main" id="{9F1003F9-9942-4890-A830-65D2409DFD40}"/>
              </a:ext>
            </a:extLst>
          </p:cNvPr>
          <p:cNvSpPr>
            <a:spLocks noGrp="1"/>
          </p:cNvSpPr>
          <p:nvPr>
            <p:ph idx="1"/>
          </p:nvPr>
        </p:nvSpPr>
        <p:spPr/>
        <p:txBody>
          <a:bodyPr/>
          <a:lstStyle/>
          <a:p>
            <a:pPr marL="0" indent="0">
              <a:buNone/>
            </a:pPr>
            <a:r>
              <a:rPr lang="en-US" altLang="ja-JP" dirty="0">
                <a:latin typeface="Courier New" panose="02070309020205020404" pitchFamily="49" charset="0"/>
                <a:ea typeface="ＭＳ Ｐゴシック" panose="020B0600070205080204" pitchFamily="34" charset="-128"/>
                <a:cs typeface="Courier New" panose="02070309020205020404" pitchFamily="49" charset="0"/>
              </a:rPr>
              <a:t>float</a:t>
            </a:r>
            <a:r>
              <a:rPr lang="tr-TR" altLang="en-US" dirty="0">
                <a:latin typeface="Courier New" panose="02070309020205020404" pitchFamily="49" charset="0"/>
                <a:cs typeface="Courier New" panose="02070309020205020404" pitchFamily="49" charset="0"/>
              </a:rPr>
              <a:t> sigmoid (</a:t>
            </a:r>
            <a:r>
              <a:rPr lang="en-US" altLang="en-US" dirty="0">
                <a:latin typeface="Courier New" panose="02070309020205020404" pitchFamily="49" charset="0"/>
                <a:cs typeface="Courier New" panose="02070309020205020404" pitchFamily="49" charset="0"/>
              </a:rPr>
              <a:t>float </a:t>
            </a:r>
            <a:r>
              <a:rPr lang="tr-TR" altLang="en-US" dirty="0">
                <a:latin typeface="Courier New" panose="02070309020205020404" pitchFamily="49" charset="0"/>
                <a:cs typeface="Courier New" panose="02070309020205020404" pitchFamily="49" charset="0"/>
              </a:rPr>
              <a:t>x</a:t>
            </a:r>
            <a:r>
              <a:rPr lang="en-US" altLang="ja-JP" dirty="0">
                <a:latin typeface="Courier New" panose="02070309020205020404" pitchFamily="49" charset="0"/>
                <a:ea typeface="ＭＳ Ｐゴシック" panose="020B0600070205080204" pitchFamily="34" charset="-128"/>
                <a:cs typeface="Courier New" panose="02070309020205020404" pitchFamily="49" charset="0"/>
              </a:rPr>
              <a:t> </a:t>
            </a:r>
            <a:r>
              <a:rPr lang="tr-TR" alt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a:t>
            </a:r>
            <a:endParaRPr lang="tr-TR" altLang="en-US" dirty="0">
              <a:latin typeface="Courier New" panose="02070309020205020404" pitchFamily="49" charset="0"/>
              <a:cs typeface="Courier New" panose="02070309020205020404" pitchFamily="49" charset="0"/>
            </a:endParaRPr>
          </a:p>
          <a:p>
            <a:pPr marL="0" indent="0">
              <a:buNone/>
            </a:pPr>
            <a:r>
              <a:rPr lang="en-US" altLang="ja-JP" dirty="0">
                <a:latin typeface="Courier New" panose="02070309020205020404" pitchFamily="49" charset="0"/>
                <a:ea typeface="ＭＳ Ｐゴシック" panose="020B0600070205080204" pitchFamily="34" charset="-128"/>
                <a:cs typeface="Courier New" panose="02070309020205020404" pitchFamily="49" charset="0"/>
              </a:rPr>
              <a:t>  return </a:t>
            </a:r>
            <a:r>
              <a:rPr lang="tr-TR" altLang="en-US" dirty="0">
                <a:latin typeface="Courier New" panose="02070309020205020404" pitchFamily="49" charset="0"/>
                <a:cs typeface="Courier New" panose="02070309020205020404" pitchFamily="49" charset="0"/>
              </a:rPr>
              <a:t>1.0 / (1.0 + exp(-x))</a:t>
            </a:r>
          </a:p>
          <a:p>
            <a:pPr marL="0" indent="0">
              <a:buNone/>
            </a:pPr>
            <a:r>
              <a:rPr lang="en-US" altLang="ja-JP" dirty="0">
                <a:latin typeface="Courier New" panose="02070309020205020404" pitchFamily="49" charset="0"/>
                <a:ea typeface="ＭＳ Ｐゴシック" panose="020B0600070205080204" pitchFamily="34" charset="-128"/>
                <a:cs typeface="Courier New" panose="02070309020205020404" pitchFamily="49" charset="0"/>
              </a:rPr>
              <a:t>};</a:t>
            </a:r>
            <a:endParaRPr lang="tr-TR" altLang="en-US" dirty="0">
              <a:latin typeface="Courier New" panose="02070309020205020404" pitchFamily="49" charset="0"/>
              <a:cs typeface="Courier New" panose="02070309020205020404" pitchFamily="49" charset="0"/>
            </a:endParaRPr>
          </a:p>
          <a:p>
            <a:endParaRPr lang="tr-TR" altLang="en-US" dirty="0">
              <a:solidFill>
                <a:srgbClr val="FFFF00"/>
              </a:solidFill>
            </a:endParaRPr>
          </a:p>
          <a:p>
            <a:pPr marL="0" indent="0">
              <a:buNone/>
            </a:pPr>
            <a:endParaRPr lang="en-US" dirty="0"/>
          </a:p>
        </p:txBody>
      </p:sp>
      <p:sp>
        <p:nvSpPr>
          <p:cNvPr id="2" name="Slide Number Placeholder 1">
            <a:extLst>
              <a:ext uri="{FF2B5EF4-FFF2-40B4-BE49-F238E27FC236}">
                <a16:creationId xmlns:a16="http://schemas.microsoft.com/office/drawing/2014/main" id="{2CB646E8-A03E-4BE4-99D2-A75F55F101A5}"/>
              </a:ext>
            </a:extLst>
          </p:cNvPr>
          <p:cNvSpPr>
            <a:spLocks noGrp="1"/>
          </p:cNvSpPr>
          <p:nvPr>
            <p:ph type="sldNum" sz="quarter" idx="12"/>
          </p:nvPr>
        </p:nvSpPr>
        <p:spPr/>
        <p:txBody>
          <a:bodyPr/>
          <a:lstStyle/>
          <a:p>
            <a:fld id="{00ACC793-D879-4A72-AB4C-25BC676A92D0}" type="slidenum">
              <a:rPr lang="en-US" smtClean="0"/>
              <a:t>28</a:t>
            </a:fld>
            <a:endParaRPr lang="en-US" dirty="0"/>
          </a:p>
        </p:txBody>
      </p:sp>
      <p:sp>
        <p:nvSpPr>
          <p:cNvPr id="12" name="Rectangle 4">
            <a:extLst>
              <a:ext uri="{FF2B5EF4-FFF2-40B4-BE49-F238E27FC236}">
                <a16:creationId xmlns:a16="http://schemas.microsoft.com/office/drawing/2014/main" id="{3279E8B0-BE24-4A78-A827-6F16C217F923}"/>
              </a:ext>
            </a:extLst>
          </p:cNvPr>
          <p:cNvSpPr txBox="1">
            <a:spLocks noChangeArrowheads="1"/>
          </p:cNvSpPr>
          <p:nvPr/>
        </p:nvSpPr>
        <p:spPr>
          <a:xfrm>
            <a:off x="628650" y="2699604"/>
            <a:ext cx="7886700" cy="36366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sz="2800" dirty="0" err="1"/>
              <a:t>Hàm</a:t>
            </a:r>
            <a:r>
              <a:rPr lang="en-US" altLang="ja-JP" sz="2800" dirty="0"/>
              <a:t> </a:t>
            </a:r>
            <a:r>
              <a:rPr lang="tr-TR" altLang="en-US" sz="2800" dirty="0"/>
              <a:t>exp(-x) </a:t>
            </a:r>
            <a:r>
              <a:rPr lang="en-US" altLang="ja-JP" sz="2800" dirty="0" err="1"/>
              <a:t>mất</a:t>
            </a:r>
            <a:r>
              <a:rPr lang="en-US" altLang="ja-JP" sz="2800" dirty="0"/>
              <a:t> </a:t>
            </a:r>
            <a:r>
              <a:rPr lang="en-US" altLang="ja-JP" sz="2800" dirty="0" err="1"/>
              <a:t>rất</a:t>
            </a:r>
            <a:r>
              <a:rPr lang="en-US" altLang="ja-JP" sz="2800" dirty="0"/>
              <a:t> </a:t>
            </a:r>
            <a:r>
              <a:rPr lang="en-US" altLang="ja-JP" sz="2800" dirty="0" err="1"/>
              <a:t>nhiều</a:t>
            </a:r>
            <a:r>
              <a:rPr lang="en-US" altLang="ja-JP" sz="2800" dirty="0"/>
              <a:t> </a:t>
            </a:r>
            <a:r>
              <a:rPr lang="en-US" altLang="ja-JP" sz="2800" dirty="0" err="1"/>
              <a:t>thời</a:t>
            </a:r>
            <a:r>
              <a:rPr lang="en-US" altLang="ja-JP" sz="2800" dirty="0"/>
              <a:t> </a:t>
            </a:r>
            <a:r>
              <a:rPr lang="en-US" altLang="ja-JP" sz="2800" dirty="0" err="1"/>
              <a:t>gian</a:t>
            </a:r>
            <a:r>
              <a:rPr lang="en-US" altLang="ja-JP" sz="2800" dirty="0"/>
              <a:t> </a:t>
            </a:r>
            <a:r>
              <a:rPr lang="en-US" altLang="ja-JP" sz="2800" dirty="0" err="1"/>
              <a:t>để</a:t>
            </a:r>
            <a:r>
              <a:rPr lang="en-US" altLang="ja-JP" sz="2800" dirty="0"/>
              <a:t> </a:t>
            </a:r>
            <a:r>
              <a:rPr lang="en-US" altLang="ja-JP" sz="2800" dirty="0" err="1"/>
              <a:t>tính</a:t>
            </a:r>
            <a:r>
              <a:rPr lang="tr-TR" altLang="en-US" sz="2800" dirty="0"/>
              <a:t>!</a:t>
            </a:r>
          </a:p>
          <a:p>
            <a:pPr lvl="1"/>
            <a:r>
              <a:rPr lang="en-US" altLang="ja-JP" sz="2400" dirty="0" err="1"/>
              <a:t>Những</a:t>
            </a:r>
            <a:r>
              <a:rPr lang="en-US" altLang="ja-JP" sz="2400" dirty="0"/>
              <a:t> </a:t>
            </a:r>
            <a:r>
              <a:rPr lang="en-US" altLang="ja-JP" sz="2400" dirty="0" err="1"/>
              <a:t>hàm</a:t>
            </a:r>
            <a:r>
              <a:rPr lang="en-US" altLang="ja-JP" sz="2400" dirty="0"/>
              <a:t> </a:t>
            </a:r>
            <a:r>
              <a:rPr lang="en-US" altLang="ja-JP" sz="2400" dirty="0" err="1"/>
              <a:t>kiểu</a:t>
            </a:r>
            <a:r>
              <a:rPr lang="en-US" altLang="ja-JP" sz="2400" dirty="0"/>
              <a:t> </a:t>
            </a:r>
            <a:r>
              <a:rPr lang="en-US" altLang="ja-JP" sz="2400" dirty="0" err="1"/>
              <a:t>này</a:t>
            </a:r>
            <a:r>
              <a:rPr lang="en-US" altLang="ja-JP" sz="2400" dirty="0"/>
              <a:t> </a:t>
            </a:r>
            <a:r>
              <a:rPr lang="en-US" altLang="ja-JP" sz="2400" dirty="0" err="1"/>
              <a:t>người</a:t>
            </a:r>
            <a:r>
              <a:rPr lang="en-US" altLang="ja-JP" sz="2400" dirty="0"/>
              <a:t> ta </a:t>
            </a:r>
            <a:r>
              <a:rPr lang="en-US" altLang="ja-JP" sz="2400" dirty="0" err="1"/>
              <a:t>phải</a:t>
            </a:r>
            <a:r>
              <a:rPr lang="en-US" altLang="ja-JP" sz="2400" dirty="0"/>
              <a:t> </a:t>
            </a:r>
            <a:r>
              <a:rPr lang="en-US" altLang="ja-JP" sz="2400" dirty="0" err="1"/>
              <a:t>dùng</a:t>
            </a:r>
            <a:r>
              <a:rPr lang="en-US" altLang="ja-JP" sz="2400" dirty="0"/>
              <a:t> </a:t>
            </a:r>
            <a:r>
              <a:rPr lang="en-US" altLang="ja-JP" sz="2400" dirty="0" err="1"/>
              <a:t>khai</a:t>
            </a:r>
            <a:r>
              <a:rPr lang="en-US" altLang="ja-JP" sz="2400" dirty="0"/>
              <a:t> </a:t>
            </a:r>
            <a:r>
              <a:rPr lang="en-US" altLang="ja-JP" sz="2400" dirty="0" err="1"/>
              <a:t>triển</a:t>
            </a:r>
            <a:r>
              <a:rPr lang="en-US" altLang="ja-JP" sz="2400" dirty="0"/>
              <a:t> </a:t>
            </a:r>
            <a:r>
              <a:rPr lang="en-US" altLang="ja-JP" sz="2400" dirty="0" err="1"/>
              <a:t>chuỗi</a:t>
            </a:r>
            <a:endParaRPr lang="tr-TR" altLang="en-US" sz="2400" dirty="0"/>
          </a:p>
          <a:p>
            <a:pPr lvl="2"/>
            <a:r>
              <a:rPr lang="en-US" altLang="ja-JP" sz="2400" dirty="0" err="1"/>
              <a:t>Chuỗi</a:t>
            </a:r>
            <a:r>
              <a:rPr lang="en-US" altLang="ja-JP" sz="2400" dirty="0"/>
              <a:t> </a:t>
            </a:r>
            <a:r>
              <a:rPr lang="tr-TR" altLang="en-US" sz="2400" dirty="0"/>
              <a:t>Taylor /Maclaurin </a:t>
            </a:r>
          </a:p>
          <a:p>
            <a:pPr lvl="2"/>
            <a:r>
              <a:rPr lang="en-US" altLang="ja-JP" sz="2400" dirty="0" err="1"/>
              <a:t>Tính</a:t>
            </a:r>
            <a:r>
              <a:rPr lang="en-US" altLang="ja-JP" sz="2400" dirty="0"/>
              <a:t> </a:t>
            </a:r>
            <a:r>
              <a:rPr lang="en-US" altLang="ja-JP" sz="2400" dirty="0" err="1"/>
              <a:t>tổng</a:t>
            </a:r>
            <a:r>
              <a:rPr lang="en-US" altLang="ja-JP" sz="2400" dirty="0"/>
              <a:t> </a:t>
            </a:r>
            <a:r>
              <a:rPr lang="en-US" altLang="ja-JP" sz="2400" dirty="0" err="1"/>
              <a:t>các</a:t>
            </a:r>
            <a:r>
              <a:rPr lang="en-US" altLang="ja-JP" sz="2400" dirty="0"/>
              <a:t> </a:t>
            </a:r>
            <a:r>
              <a:rPr lang="en-US" altLang="ja-JP" sz="2400" dirty="0" err="1"/>
              <a:t>số</a:t>
            </a:r>
            <a:r>
              <a:rPr lang="en-US" altLang="ja-JP" sz="2400" dirty="0"/>
              <a:t> </a:t>
            </a:r>
            <a:r>
              <a:rPr lang="en-US" altLang="ja-JP" sz="2400" dirty="0" err="1"/>
              <a:t>hạng</a:t>
            </a:r>
            <a:r>
              <a:rPr lang="en-US" altLang="ja-JP" sz="2400" dirty="0"/>
              <a:t> </a:t>
            </a:r>
            <a:r>
              <a:rPr lang="en-US" altLang="ja-JP" sz="2400" dirty="0" err="1"/>
              <a:t>dạng</a:t>
            </a:r>
            <a:r>
              <a:rPr lang="tr-TR" altLang="en-US" sz="2400" dirty="0"/>
              <a:t> ((-x)</a:t>
            </a:r>
            <a:r>
              <a:rPr lang="tr-TR" altLang="en-US" sz="2400" baseline="30000" dirty="0"/>
              <a:t>n</a:t>
            </a:r>
            <a:r>
              <a:rPr lang="tr-TR" altLang="en-US" sz="2400" dirty="0"/>
              <a:t> / n!)</a:t>
            </a:r>
          </a:p>
          <a:p>
            <a:pPr lvl="2"/>
            <a:r>
              <a:rPr lang="en-US" altLang="ja-JP" sz="2400" dirty="0" err="1"/>
              <a:t>Mỗi</a:t>
            </a:r>
            <a:r>
              <a:rPr lang="en-US" altLang="ja-JP" sz="2400" dirty="0"/>
              <a:t> </a:t>
            </a:r>
            <a:r>
              <a:rPr lang="en-US" altLang="ja-JP" sz="2400" dirty="0" err="1"/>
              <a:t>số</a:t>
            </a:r>
            <a:r>
              <a:rPr lang="en-US" altLang="ja-JP" sz="2400" dirty="0"/>
              <a:t> </a:t>
            </a:r>
            <a:r>
              <a:rPr lang="en-US" altLang="ja-JP" sz="2400" dirty="0" err="1"/>
              <a:t>hạng</a:t>
            </a:r>
            <a:r>
              <a:rPr lang="en-US" altLang="ja-JP" sz="2400" dirty="0"/>
              <a:t> </a:t>
            </a:r>
            <a:r>
              <a:rPr lang="en-US" altLang="ja-JP" sz="2400" dirty="0" err="1"/>
              <a:t>lại</a:t>
            </a:r>
            <a:r>
              <a:rPr lang="en-US" altLang="ja-JP" sz="2400" dirty="0"/>
              <a:t> </a:t>
            </a:r>
            <a:r>
              <a:rPr lang="en-US" altLang="ja-JP" sz="2400" dirty="0" err="1"/>
              <a:t>dùng</a:t>
            </a:r>
            <a:r>
              <a:rPr lang="en-US" altLang="ja-JP" sz="2400" dirty="0"/>
              <a:t> </a:t>
            </a:r>
            <a:r>
              <a:rPr lang="en-US" altLang="ja-JP" sz="2400" dirty="0" err="1"/>
              <a:t>các</a:t>
            </a:r>
            <a:r>
              <a:rPr lang="en-US" altLang="ja-JP" sz="2400" dirty="0"/>
              <a:t> </a:t>
            </a:r>
            <a:r>
              <a:rPr lang="en-US" altLang="ja-JP" sz="2400" dirty="0" err="1"/>
              <a:t>phép</a:t>
            </a:r>
            <a:r>
              <a:rPr lang="en-US" altLang="ja-JP" sz="2400" dirty="0"/>
              <a:t> </a:t>
            </a:r>
            <a:r>
              <a:rPr lang="en-US" altLang="ja-JP" sz="2400" dirty="0" err="1"/>
              <a:t>toán</a:t>
            </a:r>
            <a:r>
              <a:rPr lang="en-US" altLang="ja-JP" sz="2400" dirty="0"/>
              <a:t> </a:t>
            </a:r>
            <a:r>
              <a:rPr lang="en-US" altLang="ja-JP" sz="2400" dirty="0" err="1"/>
              <a:t>với</a:t>
            </a:r>
            <a:r>
              <a:rPr lang="en-US" altLang="ja-JP" sz="2400" dirty="0"/>
              <a:t> </a:t>
            </a:r>
            <a:r>
              <a:rPr lang="en-US" altLang="ja-JP" sz="2400" dirty="0" err="1"/>
              <a:t>số</a:t>
            </a:r>
            <a:r>
              <a:rPr lang="en-US" altLang="ja-JP" sz="2400" dirty="0"/>
              <a:t> </a:t>
            </a:r>
            <a:r>
              <a:rPr lang="en-US" altLang="ja-JP" sz="2400" dirty="0" err="1"/>
              <a:t>thực</a:t>
            </a:r>
            <a:r>
              <a:rPr lang="en-US" altLang="ja-JP" sz="2400" dirty="0"/>
              <a:t> </a:t>
            </a:r>
            <a:r>
              <a:rPr lang="en-US" altLang="ja-JP" sz="2400" dirty="0" err="1"/>
              <a:t>dấu</a:t>
            </a:r>
            <a:r>
              <a:rPr lang="en-US" altLang="ja-JP" sz="2400" dirty="0"/>
              <a:t> </a:t>
            </a:r>
            <a:r>
              <a:rPr lang="en-US" altLang="ja-JP" sz="2400" dirty="0" err="1"/>
              <a:t>phẩy</a:t>
            </a:r>
            <a:r>
              <a:rPr lang="en-US" altLang="ja-JP" sz="2400" dirty="0"/>
              <a:t> </a:t>
            </a:r>
            <a:r>
              <a:rPr lang="en-US" altLang="ja-JP" sz="2400" dirty="0" err="1"/>
              <a:t>động</a:t>
            </a:r>
            <a:endParaRPr lang="tr-TR" altLang="en-US" sz="2400" dirty="0"/>
          </a:p>
          <a:p>
            <a:r>
              <a:rPr lang="en-US" altLang="ja-JP" sz="2800" dirty="0" err="1"/>
              <a:t>Mạng</a:t>
            </a:r>
            <a:r>
              <a:rPr lang="en-US" altLang="ja-JP" sz="2800" dirty="0"/>
              <a:t> n</a:t>
            </a:r>
            <a:r>
              <a:rPr lang="vi-VN" altLang="ja-JP" sz="2800" dirty="0"/>
              <a:t>ơ</a:t>
            </a:r>
            <a:r>
              <a:rPr lang="en-US" altLang="ja-JP" sz="2800" dirty="0"/>
              <a:t>-</a:t>
            </a:r>
            <a:r>
              <a:rPr lang="en-US" altLang="ja-JP" sz="2800" dirty="0" err="1"/>
              <a:t>ron</a:t>
            </a:r>
            <a:r>
              <a:rPr lang="en-US" altLang="ja-JP" sz="2800" dirty="0"/>
              <a:t> </a:t>
            </a:r>
            <a:r>
              <a:rPr lang="en-US" altLang="ja-JP" sz="2800" dirty="0" err="1"/>
              <a:t>cổ</a:t>
            </a:r>
            <a:r>
              <a:rPr lang="en-US" altLang="ja-JP" sz="2800" dirty="0"/>
              <a:t> </a:t>
            </a:r>
            <a:r>
              <a:rPr lang="en-US" altLang="ja-JP" sz="2800" dirty="0" err="1"/>
              <a:t>điển</a:t>
            </a:r>
            <a:r>
              <a:rPr lang="en-US" altLang="ja-JP" sz="2800" dirty="0"/>
              <a:t> </a:t>
            </a:r>
            <a:r>
              <a:rPr lang="en-US" altLang="ja-JP" sz="2800" dirty="0" err="1"/>
              <a:t>th</a:t>
            </a:r>
            <a:r>
              <a:rPr lang="vi-VN" altLang="ja-JP" sz="2800" dirty="0"/>
              <a:t>ư</a:t>
            </a:r>
            <a:r>
              <a:rPr lang="en-US" altLang="ja-JP" sz="2800" dirty="0" err="1"/>
              <a:t>ờng</a:t>
            </a:r>
            <a:r>
              <a:rPr lang="en-US" altLang="ja-JP" sz="2800" dirty="0"/>
              <a:t> </a:t>
            </a:r>
            <a:r>
              <a:rPr lang="en-US" altLang="ja-JP" sz="2800" dirty="0" err="1"/>
              <a:t>gọi</a:t>
            </a:r>
            <a:r>
              <a:rPr lang="en-US" altLang="ja-JP" sz="2800" dirty="0"/>
              <a:t> </a:t>
            </a:r>
            <a:r>
              <a:rPr lang="en-US" altLang="ja-JP" sz="2800" dirty="0" err="1"/>
              <a:t>hàm</a:t>
            </a:r>
            <a:r>
              <a:rPr lang="en-US" altLang="ja-JP" sz="2800" dirty="0"/>
              <a:t> sigmoid </a:t>
            </a:r>
            <a:r>
              <a:rPr lang="en-US" altLang="ja-JP" sz="2800" dirty="0" err="1"/>
              <a:t>rất</a:t>
            </a:r>
            <a:r>
              <a:rPr lang="en-US" altLang="ja-JP" sz="2800" dirty="0"/>
              <a:t> </a:t>
            </a:r>
            <a:r>
              <a:rPr lang="en-US" altLang="ja-JP" sz="2800" dirty="0" err="1"/>
              <a:t>nhiều</a:t>
            </a:r>
            <a:r>
              <a:rPr lang="en-US" altLang="ja-JP" sz="2800" dirty="0"/>
              <a:t> </a:t>
            </a:r>
            <a:r>
              <a:rPr lang="en-US" altLang="ja-JP" sz="2800" dirty="0" err="1"/>
              <a:t>lần</a:t>
            </a:r>
            <a:r>
              <a:rPr lang="en-US" altLang="ja-JP" sz="2800" dirty="0"/>
              <a:t> </a:t>
            </a:r>
            <a:r>
              <a:rPr lang="en-US" altLang="ja-JP" sz="2800" dirty="0" err="1"/>
              <a:t>khi</a:t>
            </a:r>
            <a:r>
              <a:rPr lang="en-US" altLang="ja-JP" sz="2800" dirty="0"/>
              <a:t> </a:t>
            </a:r>
            <a:r>
              <a:rPr lang="en-US" altLang="ja-JP" sz="2800" dirty="0" err="1"/>
              <a:t>thực</a:t>
            </a:r>
            <a:r>
              <a:rPr lang="en-US" altLang="ja-JP" sz="2800" dirty="0"/>
              <a:t> </a:t>
            </a:r>
            <a:r>
              <a:rPr lang="en-US" altLang="ja-JP" sz="2800" dirty="0" err="1"/>
              <a:t>hiện</a:t>
            </a:r>
            <a:r>
              <a:rPr lang="en-US" altLang="ja-JP" sz="2800" dirty="0"/>
              <a:t> </a:t>
            </a:r>
            <a:r>
              <a:rPr lang="en-US" altLang="ja-JP" sz="2800" dirty="0" err="1"/>
              <a:t>tính</a:t>
            </a:r>
            <a:r>
              <a:rPr lang="en-US" altLang="ja-JP" sz="2800" dirty="0"/>
              <a:t> </a:t>
            </a:r>
            <a:r>
              <a:rPr lang="en-US" altLang="ja-JP" sz="2800" dirty="0" err="1"/>
              <a:t>toán</a:t>
            </a:r>
            <a:r>
              <a:rPr lang="tr-TR" altLang="en-US" sz="2800" dirty="0"/>
              <a:t>.</a:t>
            </a:r>
          </a:p>
        </p:txBody>
      </p:sp>
      <p:pic>
        <p:nvPicPr>
          <p:cNvPr id="9" name="Picture 8">
            <a:extLst>
              <a:ext uri="{FF2B5EF4-FFF2-40B4-BE49-F238E27FC236}">
                <a16:creationId xmlns:a16="http://schemas.microsoft.com/office/drawing/2014/main" id="{8F49B959-17E1-4D22-BF17-E2E42A5F7F98}"/>
              </a:ext>
            </a:extLst>
          </p:cNvPr>
          <p:cNvPicPr>
            <a:picLocks noChangeAspect="1"/>
          </p:cNvPicPr>
          <p:nvPr/>
        </p:nvPicPr>
        <p:blipFill>
          <a:blip r:embed="rId3"/>
          <a:stretch>
            <a:fillRect/>
          </a:stretch>
        </p:blipFill>
        <p:spPr>
          <a:xfrm>
            <a:off x="1912881" y="2051841"/>
            <a:ext cx="5318238" cy="653117"/>
          </a:xfrm>
          <a:prstGeom prst="rect">
            <a:avLst/>
          </a:prstGeom>
        </p:spPr>
      </p:pic>
    </p:spTree>
    <p:extLst>
      <p:ext uri="{BB962C8B-B14F-4D97-AF65-F5344CB8AC3E}">
        <p14:creationId xmlns:p14="http://schemas.microsoft.com/office/powerpoint/2010/main" val="285601358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22660DB2-CFCB-4842-8AB7-669E270764A1}"/>
              </a:ext>
            </a:extLst>
          </p:cNvPr>
          <p:cNvSpPr>
            <a:spLocks noGrp="1" noChangeArrowheads="1"/>
          </p:cNvSpPr>
          <p:nvPr>
            <p:ph type="title"/>
          </p:nvPr>
        </p:nvSpPr>
        <p:spPr/>
        <p:txBody>
          <a:bodyPr/>
          <a:lstStyle/>
          <a:p>
            <a:r>
              <a:rPr lang="en-US" altLang="ja-JP" dirty="0" err="1"/>
              <a:t>Tính</a:t>
            </a:r>
            <a:r>
              <a:rPr lang="tr-TR" altLang="en-US" dirty="0"/>
              <a:t> Sigmoid</a:t>
            </a:r>
            <a:r>
              <a:rPr lang="en-US" altLang="ja-JP" dirty="0"/>
              <a:t> – </a:t>
            </a:r>
            <a:r>
              <a:rPr lang="en-US" altLang="ja-JP" dirty="0" err="1"/>
              <a:t>Giải</a:t>
            </a:r>
            <a:r>
              <a:rPr lang="en-US" altLang="ja-JP" dirty="0"/>
              <a:t> </a:t>
            </a:r>
            <a:r>
              <a:rPr lang="en-US" altLang="ja-JP" dirty="0" err="1"/>
              <a:t>pháp</a:t>
            </a:r>
            <a:endParaRPr lang="tr-TR" altLang="en-US" dirty="0"/>
          </a:p>
        </p:txBody>
      </p:sp>
      <p:sp>
        <p:nvSpPr>
          <p:cNvPr id="63491" name="Rectangle 3">
            <a:extLst>
              <a:ext uri="{FF2B5EF4-FFF2-40B4-BE49-F238E27FC236}">
                <a16:creationId xmlns:a16="http://schemas.microsoft.com/office/drawing/2014/main" id="{CD2A7FCC-3A54-4182-A03C-06F9927CD3B6}"/>
              </a:ext>
            </a:extLst>
          </p:cNvPr>
          <p:cNvSpPr>
            <a:spLocks noGrp="1" noChangeArrowheads="1"/>
          </p:cNvSpPr>
          <p:nvPr>
            <p:ph idx="1"/>
          </p:nvPr>
        </p:nvSpPr>
        <p:spPr>
          <a:xfrm>
            <a:off x="628650" y="969818"/>
            <a:ext cx="6168965" cy="5207145"/>
          </a:xfrm>
        </p:spPr>
        <p:txBody>
          <a:bodyPr/>
          <a:lstStyle/>
          <a:p>
            <a:r>
              <a:rPr lang="en-US" altLang="ja-JP" sz="2800" dirty="0" err="1"/>
              <a:t>Xấp</a:t>
            </a:r>
            <a:r>
              <a:rPr lang="en-US" altLang="ja-JP" sz="2800" dirty="0"/>
              <a:t> </a:t>
            </a:r>
            <a:r>
              <a:rPr lang="en-US" altLang="ja-JP" sz="2800" dirty="0" err="1"/>
              <a:t>xỉ</a:t>
            </a:r>
            <a:r>
              <a:rPr lang="en-US" altLang="ja-JP" sz="2800" dirty="0"/>
              <a:t> </a:t>
            </a:r>
            <a:r>
              <a:rPr lang="en-US" altLang="ja-JP" sz="2800" dirty="0" err="1"/>
              <a:t>hàm</a:t>
            </a:r>
            <a:r>
              <a:rPr lang="en-US" altLang="ja-JP" sz="2800" dirty="0"/>
              <a:t> sigmoid </a:t>
            </a:r>
            <a:r>
              <a:rPr lang="en-US" altLang="ja-JP" sz="2800" dirty="0" err="1"/>
              <a:t>bằng</a:t>
            </a:r>
            <a:r>
              <a:rPr lang="en-US" altLang="ja-JP" sz="2800" dirty="0"/>
              <a:t> spline </a:t>
            </a:r>
            <a:r>
              <a:rPr lang="en-US" altLang="ja-JP" sz="2800" dirty="0" err="1"/>
              <a:t>tuyến</a:t>
            </a:r>
            <a:r>
              <a:rPr lang="en-US" altLang="ja-JP" sz="2800" dirty="0"/>
              <a:t> </a:t>
            </a:r>
            <a:r>
              <a:rPr lang="en-US" altLang="ja-JP" sz="2800" dirty="0" err="1"/>
              <a:t>tính</a:t>
            </a:r>
            <a:r>
              <a:rPr lang="en-US" altLang="ja-JP" sz="2800" dirty="0"/>
              <a:t> </a:t>
            </a:r>
            <a:r>
              <a:rPr lang="en-US" altLang="ja-JP" sz="2800" dirty="0" err="1"/>
              <a:t>tại</a:t>
            </a:r>
            <a:r>
              <a:rPr lang="en-US" altLang="ja-JP" sz="2800" dirty="0"/>
              <a:t> N </a:t>
            </a:r>
            <a:r>
              <a:rPr lang="en-US" altLang="ja-JP" sz="2800" dirty="0" err="1"/>
              <a:t>điểm</a:t>
            </a:r>
            <a:endParaRPr lang="tr-TR" altLang="en-US" sz="2800" dirty="0"/>
          </a:p>
          <a:p>
            <a:pPr lvl="1"/>
            <a:r>
              <a:rPr lang="en-US" altLang="ja-JP" dirty="0" err="1"/>
              <a:t>Tính</a:t>
            </a:r>
            <a:r>
              <a:rPr lang="en-US" altLang="ja-JP" dirty="0"/>
              <a:t> </a:t>
            </a:r>
            <a:r>
              <a:rPr lang="en-US" altLang="ja-JP" dirty="0" err="1"/>
              <a:t>hàm</a:t>
            </a:r>
            <a:r>
              <a:rPr lang="en-US" altLang="ja-JP" dirty="0"/>
              <a:t> </a:t>
            </a:r>
            <a:r>
              <a:rPr lang="en-US" altLang="ja-JP" dirty="0" err="1"/>
              <a:t>tại</a:t>
            </a:r>
            <a:r>
              <a:rPr lang="en-US" altLang="ja-JP" dirty="0"/>
              <a:t> </a:t>
            </a:r>
            <a:r>
              <a:rPr lang="tr-TR" altLang="en-US" dirty="0"/>
              <a:t> N </a:t>
            </a:r>
            <a:r>
              <a:rPr lang="en-US" altLang="ja-JP" dirty="0" err="1"/>
              <a:t>điểm</a:t>
            </a:r>
            <a:r>
              <a:rPr lang="en-US" altLang="ja-JP" dirty="0"/>
              <a:t> </a:t>
            </a:r>
            <a:r>
              <a:rPr lang="en-US" altLang="ja-JP" dirty="0" err="1"/>
              <a:t>và</a:t>
            </a:r>
            <a:r>
              <a:rPr lang="en-US" altLang="ja-JP" dirty="0"/>
              <a:t> </a:t>
            </a:r>
            <a:r>
              <a:rPr lang="en-US" altLang="ja-JP" dirty="0" err="1"/>
              <a:t>xây</a:t>
            </a:r>
            <a:r>
              <a:rPr lang="en-US" altLang="ja-JP" dirty="0"/>
              <a:t> </a:t>
            </a:r>
            <a:r>
              <a:rPr lang="en-US" altLang="ja-JP" dirty="0" err="1"/>
              <a:t>dựng</a:t>
            </a:r>
            <a:r>
              <a:rPr lang="en-US" altLang="ja-JP" dirty="0"/>
              <a:t> 1 </a:t>
            </a:r>
            <a:r>
              <a:rPr lang="en-US" altLang="ja-JP" dirty="0" err="1"/>
              <a:t>mảng</a:t>
            </a:r>
            <a:r>
              <a:rPr lang="tr-TR" altLang="en-US" dirty="0"/>
              <a:t>.</a:t>
            </a:r>
          </a:p>
          <a:p>
            <a:pPr lvl="1"/>
            <a:r>
              <a:rPr lang="en-US" altLang="ja-JP" dirty="0" err="1"/>
              <a:t>Trong</a:t>
            </a:r>
            <a:r>
              <a:rPr lang="en-US" altLang="ja-JP" dirty="0"/>
              <a:t> </a:t>
            </a:r>
            <a:r>
              <a:rPr lang="en-US" altLang="ja-JP" dirty="0" err="1"/>
              <a:t>mỗi</a:t>
            </a:r>
            <a:r>
              <a:rPr lang="en-US" altLang="ja-JP" dirty="0"/>
              <a:t> </a:t>
            </a:r>
            <a:r>
              <a:rPr lang="en-US" altLang="ja-JP" dirty="0" err="1"/>
              <a:t>lần</a:t>
            </a:r>
            <a:r>
              <a:rPr lang="en-US" altLang="ja-JP" dirty="0"/>
              <a:t> </a:t>
            </a:r>
            <a:r>
              <a:rPr lang="en-US" altLang="ja-JP" dirty="0" err="1"/>
              <a:t>gọi</a:t>
            </a:r>
            <a:r>
              <a:rPr lang="tr-TR" altLang="en-US" dirty="0"/>
              <a:t> sigmoid</a:t>
            </a:r>
          </a:p>
          <a:p>
            <a:pPr lvl="2"/>
            <a:r>
              <a:rPr lang="en-US" altLang="ja-JP" sz="2400" dirty="0" err="1"/>
              <a:t>Tìm</a:t>
            </a:r>
            <a:r>
              <a:rPr lang="en-US" altLang="ja-JP" sz="2400" dirty="0"/>
              <a:t> </a:t>
            </a:r>
            <a:r>
              <a:rPr lang="en-US" altLang="ja-JP" sz="2400" dirty="0" err="1"/>
              <a:t>giá</a:t>
            </a:r>
            <a:r>
              <a:rPr lang="en-US" altLang="ja-JP" sz="2400" dirty="0"/>
              <a:t> </a:t>
            </a:r>
            <a:r>
              <a:rPr lang="en-US" altLang="ja-JP" sz="2400" dirty="0" err="1"/>
              <a:t>trị</a:t>
            </a:r>
            <a:r>
              <a:rPr lang="en-US" altLang="ja-JP" sz="2400" dirty="0"/>
              <a:t> </a:t>
            </a:r>
            <a:r>
              <a:rPr lang="en-US" altLang="ja-JP" sz="2400" dirty="0" err="1"/>
              <a:t>gần</a:t>
            </a:r>
            <a:r>
              <a:rPr lang="en-US" altLang="ja-JP" sz="2400" dirty="0"/>
              <a:t> </a:t>
            </a:r>
            <a:r>
              <a:rPr lang="en-US" altLang="ja-JP" sz="2400" dirty="0" err="1"/>
              <a:t>nhất</a:t>
            </a:r>
            <a:r>
              <a:rPr lang="en-US" altLang="ja-JP" sz="2400" dirty="0"/>
              <a:t> </a:t>
            </a:r>
            <a:r>
              <a:rPr lang="en-US" altLang="ja-JP" sz="2400" dirty="0" err="1"/>
              <a:t>của</a:t>
            </a:r>
            <a:r>
              <a:rPr lang="en-US" altLang="ja-JP" sz="2400" dirty="0"/>
              <a:t> x</a:t>
            </a:r>
            <a:r>
              <a:rPr lang="tr-TR" altLang="en-US" sz="2400" dirty="0"/>
              <a:t>  </a:t>
            </a:r>
            <a:r>
              <a:rPr lang="en-US" altLang="ja-JP" sz="2400" dirty="0" err="1"/>
              <a:t>và</a:t>
            </a:r>
            <a:r>
              <a:rPr lang="en-US" altLang="ja-JP" sz="2400" dirty="0"/>
              <a:t> </a:t>
            </a:r>
            <a:r>
              <a:rPr lang="en-US" altLang="ja-JP" sz="2400" dirty="0" err="1"/>
              <a:t>kết</a:t>
            </a:r>
            <a:r>
              <a:rPr lang="en-US" altLang="ja-JP" sz="2400" dirty="0"/>
              <a:t> </a:t>
            </a:r>
            <a:r>
              <a:rPr lang="en-US" altLang="ja-JP" sz="2400" dirty="0" err="1"/>
              <a:t>quả</a:t>
            </a:r>
            <a:r>
              <a:rPr lang="en-US" altLang="ja-JP" sz="2400" dirty="0"/>
              <a:t> </a:t>
            </a:r>
            <a:r>
              <a:rPr lang="en-US" altLang="ja-JP" sz="2400" dirty="0" err="1"/>
              <a:t>ứng</a:t>
            </a:r>
            <a:r>
              <a:rPr lang="en-US" altLang="ja-JP" sz="2400" dirty="0"/>
              <a:t> </a:t>
            </a:r>
            <a:r>
              <a:rPr lang="en-US" altLang="ja-JP" sz="2400" dirty="0" err="1"/>
              <a:t>với</a:t>
            </a:r>
            <a:r>
              <a:rPr lang="en-US" altLang="ja-JP" sz="2400" dirty="0"/>
              <a:t> </a:t>
            </a:r>
            <a:r>
              <a:rPr lang="en-US" altLang="ja-JP" sz="2400" dirty="0" err="1"/>
              <a:t>giá</a:t>
            </a:r>
            <a:r>
              <a:rPr lang="en-US" altLang="ja-JP" sz="2400" dirty="0"/>
              <a:t> </a:t>
            </a:r>
            <a:r>
              <a:rPr lang="en-US" altLang="ja-JP" sz="2400" dirty="0" err="1"/>
              <a:t>trị</a:t>
            </a:r>
            <a:r>
              <a:rPr lang="en-US" altLang="ja-JP" sz="2400" dirty="0"/>
              <a:t> </a:t>
            </a:r>
            <a:r>
              <a:rPr lang="en-US" altLang="ja-JP" sz="2400" dirty="0" err="1"/>
              <a:t>ấy</a:t>
            </a:r>
            <a:endParaRPr lang="tr-TR" altLang="en-US" sz="2400" dirty="0"/>
          </a:p>
          <a:p>
            <a:pPr lvl="2"/>
            <a:r>
              <a:rPr lang="en-US" altLang="ja-JP" sz="2400" dirty="0" err="1"/>
              <a:t>Thực</a:t>
            </a:r>
            <a:r>
              <a:rPr lang="en-US" altLang="ja-JP" sz="2400" dirty="0"/>
              <a:t> </a:t>
            </a:r>
            <a:r>
              <a:rPr lang="en-US" altLang="ja-JP" sz="2400" dirty="0" err="1"/>
              <a:t>hiện</a:t>
            </a:r>
            <a:r>
              <a:rPr lang="en-US" altLang="ja-JP" sz="2400" dirty="0"/>
              <a:t> </a:t>
            </a:r>
            <a:r>
              <a:rPr lang="en-US" altLang="ja-JP" sz="2400" dirty="0" err="1"/>
              <a:t>nội</a:t>
            </a:r>
            <a:r>
              <a:rPr lang="en-US" altLang="ja-JP" sz="2400" dirty="0"/>
              <a:t> </a:t>
            </a:r>
            <a:r>
              <a:rPr lang="en-US" altLang="ja-JP" sz="2400" dirty="0" err="1"/>
              <a:t>suy</a:t>
            </a:r>
            <a:r>
              <a:rPr lang="en-US" altLang="ja-JP" sz="2400" dirty="0"/>
              <a:t> </a:t>
            </a:r>
            <a:r>
              <a:rPr lang="en-US" altLang="ja-JP" sz="2400" dirty="0" err="1"/>
              <a:t>tuyến</a:t>
            </a:r>
            <a:r>
              <a:rPr lang="en-US" altLang="ja-JP" sz="2400" dirty="0"/>
              <a:t> </a:t>
            </a:r>
            <a:r>
              <a:rPr lang="en-US" altLang="ja-JP" sz="2400" dirty="0" err="1"/>
              <a:t>tính</a:t>
            </a:r>
            <a:r>
              <a:rPr lang="en-US" altLang="ja-JP" sz="2400" dirty="0"/>
              <a:t> - </a:t>
            </a:r>
            <a:r>
              <a:rPr lang="tr-TR" altLang="en-US" sz="2400" dirty="0"/>
              <a:t>linear interpolation</a:t>
            </a:r>
          </a:p>
          <a:p>
            <a:pPr lvl="2"/>
            <a:endParaRPr lang="tr-TR" altLang="en-US" dirty="0"/>
          </a:p>
        </p:txBody>
      </p:sp>
      <p:sp>
        <p:nvSpPr>
          <p:cNvPr id="2" name="Slide Number Placeholder 1">
            <a:extLst>
              <a:ext uri="{FF2B5EF4-FFF2-40B4-BE49-F238E27FC236}">
                <a16:creationId xmlns:a16="http://schemas.microsoft.com/office/drawing/2014/main" id="{726FBD89-D0D4-4F6D-9C14-77ABE5B9313E}"/>
              </a:ext>
            </a:extLst>
          </p:cNvPr>
          <p:cNvSpPr>
            <a:spLocks noGrp="1"/>
          </p:cNvSpPr>
          <p:nvPr>
            <p:ph type="sldNum" sz="quarter" idx="12"/>
          </p:nvPr>
        </p:nvSpPr>
        <p:spPr/>
        <p:txBody>
          <a:bodyPr/>
          <a:lstStyle/>
          <a:p>
            <a:fld id="{00ACC793-D879-4A72-AB4C-25BC676A92D0}" type="slidenum">
              <a:rPr lang="en-US" smtClean="0"/>
              <a:t>29</a:t>
            </a:fld>
            <a:endParaRPr lang="en-US" dirty="0"/>
          </a:p>
        </p:txBody>
      </p:sp>
      <p:grpSp>
        <p:nvGrpSpPr>
          <p:cNvPr id="63517" name="Group 29">
            <a:extLst>
              <a:ext uri="{FF2B5EF4-FFF2-40B4-BE49-F238E27FC236}">
                <a16:creationId xmlns:a16="http://schemas.microsoft.com/office/drawing/2014/main" id="{7F7AC4D0-7C24-42F7-AE49-11AF98E122D7}"/>
              </a:ext>
            </a:extLst>
          </p:cNvPr>
          <p:cNvGrpSpPr>
            <a:grpSpLocks/>
          </p:cNvGrpSpPr>
          <p:nvPr/>
        </p:nvGrpSpPr>
        <p:grpSpPr bwMode="auto">
          <a:xfrm>
            <a:off x="7137832" y="969818"/>
            <a:ext cx="1584325" cy="360362"/>
            <a:chOff x="975" y="1162"/>
            <a:chExt cx="998" cy="227"/>
          </a:xfrm>
        </p:grpSpPr>
        <p:sp>
          <p:nvSpPr>
            <p:cNvPr id="63518" name="Rectangle 30">
              <a:extLst>
                <a:ext uri="{FF2B5EF4-FFF2-40B4-BE49-F238E27FC236}">
                  <a16:creationId xmlns:a16="http://schemas.microsoft.com/office/drawing/2014/main" id="{62AA9300-123D-4659-A273-5BC2B60E07DB}"/>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19" name="Rectangle 31">
              <a:extLst>
                <a:ext uri="{FF2B5EF4-FFF2-40B4-BE49-F238E27FC236}">
                  <a16:creationId xmlns:a16="http://schemas.microsoft.com/office/drawing/2014/main" id="{AEF62D6E-7C10-4CE8-A8A7-1F5A89DDF019}"/>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0</a:t>
              </a:r>
            </a:p>
          </p:txBody>
        </p:sp>
      </p:grpSp>
      <p:grpSp>
        <p:nvGrpSpPr>
          <p:cNvPr id="63520" name="Group 32">
            <a:extLst>
              <a:ext uri="{FF2B5EF4-FFF2-40B4-BE49-F238E27FC236}">
                <a16:creationId xmlns:a16="http://schemas.microsoft.com/office/drawing/2014/main" id="{178C9DB2-7E3C-4DD9-B110-0383BFDCFF3E}"/>
              </a:ext>
            </a:extLst>
          </p:cNvPr>
          <p:cNvGrpSpPr>
            <a:grpSpLocks/>
          </p:cNvGrpSpPr>
          <p:nvPr/>
        </p:nvGrpSpPr>
        <p:grpSpPr bwMode="auto">
          <a:xfrm>
            <a:off x="7137832" y="1330180"/>
            <a:ext cx="1584325" cy="360363"/>
            <a:chOff x="975" y="1162"/>
            <a:chExt cx="998" cy="227"/>
          </a:xfrm>
        </p:grpSpPr>
        <p:sp>
          <p:nvSpPr>
            <p:cNvPr id="63521" name="Rectangle 33">
              <a:extLst>
                <a:ext uri="{FF2B5EF4-FFF2-40B4-BE49-F238E27FC236}">
                  <a16:creationId xmlns:a16="http://schemas.microsoft.com/office/drawing/2014/main" id="{0FA353C6-38FB-4D05-89C7-B3A2918D8070}"/>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22" name="Rectangle 34">
              <a:extLst>
                <a:ext uri="{FF2B5EF4-FFF2-40B4-BE49-F238E27FC236}">
                  <a16:creationId xmlns:a16="http://schemas.microsoft.com/office/drawing/2014/main" id="{C5294DB0-8045-4291-94E4-FB490B3860E1}"/>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1</a:t>
              </a:r>
            </a:p>
          </p:txBody>
        </p:sp>
      </p:grpSp>
      <p:grpSp>
        <p:nvGrpSpPr>
          <p:cNvPr id="63523" name="Group 35">
            <a:extLst>
              <a:ext uri="{FF2B5EF4-FFF2-40B4-BE49-F238E27FC236}">
                <a16:creationId xmlns:a16="http://schemas.microsoft.com/office/drawing/2014/main" id="{99AE8CA6-AAFA-4BFA-B5CE-20E4A9313840}"/>
              </a:ext>
            </a:extLst>
          </p:cNvPr>
          <p:cNvGrpSpPr>
            <a:grpSpLocks/>
          </p:cNvGrpSpPr>
          <p:nvPr/>
        </p:nvGrpSpPr>
        <p:grpSpPr bwMode="auto">
          <a:xfrm>
            <a:off x="7137832" y="1690543"/>
            <a:ext cx="1584325" cy="360362"/>
            <a:chOff x="975" y="1162"/>
            <a:chExt cx="998" cy="227"/>
          </a:xfrm>
        </p:grpSpPr>
        <p:sp>
          <p:nvSpPr>
            <p:cNvPr id="63524" name="Rectangle 36">
              <a:extLst>
                <a:ext uri="{FF2B5EF4-FFF2-40B4-BE49-F238E27FC236}">
                  <a16:creationId xmlns:a16="http://schemas.microsoft.com/office/drawing/2014/main" id="{E469BB3A-25D9-42C8-81E1-2EAA05B8775E}"/>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25" name="Rectangle 37">
              <a:extLst>
                <a:ext uri="{FF2B5EF4-FFF2-40B4-BE49-F238E27FC236}">
                  <a16:creationId xmlns:a16="http://schemas.microsoft.com/office/drawing/2014/main" id="{7E36A536-43BF-464C-A59D-D3B1C898A633}"/>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2</a:t>
              </a:r>
            </a:p>
          </p:txBody>
        </p:sp>
      </p:grpSp>
      <p:grpSp>
        <p:nvGrpSpPr>
          <p:cNvPr id="63526" name="Group 38">
            <a:extLst>
              <a:ext uri="{FF2B5EF4-FFF2-40B4-BE49-F238E27FC236}">
                <a16:creationId xmlns:a16="http://schemas.microsoft.com/office/drawing/2014/main" id="{E4CAA095-069D-4E3D-A95F-A4B52401D156}"/>
              </a:ext>
            </a:extLst>
          </p:cNvPr>
          <p:cNvGrpSpPr>
            <a:grpSpLocks/>
          </p:cNvGrpSpPr>
          <p:nvPr/>
        </p:nvGrpSpPr>
        <p:grpSpPr bwMode="auto">
          <a:xfrm>
            <a:off x="7137832" y="2050905"/>
            <a:ext cx="1584325" cy="360363"/>
            <a:chOff x="975" y="1162"/>
            <a:chExt cx="998" cy="227"/>
          </a:xfrm>
        </p:grpSpPr>
        <p:sp>
          <p:nvSpPr>
            <p:cNvPr id="63527" name="Rectangle 39">
              <a:extLst>
                <a:ext uri="{FF2B5EF4-FFF2-40B4-BE49-F238E27FC236}">
                  <a16:creationId xmlns:a16="http://schemas.microsoft.com/office/drawing/2014/main" id="{027ED6B9-2C18-4178-89E6-5449EACA52CC}"/>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28" name="Rectangle 40">
              <a:extLst>
                <a:ext uri="{FF2B5EF4-FFF2-40B4-BE49-F238E27FC236}">
                  <a16:creationId xmlns:a16="http://schemas.microsoft.com/office/drawing/2014/main" id="{BB542DF6-7D24-4E79-ACF2-8BE537FBCA79}"/>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3</a:t>
              </a:r>
            </a:p>
          </p:txBody>
        </p:sp>
      </p:grpSp>
      <p:grpSp>
        <p:nvGrpSpPr>
          <p:cNvPr id="63529" name="Group 41">
            <a:extLst>
              <a:ext uri="{FF2B5EF4-FFF2-40B4-BE49-F238E27FC236}">
                <a16:creationId xmlns:a16="http://schemas.microsoft.com/office/drawing/2014/main" id="{296059C5-2040-4B11-8BDA-9586B2DA537C}"/>
              </a:ext>
            </a:extLst>
          </p:cNvPr>
          <p:cNvGrpSpPr>
            <a:grpSpLocks/>
          </p:cNvGrpSpPr>
          <p:nvPr/>
        </p:nvGrpSpPr>
        <p:grpSpPr bwMode="auto">
          <a:xfrm>
            <a:off x="7137832" y="2411268"/>
            <a:ext cx="1584325" cy="360362"/>
            <a:chOff x="975" y="1162"/>
            <a:chExt cx="998" cy="227"/>
          </a:xfrm>
        </p:grpSpPr>
        <p:sp>
          <p:nvSpPr>
            <p:cNvPr id="63530" name="Rectangle 42">
              <a:extLst>
                <a:ext uri="{FF2B5EF4-FFF2-40B4-BE49-F238E27FC236}">
                  <a16:creationId xmlns:a16="http://schemas.microsoft.com/office/drawing/2014/main" id="{283597E2-A51B-4B4F-A7F5-1155E8D3243C}"/>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31" name="Rectangle 43">
              <a:extLst>
                <a:ext uri="{FF2B5EF4-FFF2-40B4-BE49-F238E27FC236}">
                  <a16:creationId xmlns:a16="http://schemas.microsoft.com/office/drawing/2014/main" id="{249D3D8E-204C-44A0-8BEA-C45F72317F40}"/>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4</a:t>
              </a:r>
            </a:p>
          </p:txBody>
        </p:sp>
      </p:grpSp>
      <p:grpSp>
        <p:nvGrpSpPr>
          <p:cNvPr id="63532" name="Group 44">
            <a:extLst>
              <a:ext uri="{FF2B5EF4-FFF2-40B4-BE49-F238E27FC236}">
                <a16:creationId xmlns:a16="http://schemas.microsoft.com/office/drawing/2014/main" id="{968DDF45-26A8-4C53-9044-DB6EA8495221}"/>
              </a:ext>
            </a:extLst>
          </p:cNvPr>
          <p:cNvGrpSpPr>
            <a:grpSpLocks/>
          </p:cNvGrpSpPr>
          <p:nvPr/>
        </p:nvGrpSpPr>
        <p:grpSpPr bwMode="auto">
          <a:xfrm>
            <a:off x="7137832" y="2771630"/>
            <a:ext cx="1584325" cy="360363"/>
            <a:chOff x="975" y="1162"/>
            <a:chExt cx="998" cy="227"/>
          </a:xfrm>
        </p:grpSpPr>
        <p:sp>
          <p:nvSpPr>
            <p:cNvPr id="63533" name="Rectangle 45">
              <a:extLst>
                <a:ext uri="{FF2B5EF4-FFF2-40B4-BE49-F238E27FC236}">
                  <a16:creationId xmlns:a16="http://schemas.microsoft.com/office/drawing/2014/main" id="{09F8915F-FA37-44D3-8ECF-784947D28B45}"/>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34" name="Rectangle 46">
              <a:extLst>
                <a:ext uri="{FF2B5EF4-FFF2-40B4-BE49-F238E27FC236}">
                  <a16:creationId xmlns:a16="http://schemas.microsoft.com/office/drawing/2014/main" id="{B0429A06-E593-4018-AA1A-ADCE63C8FFB3}"/>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5</a:t>
              </a:r>
            </a:p>
          </p:txBody>
        </p:sp>
      </p:grpSp>
      <p:grpSp>
        <p:nvGrpSpPr>
          <p:cNvPr id="63535" name="Group 47">
            <a:extLst>
              <a:ext uri="{FF2B5EF4-FFF2-40B4-BE49-F238E27FC236}">
                <a16:creationId xmlns:a16="http://schemas.microsoft.com/office/drawing/2014/main" id="{24054105-D155-4246-9243-13794BD81FA7}"/>
              </a:ext>
            </a:extLst>
          </p:cNvPr>
          <p:cNvGrpSpPr>
            <a:grpSpLocks/>
          </p:cNvGrpSpPr>
          <p:nvPr/>
        </p:nvGrpSpPr>
        <p:grpSpPr bwMode="auto">
          <a:xfrm>
            <a:off x="7137832" y="3131993"/>
            <a:ext cx="1584325" cy="360362"/>
            <a:chOff x="975" y="1162"/>
            <a:chExt cx="998" cy="227"/>
          </a:xfrm>
        </p:grpSpPr>
        <p:sp>
          <p:nvSpPr>
            <p:cNvPr id="63536" name="Rectangle 48">
              <a:extLst>
                <a:ext uri="{FF2B5EF4-FFF2-40B4-BE49-F238E27FC236}">
                  <a16:creationId xmlns:a16="http://schemas.microsoft.com/office/drawing/2014/main" id="{86D65C9F-AC7D-429A-BE89-054299634595}"/>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3537" name="Rectangle 49">
              <a:extLst>
                <a:ext uri="{FF2B5EF4-FFF2-40B4-BE49-F238E27FC236}">
                  <a16:creationId xmlns:a16="http://schemas.microsoft.com/office/drawing/2014/main" id="{93C9FF8E-762C-420C-9F94-1DDDACDEB8D9}"/>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6</a:t>
              </a:r>
            </a:p>
          </p:txBody>
        </p:sp>
      </p:grpSp>
      <p:grpSp>
        <p:nvGrpSpPr>
          <p:cNvPr id="63538" name="Group 50">
            <a:extLst>
              <a:ext uri="{FF2B5EF4-FFF2-40B4-BE49-F238E27FC236}">
                <a16:creationId xmlns:a16="http://schemas.microsoft.com/office/drawing/2014/main" id="{1851A397-DF05-483E-A0E2-ECE7E1AA18C9}"/>
              </a:ext>
            </a:extLst>
          </p:cNvPr>
          <p:cNvGrpSpPr>
            <a:grpSpLocks/>
          </p:cNvGrpSpPr>
          <p:nvPr/>
        </p:nvGrpSpPr>
        <p:grpSpPr bwMode="auto">
          <a:xfrm>
            <a:off x="7137832" y="4573443"/>
            <a:ext cx="1584325" cy="360362"/>
            <a:chOff x="975" y="1162"/>
            <a:chExt cx="998" cy="227"/>
          </a:xfrm>
        </p:grpSpPr>
        <p:sp>
          <p:nvSpPr>
            <p:cNvPr id="63539" name="Rectangle 51">
              <a:extLst>
                <a:ext uri="{FF2B5EF4-FFF2-40B4-BE49-F238E27FC236}">
                  <a16:creationId xmlns:a16="http://schemas.microsoft.com/office/drawing/2014/main" id="{73B077C6-17EE-4EFF-B6D7-3F0C238C184E}"/>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99</a:t>
              </a:r>
              <a:r>
                <a:rPr lang="tr-TR" altLang="en-US">
                  <a:solidFill>
                    <a:srgbClr val="C00000"/>
                  </a:solidFill>
                </a:rPr>
                <a:t>)</a:t>
              </a:r>
            </a:p>
          </p:txBody>
        </p:sp>
        <p:sp>
          <p:nvSpPr>
            <p:cNvPr id="63540" name="Rectangle 52">
              <a:extLst>
                <a:ext uri="{FF2B5EF4-FFF2-40B4-BE49-F238E27FC236}">
                  <a16:creationId xmlns:a16="http://schemas.microsoft.com/office/drawing/2014/main" id="{F9E372E2-0FFF-44D5-AFA5-4014D5603796}"/>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99</a:t>
              </a:r>
            </a:p>
          </p:txBody>
        </p:sp>
      </p:grpSp>
      <p:sp>
        <p:nvSpPr>
          <p:cNvPr id="63541" name="Text Box 53">
            <a:extLst>
              <a:ext uri="{FF2B5EF4-FFF2-40B4-BE49-F238E27FC236}">
                <a16:creationId xmlns:a16="http://schemas.microsoft.com/office/drawing/2014/main" id="{5978D517-7D35-416D-BE98-DD8CC8919D93}"/>
              </a:ext>
            </a:extLst>
          </p:cNvPr>
          <p:cNvSpPr txBox="1">
            <a:spLocks noChangeArrowheads="1"/>
          </p:cNvSpPr>
          <p:nvPr/>
        </p:nvSpPr>
        <p:spPr bwMode="auto">
          <a:xfrm>
            <a:off x="7862526" y="3573390"/>
            <a:ext cx="247650" cy="915988"/>
          </a:xfrm>
          <a:prstGeom prst="rect">
            <a:avLst/>
          </a:prstGeom>
          <a:ln/>
        </p:spPr>
        <p:style>
          <a:lnRef idx="1">
            <a:schemeClr val="accent6"/>
          </a:lnRef>
          <a:fillRef idx="2">
            <a:schemeClr val="accent6"/>
          </a:fillRef>
          <a:effectRef idx="1">
            <a:schemeClr val="accent6"/>
          </a:effectRef>
          <a:fontRef idx="minor">
            <a:schemeClr val="dk1"/>
          </a:fontRef>
        </p:style>
        <p:txBody>
          <a:bodyPr wrap="none">
            <a:spAutoFit/>
          </a:bodyPr>
          <a:lstStyle/>
          <a:p>
            <a:r>
              <a:rPr lang="tr-TR" altLang="en-US">
                <a:solidFill>
                  <a:srgbClr val="C00000"/>
                </a:solidFill>
              </a:rPr>
              <a:t>.</a:t>
            </a:r>
          </a:p>
          <a:p>
            <a:r>
              <a:rPr lang="tr-TR" altLang="en-US">
                <a:solidFill>
                  <a:srgbClr val="C00000"/>
                </a:solidFill>
              </a:rPr>
              <a:t>.</a:t>
            </a:r>
          </a:p>
          <a:p>
            <a:r>
              <a:rPr lang="tr-TR" altLang="en-US">
                <a:solidFill>
                  <a:srgbClr val="C00000"/>
                </a:solidFill>
              </a:rPr>
              <a:t>.</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F425990-0097-413A-8C90-99308357B03D}"/>
              </a:ext>
            </a:extLst>
          </p:cNvPr>
          <p:cNvSpPr>
            <a:spLocks noGrp="1" noChangeArrowheads="1"/>
          </p:cNvSpPr>
          <p:nvPr>
            <p:ph type="title"/>
          </p:nvPr>
        </p:nvSpPr>
        <p:spPr>
          <a:xfrm>
            <a:off x="628650" y="146842"/>
            <a:ext cx="7886700" cy="795267"/>
          </a:xfrm>
        </p:spPr>
        <p:txBody>
          <a:bodyPr/>
          <a:lstStyle/>
          <a:p>
            <a:r>
              <a:rPr lang="en-US" altLang="en-US"/>
              <a:t>Ch</a:t>
            </a:r>
            <a:r>
              <a:rPr lang="vi-VN" altLang="en-US"/>
              <a:t>ư</a:t>
            </a:r>
            <a:r>
              <a:rPr lang="en-US" altLang="en-US"/>
              <a:t>ơng trình hiệu quả</a:t>
            </a:r>
            <a:endParaRPr lang="tr-TR" altLang="en-US" dirty="0"/>
          </a:p>
        </p:txBody>
      </p:sp>
      <p:sp>
        <p:nvSpPr>
          <p:cNvPr id="9219" name="Rectangle 3">
            <a:extLst>
              <a:ext uri="{FF2B5EF4-FFF2-40B4-BE49-F238E27FC236}">
                <a16:creationId xmlns:a16="http://schemas.microsoft.com/office/drawing/2014/main" id="{4182BBCA-F5F1-47A6-83C9-A3AEEA21D8F6}"/>
              </a:ext>
            </a:extLst>
          </p:cNvPr>
          <p:cNvSpPr>
            <a:spLocks noGrp="1" noChangeArrowheads="1"/>
          </p:cNvSpPr>
          <p:nvPr>
            <p:ph idx="1"/>
          </p:nvPr>
        </p:nvSpPr>
        <p:spPr>
          <a:xfrm>
            <a:off x="628650" y="1094509"/>
            <a:ext cx="7886700" cy="4982442"/>
          </a:xfrm>
        </p:spPr>
        <p:txBody>
          <a:bodyPr/>
          <a:lstStyle/>
          <a:p>
            <a:r>
              <a:rPr lang="en-US" altLang="ja-JP"/>
              <a:t>Trước hết là giải thuật </a:t>
            </a:r>
            <a:endParaRPr lang="tr-TR" altLang="en-US"/>
          </a:p>
          <a:p>
            <a:pPr lvl="1"/>
            <a:r>
              <a:rPr lang="en-US" altLang="ja-JP"/>
              <a:t>Hãy dùng giải thuật hay nhất có thể</a:t>
            </a:r>
            <a:r>
              <a:rPr lang="tr-TR" altLang="en-US"/>
              <a:t> </a:t>
            </a:r>
          </a:p>
          <a:p>
            <a:pPr lvl="1"/>
            <a:r>
              <a:rPr lang="en-US" altLang="ja-JP"/>
              <a:t>Sau đó hãy nghĩ tới việc tăng tính hiệu quả của code</a:t>
            </a:r>
          </a:p>
          <a:p>
            <a:pPr lvl="1"/>
            <a:r>
              <a:rPr lang="en-US" altLang="ja-JP"/>
              <a:t>Ví dụ: Tính tổng của n số tự nhiên liên tiếp kể từ m</a:t>
            </a:r>
          </a:p>
          <a:p>
            <a:pPr lvl="1"/>
            <a:endParaRPr lang="tr-TR" altLang="en-US" dirty="0"/>
          </a:p>
        </p:txBody>
      </p:sp>
      <p:sp>
        <p:nvSpPr>
          <p:cNvPr id="2" name="Slide Number Placeholder 1">
            <a:extLst>
              <a:ext uri="{FF2B5EF4-FFF2-40B4-BE49-F238E27FC236}">
                <a16:creationId xmlns:a16="http://schemas.microsoft.com/office/drawing/2014/main" id="{D2AF9780-FCCD-46C1-9622-B2D59F7DC320}"/>
              </a:ext>
            </a:extLst>
          </p:cNvPr>
          <p:cNvSpPr>
            <a:spLocks noGrp="1"/>
          </p:cNvSpPr>
          <p:nvPr>
            <p:ph type="sldNum" sz="quarter" idx="12"/>
          </p:nvPr>
        </p:nvSpPr>
        <p:spPr>
          <a:xfrm>
            <a:off x="7929995" y="6492875"/>
            <a:ext cx="1143000" cy="365125"/>
          </a:xfrm>
        </p:spPr>
        <p:txBody>
          <a:bodyPr/>
          <a:lstStyle/>
          <a:p>
            <a:fld id="{00ACC793-D879-4A72-AB4C-25BC676A92D0}" type="slidenum">
              <a:rPr lang="en-US" smtClean="0"/>
              <a:pPr/>
              <a:t>3</a:t>
            </a:fld>
            <a:endParaRPr lang="en-US" dirty="0"/>
          </a:p>
        </p:txBody>
      </p:sp>
      <p:sp>
        <p:nvSpPr>
          <p:cNvPr id="9220" name="Text Box 4">
            <a:extLst>
              <a:ext uri="{FF2B5EF4-FFF2-40B4-BE49-F238E27FC236}">
                <a16:creationId xmlns:a16="http://schemas.microsoft.com/office/drawing/2014/main" id="{96E8114D-BE92-44BF-92E0-499AC7475245}"/>
              </a:ext>
            </a:extLst>
          </p:cNvPr>
          <p:cNvSpPr txBox="1">
            <a:spLocks noChangeArrowheads="1"/>
          </p:cNvSpPr>
          <p:nvPr/>
        </p:nvSpPr>
        <p:spPr bwMode="auto">
          <a:xfrm>
            <a:off x="0" y="4292600"/>
            <a:ext cx="4197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ea typeface="ＭＳ Ｐゴシック" panose="020B0600070205080204" pitchFamily="34" charset="-128"/>
            </a:endParaRPr>
          </a:p>
        </p:txBody>
      </p:sp>
      <p:sp>
        <p:nvSpPr>
          <p:cNvPr id="9221" name="Text Box 5">
            <a:extLst>
              <a:ext uri="{FF2B5EF4-FFF2-40B4-BE49-F238E27FC236}">
                <a16:creationId xmlns:a16="http://schemas.microsoft.com/office/drawing/2014/main" id="{5025980E-7384-44B6-BD6F-F0DBD78DFFD9}"/>
              </a:ext>
            </a:extLst>
          </p:cNvPr>
          <p:cNvSpPr txBox="1">
            <a:spLocks noChangeArrowheads="1"/>
          </p:cNvSpPr>
          <p:nvPr/>
        </p:nvSpPr>
        <p:spPr bwMode="auto">
          <a:xfrm>
            <a:off x="199622" y="2883754"/>
            <a:ext cx="4197350" cy="2754793"/>
          </a:xfrm>
          <a:prstGeom prst="rect">
            <a:avLst/>
          </a:prstGeom>
          <a:noFill/>
          <a:ln>
            <a:solidFill>
              <a:schemeClr val="tx1"/>
            </a:solidFill>
          </a:ln>
          <a:effectLst/>
        </p:spPr>
        <p:txBody>
          <a:bodyPr wrap="square">
            <a:spAutoFit/>
          </a:bodyPr>
          <a:lstStyle/>
          <a:p>
            <a:pPr marL="0" marR="0">
              <a:lnSpc>
                <a:spcPct val="107000"/>
              </a:lnSpc>
              <a:spcBef>
                <a:spcPts val="0"/>
              </a:spcBef>
              <a:spcAft>
                <a:spcPts val="0"/>
              </a:spcAft>
            </a:pP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long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m,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sum;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sum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m ;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m</a:t>
            </a:r>
            <a:r>
              <a:rPr lang="en-US" sz="1800" dirty="0" err="1">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sum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"Sum = "</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sum;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222" name="Text Box 6">
            <a:extLst>
              <a:ext uri="{FF2B5EF4-FFF2-40B4-BE49-F238E27FC236}">
                <a16:creationId xmlns:a16="http://schemas.microsoft.com/office/drawing/2014/main" id="{A77557B3-25A1-456C-934B-E338A337FA1B}"/>
              </a:ext>
            </a:extLst>
          </p:cNvPr>
          <p:cNvSpPr txBox="1">
            <a:spLocks noChangeArrowheads="1"/>
          </p:cNvSpPr>
          <p:nvPr/>
        </p:nvSpPr>
        <p:spPr bwMode="auto">
          <a:xfrm>
            <a:off x="4536643" y="2883754"/>
            <a:ext cx="4422098" cy="2162067"/>
          </a:xfrm>
          <a:prstGeom prst="rect">
            <a:avLst/>
          </a:prstGeom>
          <a:noFill/>
          <a:ln>
            <a:solidFill>
              <a:schemeClr val="tx1"/>
            </a:solidFill>
          </a:ln>
          <a:effectLst/>
        </p:spPr>
        <p:txBody>
          <a:bodyPr wrap="square">
            <a:spAutoFit/>
          </a:bodyPr>
          <a:lstStyle/>
          <a:p>
            <a:pPr marL="0" marR="0">
              <a:lnSpc>
                <a:spcPct val="107000"/>
              </a:lnSpc>
              <a:spcBef>
                <a:spcPts val="0"/>
              </a:spcBef>
              <a:spcAft>
                <a:spcPts val="0"/>
              </a:spcAft>
            </a:pP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void</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main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long</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m, sum;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cin</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sum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(m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m</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n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2</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err="1">
                <a:effectLst/>
                <a:latin typeface="Courier New" panose="02070309020205020404" pitchFamily="49" charset="0"/>
                <a:ea typeface="Calibri" panose="020F0502020204030204" pitchFamily="34" charset="0"/>
                <a:cs typeface="Times New Roman" panose="02020603050405020304" pitchFamily="18" charset="0"/>
              </a:rPr>
              <a:t>cout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BA2121"/>
                </a:solidFill>
                <a:effectLst/>
                <a:latin typeface="Courier New" panose="02070309020205020404" pitchFamily="49" charset="0"/>
                <a:ea typeface="Calibri" panose="020F0502020204030204" pitchFamily="34" charset="0"/>
                <a:cs typeface="Times New Roman" panose="02020603050405020304" pitchFamily="18" charset="0"/>
              </a:rPr>
              <a:t>"Sum = "</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a:t>
            </a:r>
            <a:r>
              <a:rPr lang="en-US" sz="1800"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&lt;&lt;</a:t>
            </a:r>
            <a:r>
              <a:rPr lang="en-US" sz="1800" dirty="0">
                <a:effectLst/>
                <a:latin typeface="Courier New" panose="02070309020205020404" pitchFamily="49" charset="0"/>
                <a:ea typeface="Calibri" panose="020F0502020204030204" pitchFamily="34" charset="0"/>
                <a:cs typeface="Times New Roman" panose="02020603050405020304" pitchFamily="18" charset="0"/>
              </a:rPr>
              <a:t> sum;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dirty="0">
                <a:effectLst/>
                <a:latin typeface="Courier New" panose="02070309020205020404" pitchFamily="49"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2885BF3D-9E97-4682-BC45-138B3B6772AA}"/>
              </a:ext>
            </a:extLst>
          </p:cNvPr>
          <p:cNvSpPr>
            <a:spLocks noGrp="1" noChangeArrowheads="1"/>
          </p:cNvSpPr>
          <p:nvPr>
            <p:ph type="title"/>
          </p:nvPr>
        </p:nvSpPr>
        <p:spPr>
          <a:xfrm>
            <a:off x="628650" y="365127"/>
            <a:ext cx="7886700" cy="885824"/>
          </a:xfrm>
        </p:spPr>
        <p:txBody>
          <a:bodyPr/>
          <a:lstStyle/>
          <a:p>
            <a:r>
              <a:rPr lang="tr-TR" altLang="en-US" b="1" dirty="0"/>
              <a:t>Tính Sigmoid</a:t>
            </a:r>
            <a:endParaRPr lang="tr-TR" altLang="en-US" dirty="0"/>
          </a:p>
        </p:txBody>
      </p:sp>
      <p:sp>
        <p:nvSpPr>
          <p:cNvPr id="2" name="Slide Number Placeholder 1">
            <a:extLst>
              <a:ext uri="{FF2B5EF4-FFF2-40B4-BE49-F238E27FC236}">
                <a16:creationId xmlns:a16="http://schemas.microsoft.com/office/drawing/2014/main" id="{CF13D9BA-B837-4745-BA75-8678A46BEA19}"/>
              </a:ext>
            </a:extLst>
          </p:cNvPr>
          <p:cNvSpPr>
            <a:spLocks noGrp="1"/>
          </p:cNvSpPr>
          <p:nvPr>
            <p:ph type="sldNum" sz="quarter" idx="12"/>
          </p:nvPr>
        </p:nvSpPr>
        <p:spPr/>
        <p:txBody>
          <a:bodyPr/>
          <a:lstStyle/>
          <a:p>
            <a:fld id="{00ACC793-D879-4A72-AB4C-25BC676A92D0}" type="slidenum">
              <a:rPr lang="en-US" smtClean="0"/>
              <a:t>30</a:t>
            </a:fld>
            <a:endParaRPr lang="en-US"/>
          </a:p>
        </p:txBody>
      </p:sp>
      <p:grpSp>
        <p:nvGrpSpPr>
          <p:cNvPr id="66563" name="Group 3">
            <a:extLst>
              <a:ext uri="{FF2B5EF4-FFF2-40B4-BE49-F238E27FC236}">
                <a16:creationId xmlns:a16="http://schemas.microsoft.com/office/drawing/2014/main" id="{33D94B93-F801-4D15-A472-E281816DECDC}"/>
              </a:ext>
            </a:extLst>
          </p:cNvPr>
          <p:cNvGrpSpPr>
            <a:grpSpLocks/>
          </p:cNvGrpSpPr>
          <p:nvPr/>
        </p:nvGrpSpPr>
        <p:grpSpPr bwMode="auto">
          <a:xfrm>
            <a:off x="628650" y="1449830"/>
            <a:ext cx="1584325" cy="360363"/>
            <a:chOff x="975" y="1162"/>
            <a:chExt cx="998" cy="227"/>
          </a:xfrm>
        </p:grpSpPr>
        <p:sp>
          <p:nvSpPr>
            <p:cNvPr id="66564" name="Rectangle 4">
              <a:extLst>
                <a:ext uri="{FF2B5EF4-FFF2-40B4-BE49-F238E27FC236}">
                  <a16:creationId xmlns:a16="http://schemas.microsoft.com/office/drawing/2014/main" id="{2AB924DD-E78A-43F6-8798-1D39F54F0621}"/>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65" name="Rectangle 5">
              <a:extLst>
                <a:ext uri="{FF2B5EF4-FFF2-40B4-BE49-F238E27FC236}">
                  <a16:creationId xmlns:a16="http://schemas.microsoft.com/office/drawing/2014/main" id="{CDF2AF9E-A5C4-4560-9E15-3C00778D6BF0}"/>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0</a:t>
              </a:r>
            </a:p>
          </p:txBody>
        </p:sp>
      </p:grpSp>
      <p:grpSp>
        <p:nvGrpSpPr>
          <p:cNvPr id="66566" name="Group 6">
            <a:extLst>
              <a:ext uri="{FF2B5EF4-FFF2-40B4-BE49-F238E27FC236}">
                <a16:creationId xmlns:a16="http://schemas.microsoft.com/office/drawing/2014/main" id="{C3146069-D929-419D-8F3D-5AFF95E8E2A7}"/>
              </a:ext>
            </a:extLst>
          </p:cNvPr>
          <p:cNvGrpSpPr>
            <a:grpSpLocks/>
          </p:cNvGrpSpPr>
          <p:nvPr/>
        </p:nvGrpSpPr>
        <p:grpSpPr bwMode="auto">
          <a:xfrm>
            <a:off x="628650" y="1810193"/>
            <a:ext cx="1584325" cy="360362"/>
            <a:chOff x="975" y="1162"/>
            <a:chExt cx="998" cy="227"/>
          </a:xfrm>
        </p:grpSpPr>
        <p:sp>
          <p:nvSpPr>
            <p:cNvPr id="66567" name="Rectangle 7">
              <a:extLst>
                <a:ext uri="{FF2B5EF4-FFF2-40B4-BE49-F238E27FC236}">
                  <a16:creationId xmlns:a16="http://schemas.microsoft.com/office/drawing/2014/main" id="{1E90C46C-7368-4D79-BF5D-BB21E5CD4241}"/>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68" name="Rectangle 8">
              <a:extLst>
                <a:ext uri="{FF2B5EF4-FFF2-40B4-BE49-F238E27FC236}">
                  <a16:creationId xmlns:a16="http://schemas.microsoft.com/office/drawing/2014/main" id="{FF851E3D-2774-4EE9-AF8D-C1FB8AEB3058}"/>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1</a:t>
              </a:r>
            </a:p>
          </p:txBody>
        </p:sp>
      </p:grpSp>
      <p:grpSp>
        <p:nvGrpSpPr>
          <p:cNvPr id="66569" name="Group 9">
            <a:extLst>
              <a:ext uri="{FF2B5EF4-FFF2-40B4-BE49-F238E27FC236}">
                <a16:creationId xmlns:a16="http://schemas.microsoft.com/office/drawing/2014/main" id="{EF6B872B-513B-4576-815B-A2B6ECE516DD}"/>
              </a:ext>
            </a:extLst>
          </p:cNvPr>
          <p:cNvGrpSpPr>
            <a:grpSpLocks/>
          </p:cNvGrpSpPr>
          <p:nvPr/>
        </p:nvGrpSpPr>
        <p:grpSpPr bwMode="auto">
          <a:xfrm>
            <a:off x="628650" y="2170555"/>
            <a:ext cx="1584325" cy="360363"/>
            <a:chOff x="975" y="1162"/>
            <a:chExt cx="998" cy="227"/>
          </a:xfrm>
        </p:grpSpPr>
        <p:sp>
          <p:nvSpPr>
            <p:cNvPr id="66570" name="Rectangle 10">
              <a:extLst>
                <a:ext uri="{FF2B5EF4-FFF2-40B4-BE49-F238E27FC236}">
                  <a16:creationId xmlns:a16="http://schemas.microsoft.com/office/drawing/2014/main" id="{3DCF9746-461E-445B-BADF-2EDCE5550FB5}"/>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71" name="Rectangle 11">
              <a:extLst>
                <a:ext uri="{FF2B5EF4-FFF2-40B4-BE49-F238E27FC236}">
                  <a16:creationId xmlns:a16="http://schemas.microsoft.com/office/drawing/2014/main" id="{ED59150B-729B-4A94-8FCC-B4B7CD37F1A9}"/>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2</a:t>
              </a:r>
            </a:p>
          </p:txBody>
        </p:sp>
      </p:grpSp>
      <p:grpSp>
        <p:nvGrpSpPr>
          <p:cNvPr id="66572" name="Group 12">
            <a:extLst>
              <a:ext uri="{FF2B5EF4-FFF2-40B4-BE49-F238E27FC236}">
                <a16:creationId xmlns:a16="http://schemas.microsoft.com/office/drawing/2014/main" id="{47DE8C33-586F-4C34-96AF-57B0B3780DD6}"/>
              </a:ext>
            </a:extLst>
          </p:cNvPr>
          <p:cNvGrpSpPr>
            <a:grpSpLocks/>
          </p:cNvGrpSpPr>
          <p:nvPr/>
        </p:nvGrpSpPr>
        <p:grpSpPr bwMode="auto">
          <a:xfrm>
            <a:off x="628650" y="2530918"/>
            <a:ext cx="1584325" cy="360362"/>
            <a:chOff x="975" y="1162"/>
            <a:chExt cx="998" cy="227"/>
          </a:xfrm>
        </p:grpSpPr>
        <p:sp>
          <p:nvSpPr>
            <p:cNvPr id="66573" name="Rectangle 13">
              <a:extLst>
                <a:ext uri="{FF2B5EF4-FFF2-40B4-BE49-F238E27FC236}">
                  <a16:creationId xmlns:a16="http://schemas.microsoft.com/office/drawing/2014/main" id="{9AFE2E72-8008-4B8D-9BC9-87885225824C}"/>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74" name="Rectangle 14">
              <a:extLst>
                <a:ext uri="{FF2B5EF4-FFF2-40B4-BE49-F238E27FC236}">
                  <a16:creationId xmlns:a16="http://schemas.microsoft.com/office/drawing/2014/main" id="{EA3D7CC8-489F-4DAC-9445-0985F76975AF}"/>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3</a:t>
              </a:r>
            </a:p>
          </p:txBody>
        </p:sp>
      </p:grpSp>
      <p:grpSp>
        <p:nvGrpSpPr>
          <p:cNvPr id="66575" name="Group 15">
            <a:extLst>
              <a:ext uri="{FF2B5EF4-FFF2-40B4-BE49-F238E27FC236}">
                <a16:creationId xmlns:a16="http://schemas.microsoft.com/office/drawing/2014/main" id="{35600D08-00A8-4DB8-BDB9-B23683697865}"/>
              </a:ext>
            </a:extLst>
          </p:cNvPr>
          <p:cNvGrpSpPr>
            <a:grpSpLocks/>
          </p:cNvGrpSpPr>
          <p:nvPr/>
        </p:nvGrpSpPr>
        <p:grpSpPr bwMode="auto">
          <a:xfrm>
            <a:off x="628650" y="2891280"/>
            <a:ext cx="1584325" cy="360363"/>
            <a:chOff x="975" y="1162"/>
            <a:chExt cx="998" cy="227"/>
          </a:xfrm>
        </p:grpSpPr>
        <p:sp>
          <p:nvSpPr>
            <p:cNvPr id="66576" name="Rectangle 16">
              <a:extLst>
                <a:ext uri="{FF2B5EF4-FFF2-40B4-BE49-F238E27FC236}">
                  <a16:creationId xmlns:a16="http://schemas.microsoft.com/office/drawing/2014/main" id="{BAF58B8A-8F3A-43B4-90FF-0A06896EB6C7}"/>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77" name="Rectangle 17">
              <a:extLst>
                <a:ext uri="{FF2B5EF4-FFF2-40B4-BE49-F238E27FC236}">
                  <a16:creationId xmlns:a16="http://schemas.microsoft.com/office/drawing/2014/main" id="{D4522AA4-128D-49B6-A69A-89B92022F5E9}"/>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4</a:t>
              </a:r>
            </a:p>
          </p:txBody>
        </p:sp>
      </p:grpSp>
      <p:grpSp>
        <p:nvGrpSpPr>
          <p:cNvPr id="66578" name="Group 18">
            <a:extLst>
              <a:ext uri="{FF2B5EF4-FFF2-40B4-BE49-F238E27FC236}">
                <a16:creationId xmlns:a16="http://schemas.microsoft.com/office/drawing/2014/main" id="{DBDC73B5-7706-4605-9AF1-8AD528DDAF74}"/>
              </a:ext>
            </a:extLst>
          </p:cNvPr>
          <p:cNvGrpSpPr>
            <a:grpSpLocks/>
          </p:cNvGrpSpPr>
          <p:nvPr/>
        </p:nvGrpSpPr>
        <p:grpSpPr bwMode="auto">
          <a:xfrm>
            <a:off x="628650" y="3251643"/>
            <a:ext cx="1584325" cy="360362"/>
            <a:chOff x="975" y="1162"/>
            <a:chExt cx="998" cy="227"/>
          </a:xfrm>
        </p:grpSpPr>
        <p:sp>
          <p:nvSpPr>
            <p:cNvPr id="66579" name="Rectangle 19">
              <a:extLst>
                <a:ext uri="{FF2B5EF4-FFF2-40B4-BE49-F238E27FC236}">
                  <a16:creationId xmlns:a16="http://schemas.microsoft.com/office/drawing/2014/main" id="{5F77A77C-1925-4919-8F8D-D35F6CC37FBB}"/>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80" name="Rectangle 20">
              <a:extLst>
                <a:ext uri="{FF2B5EF4-FFF2-40B4-BE49-F238E27FC236}">
                  <a16:creationId xmlns:a16="http://schemas.microsoft.com/office/drawing/2014/main" id="{DCCA671B-1C34-4660-9B21-E22F4DE9CF44}"/>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5</a:t>
              </a:r>
            </a:p>
          </p:txBody>
        </p:sp>
      </p:grpSp>
      <p:grpSp>
        <p:nvGrpSpPr>
          <p:cNvPr id="66581" name="Group 21">
            <a:extLst>
              <a:ext uri="{FF2B5EF4-FFF2-40B4-BE49-F238E27FC236}">
                <a16:creationId xmlns:a16="http://schemas.microsoft.com/office/drawing/2014/main" id="{DA114E51-5B0F-48D2-9DE9-710C550A283B}"/>
              </a:ext>
            </a:extLst>
          </p:cNvPr>
          <p:cNvGrpSpPr>
            <a:grpSpLocks/>
          </p:cNvGrpSpPr>
          <p:nvPr/>
        </p:nvGrpSpPr>
        <p:grpSpPr bwMode="auto">
          <a:xfrm>
            <a:off x="628650" y="3612005"/>
            <a:ext cx="1584325" cy="360363"/>
            <a:chOff x="975" y="1162"/>
            <a:chExt cx="998" cy="227"/>
          </a:xfrm>
        </p:grpSpPr>
        <p:sp>
          <p:nvSpPr>
            <p:cNvPr id="66582" name="Rectangle 22">
              <a:extLst>
                <a:ext uri="{FF2B5EF4-FFF2-40B4-BE49-F238E27FC236}">
                  <a16:creationId xmlns:a16="http://schemas.microsoft.com/office/drawing/2014/main" id="{D251E594-11FC-48DE-BBB5-B7492624671B}"/>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sigmoid(x</a:t>
              </a:r>
              <a:r>
                <a:rPr lang="tr-TR" altLang="en-US" baseline="-25000">
                  <a:solidFill>
                    <a:srgbClr val="C00000"/>
                  </a:solidFill>
                </a:rPr>
                <a:t>0</a:t>
              </a:r>
              <a:r>
                <a:rPr lang="tr-TR" altLang="en-US">
                  <a:solidFill>
                    <a:srgbClr val="C00000"/>
                  </a:solidFill>
                </a:rPr>
                <a:t>)</a:t>
              </a:r>
            </a:p>
          </p:txBody>
        </p:sp>
        <p:sp>
          <p:nvSpPr>
            <p:cNvPr id="66583" name="Rectangle 23">
              <a:extLst>
                <a:ext uri="{FF2B5EF4-FFF2-40B4-BE49-F238E27FC236}">
                  <a16:creationId xmlns:a16="http://schemas.microsoft.com/office/drawing/2014/main" id="{F3FB5A68-5ECB-4BEA-814F-6AA94E033293}"/>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6</a:t>
              </a:r>
            </a:p>
          </p:txBody>
        </p:sp>
      </p:grpSp>
      <p:grpSp>
        <p:nvGrpSpPr>
          <p:cNvPr id="66584" name="Group 24">
            <a:extLst>
              <a:ext uri="{FF2B5EF4-FFF2-40B4-BE49-F238E27FC236}">
                <a16:creationId xmlns:a16="http://schemas.microsoft.com/office/drawing/2014/main" id="{E45C71B9-2378-4A4A-AEA7-332EBB867CCC}"/>
              </a:ext>
            </a:extLst>
          </p:cNvPr>
          <p:cNvGrpSpPr>
            <a:grpSpLocks/>
          </p:cNvGrpSpPr>
          <p:nvPr/>
        </p:nvGrpSpPr>
        <p:grpSpPr bwMode="auto">
          <a:xfrm>
            <a:off x="628650" y="5078153"/>
            <a:ext cx="1584325" cy="360363"/>
            <a:chOff x="975" y="1162"/>
            <a:chExt cx="998" cy="227"/>
          </a:xfrm>
        </p:grpSpPr>
        <p:sp>
          <p:nvSpPr>
            <p:cNvPr id="66585" name="Rectangle 25">
              <a:extLst>
                <a:ext uri="{FF2B5EF4-FFF2-40B4-BE49-F238E27FC236}">
                  <a16:creationId xmlns:a16="http://schemas.microsoft.com/office/drawing/2014/main" id="{23E3B4EF-E179-4A60-BFE4-7D624107CB49}"/>
                </a:ext>
              </a:extLst>
            </p:cNvPr>
            <p:cNvSpPr>
              <a:spLocks noChangeArrowheads="1"/>
            </p:cNvSpPr>
            <p:nvPr/>
          </p:nvSpPr>
          <p:spPr bwMode="auto">
            <a:xfrm>
              <a:off x="1202" y="1162"/>
              <a:ext cx="771"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dirty="0">
                  <a:solidFill>
                    <a:srgbClr val="C00000"/>
                  </a:solidFill>
                </a:rPr>
                <a:t>sigmoid(x</a:t>
              </a:r>
              <a:r>
                <a:rPr lang="tr-TR" altLang="en-US" baseline="-25000" dirty="0">
                  <a:solidFill>
                    <a:srgbClr val="C00000"/>
                  </a:solidFill>
                </a:rPr>
                <a:t>99</a:t>
              </a:r>
              <a:r>
                <a:rPr lang="tr-TR" altLang="en-US" dirty="0">
                  <a:solidFill>
                    <a:srgbClr val="C00000"/>
                  </a:solidFill>
                </a:rPr>
                <a:t>)</a:t>
              </a:r>
            </a:p>
          </p:txBody>
        </p:sp>
        <p:sp>
          <p:nvSpPr>
            <p:cNvPr id="66586" name="Rectangle 26">
              <a:extLst>
                <a:ext uri="{FF2B5EF4-FFF2-40B4-BE49-F238E27FC236}">
                  <a16:creationId xmlns:a16="http://schemas.microsoft.com/office/drawing/2014/main" id="{5887A734-3D65-4D8C-A066-524F91E44A5D}"/>
                </a:ext>
              </a:extLst>
            </p:cNvPr>
            <p:cNvSpPr>
              <a:spLocks noChangeArrowheads="1"/>
            </p:cNvSpPr>
            <p:nvPr/>
          </p:nvSpPr>
          <p:spPr bwMode="auto">
            <a:xfrm>
              <a:off x="975" y="1162"/>
              <a:ext cx="227" cy="227"/>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tr-TR" altLang="en-US">
                  <a:solidFill>
                    <a:srgbClr val="C00000"/>
                  </a:solidFill>
                </a:rPr>
                <a:t>x</a:t>
              </a:r>
              <a:r>
                <a:rPr lang="tr-TR" altLang="en-US" baseline="-25000">
                  <a:solidFill>
                    <a:srgbClr val="C00000"/>
                  </a:solidFill>
                </a:rPr>
                <a:t>99</a:t>
              </a:r>
            </a:p>
          </p:txBody>
        </p:sp>
      </p:grpSp>
      <p:sp>
        <p:nvSpPr>
          <p:cNvPr id="66587" name="Text Box 27">
            <a:extLst>
              <a:ext uri="{FF2B5EF4-FFF2-40B4-BE49-F238E27FC236}">
                <a16:creationId xmlns:a16="http://schemas.microsoft.com/office/drawing/2014/main" id="{4C1BD8AF-8FCF-441A-AD82-93933638B126}"/>
              </a:ext>
            </a:extLst>
          </p:cNvPr>
          <p:cNvSpPr txBox="1">
            <a:spLocks noChangeArrowheads="1"/>
          </p:cNvSpPr>
          <p:nvPr/>
        </p:nvSpPr>
        <p:spPr bwMode="auto">
          <a:xfrm>
            <a:off x="1358959" y="4037605"/>
            <a:ext cx="205018" cy="923330"/>
          </a:xfrm>
          <a:prstGeom prst="rect">
            <a:avLst/>
          </a:prstGeom>
          <a:ln/>
        </p:spPr>
        <p:style>
          <a:lnRef idx="1">
            <a:schemeClr val="accent6"/>
          </a:lnRef>
          <a:fillRef idx="2">
            <a:schemeClr val="accent6"/>
          </a:fillRef>
          <a:effectRef idx="1">
            <a:schemeClr val="accent6"/>
          </a:effectRef>
          <a:fontRef idx="minor">
            <a:schemeClr val="dk1"/>
          </a:fontRef>
        </p:style>
        <p:txBody>
          <a:bodyPr wrap="square">
            <a:spAutoFit/>
          </a:bodyPr>
          <a:lstStyle/>
          <a:p>
            <a:r>
              <a:rPr lang="tr-TR" altLang="en-US" dirty="0">
                <a:solidFill>
                  <a:srgbClr val="C00000"/>
                </a:solidFill>
              </a:rPr>
              <a:t>.</a:t>
            </a:r>
          </a:p>
          <a:p>
            <a:r>
              <a:rPr lang="tr-TR" altLang="en-US" dirty="0">
                <a:solidFill>
                  <a:srgbClr val="C00000"/>
                </a:solidFill>
              </a:rPr>
              <a:t>.</a:t>
            </a:r>
          </a:p>
          <a:p>
            <a:r>
              <a:rPr lang="tr-TR" altLang="en-US" dirty="0">
                <a:solidFill>
                  <a:srgbClr val="C00000"/>
                </a:solidFill>
              </a:rPr>
              <a:t>.</a:t>
            </a:r>
          </a:p>
        </p:txBody>
      </p:sp>
      <p:sp>
        <p:nvSpPr>
          <p:cNvPr id="66588" name="Text Box 28">
            <a:extLst>
              <a:ext uri="{FF2B5EF4-FFF2-40B4-BE49-F238E27FC236}">
                <a16:creationId xmlns:a16="http://schemas.microsoft.com/office/drawing/2014/main" id="{EA615095-0349-4EBA-8AC2-F2446E676765}"/>
              </a:ext>
            </a:extLst>
          </p:cNvPr>
          <p:cNvSpPr txBox="1">
            <a:spLocks noChangeArrowheads="1"/>
          </p:cNvSpPr>
          <p:nvPr/>
        </p:nvSpPr>
        <p:spPr bwMode="auto">
          <a:xfrm>
            <a:off x="3755375" y="5023089"/>
            <a:ext cx="2586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000" dirty="0"/>
              <a:t>if (x &gt; x</a:t>
            </a:r>
            <a:r>
              <a:rPr lang="tr-TR" altLang="en-US" sz="2000" baseline="-25000" dirty="0"/>
              <a:t>99</a:t>
            </a:r>
            <a:r>
              <a:rPr lang="tr-TR" altLang="en-US" sz="2000" dirty="0"/>
              <a:t>) return (1.0);</a:t>
            </a:r>
          </a:p>
        </p:txBody>
      </p:sp>
      <p:sp>
        <p:nvSpPr>
          <p:cNvPr id="66589" name="Text Box 29">
            <a:extLst>
              <a:ext uri="{FF2B5EF4-FFF2-40B4-BE49-F238E27FC236}">
                <a16:creationId xmlns:a16="http://schemas.microsoft.com/office/drawing/2014/main" id="{D51918E3-D144-4703-BDD6-15402CFA1F8E}"/>
              </a:ext>
            </a:extLst>
          </p:cNvPr>
          <p:cNvSpPr txBox="1">
            <a:spLocks noChangeArrowheads="1"/>
          </p:cNvSpPr>
          <p:nvPr/>
        </p:nvSpPr>
        <p:spPr bwMode="auto">
          <a:xfrm>
            <a:off x="3784390" y="1434801"/>
            <a:ext cx="25145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tr-TR" altLang="en-US" sz="2000" dirty="0"/>
              <a:t>if (x &lt;x</a:t>
            </a:r>
            <a:r>
              <a:rPr lang="tr-TR" altLang="en-US" sz="2000" baseline="-25000" dirty="0"/>
              <a:t>0</a:t>
            </a:r>
            <a:r>
              <a:rPr lang="tr-TR" altLang="en-US" sz="2000" dirty="0"/>
              <a:t>) return (0.0);</a:t>
            </a:r>
          </a:p>
        </p:txBody>
      </p:sp>
      <p:sp>
        <p:nvSpPr>
          <p:cNvPr id="66590" name="Line 30">
            <a:extLst>
              <a:ext uri="{FF2B5EF4-FFF2-40B4-BE49-F238E27FC236}">
                <a16:creationId xmlns:a16="http://schemas.microsoft.com/office/drawing/2014/main" id="{2E1AD906-A361-40C6-A84C-271BE3ADC71D}"/>
              </a:ext>
            </a:extLst>
          </p:cNvPr>
          <p:cNvSpPr>
            <a:spLocks noChangeShapeType="1"/>
          </p:cNvSpPr>
          <p:nvPr/>
        </p:nvSpPr>
        <p:spPr bwMode="auto">
          <a:xfrm flipH="1">
            <a:off x="2315517" y="1650518"/>
            <a:ext cx="1439856" cy="1566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591" name="Line 31">
            <a:extLst>
              <a:ext uri="{FF2B5EF4-FFF2-40B4-BE49-F238E27FC236}">
                <a16:creationId xmlns:a16="http://schemas.microsoft.com/office/drawing/2014/main" id="{769AD085-8500-4111-A0AE-72D362FC148E}"/>
              </a:ext>
            </a:extLst>
          </p:cNvPr>
          <p:cNvSpPr>
            <a:spLocks noChangeShapeType="1"/>
          </p:cNvSpPr>
          <p:nvPr/>
        </p:nvSpPr>
        <p:spPr bwMode="auto">
          <a:xfrm flipH="1" flipV="1">
            <a:off x="2315519" y="5207474"/>
            <a:ext cx="1439855" cy="1567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1EC00C2D-3EF2-48AA-98D9-B85566D3DA55}"/>
              </a:ext>
            </a:extLst>
          </p:cNvPr>
          <p:cNvSpPr>
            <a:spLocks noGrp="1" noChangeArrowheads="1"/>
          </p:cNvSpPr>
          <p:nvPr>
            <p:ph type="title"/>
          </p:nvPr>
        </p:nvSpPr>
        <p:spPr/>
        <p:txBody>
          <a:bodyPr/>
          <a:lstStyle/>
          <a:p>
            <a:r>
              <a:rPr lang="en-US" altLang="ja-JP"/>
              <a:t>Tính</a:t>
            </a:r>
            <a:r>
              <a:rPr lang="tr-TR" altLang="en-US"/>
              <a:t> Sigmoid</a:t>
            </a:r>
          </a:p>
        </p:txBody>
      </p:sp>
      <p:sp>
        <p:nvSpPr>
          <p:cNvPr id="71707" name="Rectangle 27">
            <a:extLst>
              <a:ext uri="{FF2B5EF4-FFF2-40B4-BE49-F238E27FC236}">
                <a16:creationId xmlns:a16="http://schemas.microsoft.com/office/drawing/2014/main" id="{84A6B3B1-194E-4553-BD6C-83877AD495B2}"/>
              </a:ext>
            </a:extLst>
          </p:cNvPr>
          <p:cNvSpPr>
            <a:spLocks noGrp="1" noChangeArrowheads="1"/>
          </p:cNvSpPr>
          <p:nvPr>
            <p:ph idx="1"/>
          </p:nvPr>
        </p:nvSpPr>
        <p:spPr/>
        <p:txBody>
          <a:bodyPr>
            <a:normAutofit/>
          </a:bodyPr>
          <a:lstStyle/>
          <a:p>
            <a:r>
              <a:rPr lang="en-US" altLang="ja-JP" sz="2800" dirty="0" err="1"/>
              <a:t>Chọn</a:t>
            </a:r>
            <a:r>
              <a:rPr lang="en-US" altLang="ja-JP" sz="2800" dirty="0"/>
              <a:t> </a:t>
            </a:r>
            <a:r>
              <a:rPr lang="en-US" altLang="ja-JP" sz="2800" dirty="0" err="1"/>
              <a:t>số</a:t>
            </a:r>
            <a:r>
              <a:rPr lang="en-US" altLang="ja-JP" sz="2800" dirty="0"/>
              <a:t> </a:t>
            </a:r>
            <a:r>
              <a:rPr lang="en-US" altLang="ja-JP" sz="2800" dirty="0" err="1"/>
              <a:t>các</a:t>
            </a:r>
            <a:r>
              <a:rPr lang="en-US" altLang="ja-JP" sz="2800" dirty="0"/>
              <a:t> </a:t>
            </a:r>
            <a:r>
              <a:rPr lang="en-US" altLang="ja-JP" sz="2800" dirty="0" err="1"/>
              <a:t>điểm</a:t>
            </a:r>
            <a:r>
              <a:rPr lang="tr-TR" altLang="en-US" sz="2800" dirty="0"/>
              <a:t> (N = 1000, 10000, </a:t>
            </a:r>
            <a:r>
              <a:rPr lang="en-US" altLang="ja-JP" sz="2800" dirty="0"/>
              <a:t>…</a:t>
            </a:r>
            <a:r>
              <a:rPr lang="tr-TR" altLang="en-US" sz="2800" dirty="0"/>
              <a:t>) </a:t>
            </a:r>
            <a:r>
              <a:rPr lang="en-US" altLang="ja-JP" sz="2800" dirty="0" err="1"/>
              <a:t>tùy</a:t>
            </a:r>
            <a:r>
              <a:rPr lang="en-US" altLang="ja-JP" sz="2800" dirty="0"/>
              <a:t> </a:t>
            </a:r>
            <a:r>
              <a:rPr lang="en-US" altLang="ja-JP" sz="2800" dirty="0" err="1"/>
              <a:t>theo</a:t>
            </a:r>
            <a:r>
              <a:rPr lang="en-US" altLang="ja-JP" sz="2800" dirty="0"/>
              <a:t> </a:t>
            </a:r>
            <a:r>
              <a:rPr lang="en-US" altLang="ja-JP" sz="2800" dirty="0" err="1"/>
              <a:t>độ</a:t>
            </a:r>
            <a:r>
              <a:rPr lang="en-US" altLang="ja-JP" sz="2800" dirty="0"/>
              <a:t> </a:t>
            </a:r>
            <a:r>
              <a:rPr lang="en-US" altLang="ja-JP" sz="2800" dirty="0" err="1"/>
              <a:t>chính</a:t>
            </a:r>
            <a:r>
              <a:rPr lang="en-US" altLang="ja-JP" sz="2800" dirty="0"/>
              <a:t> </a:t>
            </a:r>
            <a:r>
              <a:rPr lang="en-US" altLang="ja-JP" sz="2800" dirty="0" err="1"/>
              <a:t>xác</a:t>
            </a:r>
            <a:r>
              <a:rPr lang="en-US" altLang="ja-JP" sz="2800" dirty="0"/>
              <a:t> </a:t>
            </a:r>
            <a:r>
              <a:rPr lang="en-US" altLang="ja-JP" sz="2800" dirty="0" err="1"/>
              <a:t>mà</a:t>
            </a:r>
            <a:r>
              <a:rPr lang="en-US" altLang="ja-JP" sz="2800" dirty="0"/>
              <a:t> </a:t>
            </a:r>
            <a:r>
              <a:rPr lang="en-US" altLang="ja-JP" sz="2800" dirty="0" err="1"/>
              <a:t>bạn</a:t>
            </a:r>
            <a:r>
              <a:rPr lang="en-US" altLang="ja-JP" sz="2800" dirty="0"/>
              <a:t> </a:t>
            </a:r>
            <a:r>
              <a:rPr lang="en-US" altLang="ja-JP" sz="2800" dirty="0" err="1"/>
              <a:t>muốn</a:t>
            </a:r>
            <a:endParaRPr lang="tr-TR" altLang="en-US" sz="2800" dirty="0"/>
          </a:p>
          <a:p>
            <a:pPr lvl="1">
              <a:spcBef>
                <a:spcPts val="1000"/>
              </a:spcBef>
            </a:pPr>
            <a:r>
              <a:rPr lang="en-US" altLang="ja-JP" sz="2400" dirty="0" err="1"/>
              <a:t>Tốn</a:t>
            </a:r>
            <a:r>
              <a:rPr lang="en-US" altLang="ja-JP" sz="2400" dirty="0"/>
              <a:t> </a:t>
            </a:r>
            <a:r>
              <a:rPr lang="en-US" altLang="ja-JP" sz="2400" dirty="0" err="1"/>
              <a:t>kém</a:t>
            </a:r>
            <a:r>
              <a:rPr lang="en-US" altLang="ja-JP" sz="2400" dirty="0"/>
              <a:t> </a:t>
            </a:r>
            <a:r>
              <a:rPr lang="en-US" altLang="ja-JP" sz="2400" dirty="0" err="1"/>
              <a:t>thêm</a:t>
            </a:r>
            <a:r>
              <a:rPr lang="en-US" altLang="ja-JP" sz="2400" dirty="0"/>
              <a:t> </a:t>
            </a:r>
            <a:r>
              <a:rPr lang="en-US" altLang="ja-JP" sz="2400" dirty="0" err="1"/>
              <a:t>không</a:t>
            </a:r>
            <a:r>
              <a:rPr lang="en-US" altLang="ja-JP" sz="2400" dirty="0"/>
              <a:t> </a:t>
            </a:r>
            <a:r>
              <a:rPr lang="en-US" altLang="ja-JP" sz="2400" dirty="0" err="1"/>
              <a:t>gian</a:t>
            </a:r>
            <a:r>
              <a:rPr lang="en-US" altLang="ja-JP" sz="2400" dirty="0"/>
              <a:t> </a:t>
            </a:r>
            <a:r>
              <a:rPr lang="en-US" altLang="ja-JP" sz="2400" dirty="0" err="1"/>
              <a:t>bộ</a:t>
            </a:r>
            <a:r>
              <a:rPr lang="en-US" altLang="ja-JP" sz="2400" dirty="0"/>
              <a:t> </a:t>
            </a:r>
            <a:r>
              <a:rPr lang="en-US" altLang="ja-JP" sz="2400" dirty="0" err="1"/>
              <a:t>nhớ</a:t>
            </a:r>
            <a:r>
              <a:rPr lang="en-US" altLang="ja-JP" sz="2400" dirty="0"/>
              <a:t> </a:t>
            </a:r>
            <a:r>
              <a:rPr lang="en-US" altLang="ja-JP" sz="2400" dirty="0" err="1"/>
              <a:t>cho</a:t>
            </a:r>
            <a:r>
              <a:rPr lang="en-US" altLang="ja-JP" sz="2400" dirty="0"/>
              <a:t> </a:t>
            </a:r>
            <a:r>
              <a:rPr lang="en-US" altLang="ja-JP" sz="2400" dirty="0" err="1"/>
              <a:t>mỗi</a:t>
            </a:r>
            <a:r>
              <a:rPr lang="en-US" altLang="ja-JP" sz="2400" dirty="0"/>
              <a:t> </a:t>
            </a:r>
            <a:r>
              <a:rPr lang="en-US" altLang="ja-JP" sz="2400" dirty="0" err="1"/>
              <a:t>điểm</a:t>
            </a:r>
            <a:r>
              <a:rPr lang="en-US" altLang="ja-JP" sz="2400" dirty="0"/>
              <a:t> </a:t>
            </a:r>
            <a:r>
              <a:rPr lang="en-US" altLang="ja-JP" sz="2400" dirty="0" err="1"/>
              <a:t>là</a:t>
            </a:r>
            <a:r>
              <a:rPr lang="en-US" altLang="ja-JP" sz="2400" dirty="0"/>
              <a:t> 2 </a:t>
            </a:r>
            <a:r>
              <a:rPr lang="en-US" altLang="ja-JP" sz="2400" dirty="0" err="1"/>
              <a:t>giá</a:t>
            </a:r>
            <a:r>
              <a:rPr lang="en-US" altLang="ja-JP" sz="2400" dirty="0"/>
              <a:t> </a:t>
            </a:r>
            <a:r>
              <a:rPr lang="en-US" altLang="ja-JP" sz="2400" dirty="0" err="1"/>
              <a:t>trị</a:t>
            </a:r>
            <a:r>
              <a:rPr lang="en-US" altLang="ja-JP" sz="2400" dirty="0"/>
              <a:t> </a:t>
            </a:r>
            <a:r>
              <a:rPr lang="tr-TR" altLang="en-US" sz="2400" dirty="0"/>
              <a:t>float</a:t>
            </a:r>
            <a:r>
              <a:rPr lang="en-US" altLang="ja-JP" sz="2400" dirty="0"/>
              <a:t> hay </a:t>
            </a:r>
            <a:r>
              <a:rPr lang="tr-TR" altLang="en-US" sz="2400" dirty="0"/>
              <a:t>double </a:t>
            </a:r>
            <a:r>
              <a:rPr lang="en-US" altLang="ja-JP" sz="2400" dirty="0" err="1"/>
              <a:t>tức</a:t>
            </a:r>
            <a:r>
              <a:rPr lang="en-US" altLang="ja-JP" sz="2400" dirty="0"/>
              <a:t> </a:t>
            </a:r>
            <a:r>
              <a:rPr lang="en-US" altLang="ja-JP" sz="2400" dirty="0" err="1"/>
              <a:t>là</a:t>
            </a:r>
            <a:r>
              <a:rPr lang="en-US" altLang="ja-JP" sz="2400" dirty="0"/>
              <a:t> </a:t>
            </a:r>
            <a:r>
              <a:rPr lang="tr-TR" altLang="en-US" sz="2400" dirty="0"/>
              <a:t>8 – 16 bytes</a:t>
            </a:r>
          </a:p>
          <a:p>
            <a:r>
              <a:rPr lang="en-US" altLang="ja-JP" sz="2800" dirty="0" err="1"/>
              <a:t>Khởi</a:t>
            </a:r>
            <a:r>
              <a:rPr lang="en-US" altLang="ja-JP" sz="2800" dirty="0"/>
              <a:t> </a:t>
            </a:r>
            <a:r>
              <a:rPr lang="en-US" altLang="ja-JP" sz="2800" dirty="0" err="1"/>
              <a:t>tạo</a:t>
            </a:r>
            <a:r>
              <a:rPr lang="en-US" altLang="ja-JP" sz="2800" dirty="0"/>
              <a:t> </a:t>
            </a:r>
            <a:r>
              <a:rPr lang="en-US" altLang="ja-JP" sz="2800" dirty="0" err="1"/>
              <a:t>giá</a:t>
            </a:r>
            <a:r>
              <a:rPr lang="en-US" altLang="ja-JP" sz="2800" dirty="0"/>
              <a:t> </a:t>
            </a:r>
            <a:r>
              <a:rPr lang="en-US" altLang="ja-JP" sz="2800" dirty="0" err="1"/>
              <a:t>trị</a:t>
            </a:r>
            <a:r>
              <a:rPr lang="en-US" altLang="ja-JP" sz="2800" dirty="0"/>
              <a:t> </a:t>
            </a:r>
            <a:r>
              <a:rPr lang="en-US" altLang="ja-JP" sz="2800" dirty="0" err="1"/>
              <a:t>cho</a:t>
            </a:r>
            <a:r>
              <a:rPr lang="en-US" altLang="ja-JP" sz="2800" dirty="0"/>
              <a:t> </a:t>
            </a:r>
            <a:r>
              <a:rPr lang="en-US" altLang="ja-JP" sz="2800" dirty="0" err="1"/>
              <a:t>mảng</a:t>
            </a:r>
            <a:r>
              <a:rPr lang="en-US" altLang="ja-JP" sz="2800" dirty="0"/>
              <a:t> </a:t>
            </a:r>
            <a:r>
              <a:rPr lang="en-US" altLang="ja-JP" sz="2800" dirty="0" err="1"/>
              <a:t>khi</a:t>
            </a:r>
            <a:r>
              <a:rPr lang="en-US" altLang="ja-JP" sz="2800" dirty="0"/>
              <a:t> </a:t>
            </a:r>
            <a:r>
              <a:rPr lang="en-US" altLang="ja-JP" sz="2800" dirty="0" err="1"/>
              <a:t>bắt</a:t>
            </a:r>
            <a:r>
              <a:rPr lang="en-US" altLang="ja-JP" sz="2800" dirty="0"/>
              <a:t> </a:t>
            </a:r>
            <a:r>
              <a:rPr lang="en-US" altLang="ja-JP" sz="2800" dirty="0" err="1"/>
              <a:t>đầu</a:t>
            </a:r>
            <a:r>
              <a:rPr lang="en-US" altLang="ja-JP" sz="2800" dirty="0"/>
              <a:t> </a:t>
            </a:r>
            <a:r>
              <a:rPr lang="en-US" altLang="ja-JP" sz="2800" dirty="0" err="1"/>
              <a:t>thực</a:t>
            </a:r>
            <a:r>
              <a:rPr lang="en-US" altLang="ja-JP" sz="2800" dirty="0"/>
              <a:t> </a:t>
            </a:r>
            <a:r>
              <a:rPr lang="en-US" altLang="ja-JP" sz="2800" dirty="0" err="1"/>
              <a:t>hiện</a:t>
            </a:r>
            <a:endParaRPr lang="tr-TR" altLang="en-US" sz="2800" dirty="0"/>
          </a:p>
        </p:txBody>
      </p:sp>
      <p:sp>
        <p:nvSpPr>
          <p:cNvPr id="2" name="Slide Number Placeholder 1">
            <a:extLst>
              <a:ext uri="{FF2B5EF4-FFF2-40B4-BE49-F238E27FC236}">
                <a16:creationId xmlns:a16="http://schemas.microsoft.com/office/drawing/2014/main" id="{FCEE58D4-7E28-41AF-84C3-90D09AF52B67}"/>
              </a:ext>
            </a:extLst>
          </p:cNvPr>
          <p:cNvSpPr>
            <a:spLocks noGrp="1"/>
          </p:cNvSpPr>
          <p:nvPr>
            <p:ph type="sldNum" sz="quarter" idx="12"/>
          </p:nvPr>
        </p:nvSpPr>
        <p:spPr/>
        <p:txBody>
          <a:bodyPr/>
          <a:lstStyle/>
          <a:p>
            <a:fld id="{00ACC793-D879-4A72-AB4C-25BC676A92D0}" type="slidenum">
              <a:rPr lang="en-US" smtClean="0"/>
              <a:t>31</a:t>
            </a:fld>
            <a:endParaRPr lang="en-US" dirty="0"/>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9A3AC3B-4814-4A46-8D19-4E89A7AB3900}"/>
              </a:ext>
            </a:extLst>
          </p:cNvPr>
          <p:cNvSpPr>
            <a:spLocks noGrp="1" noChangeArrowheads="1"/>
          </p:cNvSpPr>
          <p:nvPr>
            <p:ph type="title"/>
          </p:nvPr>
        </p:nvSpPr>
        <p:spPr/>
        <p:txBody>
          <a:bodyPr/>
          <a:lstStyle/>
          <a:p>
            <a:r>
              <a:rPr lang="en-US" altLang="ja-JP"/>
              <a:t>Tính</a:t>
            </a:r>
            <a:r>
              <a:rPr lang="tr-TR" altLang="en-US"/>
              <a:t> Sigmoid</a:t>
            </a:r>
          </a:p>
        </p:txBody>
      </p:sp>
      <p:sp>
        <p:nvSpPr>
          <p:cNvPr id="74755" name="Rectangle 3">
            <a:extLst>
              <a:ext uri="{FF2B5EF4-FFF2-40B4-BE49-F238E27FC236}">
                <a16:creationId xmlns:a16="http://schemas.microsoft.com/office/drawing/2014/main" id="{AC644BD0-4AC9-4300-908F-780F74795EA8}"/>
              </a:ext>
            </a:extLst>
          </p:cNvPr>
          <p:cNvSpPr>
            <a:spLocks noGrp="1" noChangeArrowheads="1"/>
          </p:cNvSpPr>
          <p:nvPr>
            <p:ph idx="1"/>
          </p:nvPr>
        </p:nvSpPr>
        <p:spPr/>
        <p:txBody>
          <a:bodyPr/>
          <a:lstStyle/>
          <a:p>
            <a:r>
              <a:rPr lang="en-US" altLang="ja-JP" sz="2800" dirty="0" err="1"/>
              <a:t>Bạn</a:t>
            </a:r>
            <a:r>
              <a:rPr lang="en-US" altLang="ja-JP" sz="2800" dirty="0"/>
              <a:t> </a:t>
            </a:r>
            <a:r>
              <a:rPr lang="en-US" altLang="ja-JP" sz="2800" dirty="0" err="1"/>
              <a:t>đã</a:t>
            </a:r>
            <a:r>
              <a:rPr lang="en-US" altLang="ja-JP" sz="2800" dirty="0"/>
              <a:t> </a:t>
            </a:r>
            <a:r>
              <a:rPr lang="en-US" altLang="ja-JP" sz="2800" dirty="0" err="1"/>
              <a:t>biết</a:t>
            </a:r>
            <a:r>
              <a:rPr lang="en-US" altLang="ja-JP" sz="2800" dirty="0"/>
              <a:t> </a:t>
            </a:r>
            <a:r>
              <a:rPr lang="tr-TR" altLang="en-US" sz="2800" dirty="0"/>
              <a:t> X</a:t>
            </a:r>
            <a:r>
              <a:rPr lang="tr-TR" altLang="en-US" sz="2800" baseline="-25000" dirty="0"/>
              <a:t>0</a:t>
            </a:r>
          </a:p>
          <a:p>
            <a:pPr lvl="1">
              <a:spcBef>
                <a:spcPts val="1000"/>
              </a:spcBef>
            </a:pPr>
            <a:r>
              <a:rPr lang="en-US" altLang="ja-JP" sz="2400" dirty="0" err="1"/>
              <a:t>Tính</a:t>
            </a:r>
            <a:r>
              <a:rPr lang="tr-TR" altLang="en-US" sz="2400" dirty="0"/>
              <a:t> Delta = X</a:t>
            </a:r>
            <a:r>
              <a:rPr lang="tr-TR" altLang="en-US" sz="2400" baseline="-25000" dirty="0"/>
              <a:t>1</a:t>
            </a:r>
            <a:r>
              <a:rPr lang="en-US" altLang="en-US" sz="2400" baseline="-25000" dirty="0"/>
              <a:t> </a:t>
            </a:r>
            <a:r>
              <a:rPr lang="tr-TR" altLang="en-US" sz="2400" dirty="0"/>
              <a:t>-</a:t>
            </a:r>
            <a:r>
              <a:rPr lang="en-US" altLang="en-US" sz="2400" dirty="0"/>
              <a:t> </a:t>
            </a:r>
            <a:r>
              <a:rPr lang="tr-TR" altLang="en-US" sz="2400" dirty="0"/>
              <a:t>X</a:t>
            </a:r>
            <a:r>
              <a:rPr lang="tr-TR" altLang="en-US" sz="2400" baseline="-25000" dirty="0"/>
              <a:t>0</a:t>
            </a:r>
          </a:p>
          <a:p>
            <a:pPr lvl="1">
              <a:spcBef>
                <a:spcPts val="1000"/>
              </a:spcBef>
            </a:pPr>
            <a:r>
              <a:rPr lang="en-US" altLang="ja-JP" sz="2400" dirty="0" err="1"/>
              <a:t>Tính</a:t>
            </a:r>
            <a:r>
              <a:rPr lang="tr-TR" altLang="en-US" sz="2400" dirty="0"/>
              <a:t> X</a:t>
            </a:r>
            <a:r>
              <a:rPr lang="tr-TR" altLang="en-US" sz="2400" baseline="-25000" dirty="0"/>
              <a:t>max</a:t>
            </a:r>
            <a:r>
              <a:rPr lang="tr-TR" altLang="en-US" sz="2400" dirty="0"/>
              <a:t> = X</a:t>
            </a:r>
            <a:r>
              <a:rPr lang="tr-TR" altLang="en-US" sz="2400" baseline="-25000" dirty="0"/>
              <a:t>0</a:t>
            </a:r>
            <a:r>
              <a:rPr lang="tr-TR" altLang="en-US" sz="2400" dirty="0"/>
              <a:t> + N * Delta;</a:t>
            </a:r>
          </a:p>
          <a:p>
            <a:r>
              <a:rPr lang="en-US" altLang="ja-JP" sz="2800" dirty="0" err="1"/>
              <a:t>Với</a:t>
            </a:r>
            <a:r>
              <a:rPr lang="en-US" altLang="ja-JP" sz="2800" dirty="0"/>
              <a:t> </a:t>
            </a:r>
            <a:r>
              <a:rPr lang="tr-TR" altLang="en-US" sz="2800" dirty="0"/>
              <a:t> X</a:t>
            </a:r>
            <a:r>
              <a:rPr lang="en-US" altLang="ja-JP" sz="2800" dirty="0"/>
              <a:t> </a:t>
            </a:r>
            <a:r>
              <a:rPr lang="en-US" altLang="ja-JP" sz="2800" dirty="0" err="1"/>
              <a:t>đã</a:t>
            </a:r>
            <a:r>
              <a:rPr lang="en-US" altLang="ja-JP" sz="2800" dirty="0"/>
              <a:t> </a:t>
            </a:r>
            <a:r>
              <a:rPr lang="en-US" altLang="ja-JP" sz="2800" dirty="0" err="1"/>
              <a:t>cho</a:t>
            </a:r>
            <a:endParaRPr lang="tr-TR" altLang="en-US" sz="2800" dirty="0"/>
          </a:p>
          <a:p>
            <a:pPr lvl="1">
              <a:spcBef>
                <a:spcPts val="1000"/>
              </a:spcBef>
            </a:pPr>
            <a:r>
              <a:rPr lang="en-US" altLang="ja-JP" sz="2400" dirty="0" err="1"/>
              <a:t>Tính</a:t>
            </a:r>
            <a:r>
              <a:rPr lang="tr-TR" altLang="en-US" sz="2400" dirty="0"/>
              <a:t> i = (X – X</a:t>
            </a:r>
            <a:r>
              <a:rPr lang="tr-TR" altLang="en-US" sz="2400" baseline="-25000" dirty="0"/>
              <a:t>0</a:t>
            </a:r>
            <a:r>
              <a:rPr lang="tr-TR" altLang="en-US" sz="2400" dirty="0"/>
              <a:t>)/Delta;</a:t>
            </a:r>
          </a:p>
          <a:p>
            <a:pPr lvl="2">
              <a:spcBef>
                <a:spcPts val="1000"/>
              </a:spcBef>
            </a:pPr>
            <a:r>
              <a:rPr lang="tr-TR" altLang="en-US" sz="2400" dirty="0"/>
              <a:t>1 </a:t>
            </a:r>
            <a:r>
              <a:rPr lang="en-US" altLang="ja-JP" sz="2400" dirty="0" err="1"/>
              <a:t>phép</a:t>
            </a:r>
            <a:r>
              <a:rPr lang="en-US" altLang="ja-JP" sz="2400" dirty="0"/>
              <a:t> </a:t>
            </a:r>
            <a:r>
              <a:rPr lang="en-US" altLang="ja-JP" sz="2400" dirty="0" err="1"/>
              <a:t>trừ</a:t>
            </a:r>
            <a:r>
              <a:rPr lang="en-US" altLang="ja-JP" sz="2400" dirty="0"/>
              <a:t> </a:t>
            </a:r>
            <a:r>
              <a:rPr lang="en-US" altLang="ja-JP" sz="2400" dirty="0" err="1"/>
              <a:t>số</a:t>
            </a:r>
            <a:r>
              <a:rPr lang="en-US" altLang="ja-JP" sz="2400" dirty="0"/>
              <a:t> </a:t>
            </a:r>
            <a:r>
              <a:rPr lang="en-US" altLang="ja-JP" sz="2400" dirty="0" err="1"/>
              <a:t>thực</a:t>
            </a:r>
            <a:r>
              <a:rPr lang="en-US" altLang="ja-JP" sz="2400" dirty="0"/>
              <a:t> </a:t>
            </a:r>
            <a:r>
              <a:rPr lang="en-US" altLang="ja-JP" sz="2400" dirty="0" err="1"/>
              <a:t>và</a:t>
            </a:r>
            <a:r>
              <a:rPr lang="en-US" altLang="ja-JP" sz="2400" dirty="0"/>
              <a:t> 1 </a:t>
            </a:r>
            <a:r>
              <a:rPr lang="en-US" altLang="ja-JP" sz="2400" dirty="0" err="1"/>
              <a:t>phép</a:t>
            </a:r>
            <a:r>
              <a:rPr lang="en-US" altLang="ja-JP" sz="2400" dirty="0"/>
              <a:t> chia </a:t>
            </a:r>
            <a:r>
              <a:rPr lang="en-US" altLang="ja-JP" sz="2400" dirty="0" err="1"/>
              <a:t>số</a:t>
            </a:r>
            <a:r>
              <a:rPr lang="en-US" altLang="ja-JP" sz="2400" dirty="0"/>
              <a:t> </a:t>
            </a:r>
            <a:r>
              <a:rPr lang="en-US" altLang="ja-JP" sz="2400" dirty="0" err="1"/>
              <a:t>thực</a:t>
            </a:r>
            <a:endParaRPr lang="tr-TR" altLang="en-US" sz="2400" dirty="0"/>
          </a:p>
          <a:p>
            <a:pPr lvl="1">
              <a:spcBef>
                <a:spcPts val="1000"/>
              </a:spcBef>
            </a:pPr>
            <a:r>
              <a:rPr lang="en-US" altLang="ja-JP" sz="2400" dirty="0" err="1"/>
              <a:t>Tính</a:t>
            </a:r>
            <a:r>
              <a:rPr lang="tr-TR" altLang="en-US" sz="2400" dirty="0"/>
              <a:t> sigmoid(x)</a:t>
            </a:r>
          </a:p>
          <a:p>
            <a:pPr lvl="2">
              <a:spcBef>
                <a:spcPts val="1000"/>
              </a:spcBef>
            </a:pPr>
            <a:r>
              <a:rPr lang="tr-TR" altLang="en-US" sz="2400" dirty="0"/>
              <a:t>1 </a:t>
            </a:r>
            <a:r>
              <a:rPr lang="en-US" altLang="ja-JP" sz="2400" dirty="0" err="1"/>
              <a:t>phép</a:t>
            </a:r>
            <a:r>
              <a:rPr lang="en-US" altLang="ja-JP" sz="2400" dirty="0"/>
              <a:t> </a:t>
            </a:r>
            <a:r>
              <a:rPr lang="en-US" altLang="ja-JP" sz="2400" dirty="0" err="1"/>
              <a:t>nhân</a:t>
            </a:r>
            <a:r>
              <a:rPr lang="en-US" altLang="ja-JP" sz="2400" dirty="0"/>
              <a:t> </a:t>
            </a:r>
            <a:r>
              <a:rPr lang="tr-TR" altLang="en-US" sz="2400" dirty="0"/>
              <a:t>float</a:t>
            </a:r>
            <a:r>
              <a:rPr lang="en-US" altLang="ja-JP" sz="2400" dirty="0"/>
              <a:t> </a:t>
            </a:r>
            <a:r>
              <a:rPr lang="en-US" altLang="ja-JP" sz="2400" dirty="0" err="1"/>
              <a:t>và</a:t>
            </a:r>
            <a:r>
              <a:rPr lang="en-US" altLang="ja-JP" sz="2400" dirty="0"/>
              <a:t> 1 </a:t>
            </a:r>
            <a:r>
              <a:rPr lang="en-US" altLang="ja-JP" sz="2400" dirty="0" err="1"/>
              <a:t>phép</a:t>
            </a:r>
            <a:r>
              <a:rPr lang="en-US" altLang="ja-JP" sz="2400" dirty="0"/>
              <a:t> </a:t>
            </a:r>
            <a:r>
              <a:rPr lang="en-US" altLang="ja-JP" sz="2400" dirty="0" err="1"/>
              <a:t>cộng</a:t>
            </a:r>
            <a:r>
              <a:rPr lang="tr-TR" altLang="en-US" sz="2400" dirty="0"/>
              <a:t> float </a:t>
            </a:r>
          </a:p>
          <a:p>
            <a:pPr lvl="1">
              <a:spcBef>
                <a:spcPts val="1000"/>
              </a:spcBef>
            </a:pPr>
            <a:endParaRPr lang="tr-TR" altLang="en-US" dirty="0"/>
          </a:p>
        </p:txBody>
      </p:sp>
      <p:sp>
        <p:nvSpPr>
          <p:cNvPr id="2" name="Slide Number Placeholder 1">
            <a:extLst>
              <a:ext uri="{FF2B5EF4-FFF2-40B4-BE49-F238E27FC236}">
                <a16:creationId xmlns:a16="http://schemas.microsoft.com/office/drawing/2014/main" id="{C9A54FA5-9993-41E0-AE29-4190A8F95B7E}"/>
              </a:ext>
            </a:extLst>
          </p:cNvPr>
          <p:cNvSpPr>
            <a:spLocks noGrp="1"/>
          </p:cNvSpPr>
          <p:nvPr>
            <p:ph type="sldNum" sz="quarter" idx="12"/>
          </p:nvPr>
        </p:nvSpPr>
        <p:spPr/>
        <p:txBody>
          <a:bodyPr/>
          <a:lstStyle/>
          <a:p>
            <a:fld id="{00ACC793-D879-4A72-AB4C-25BC676A92D0}" type="slidenum">
              <a:rPr lang="en-US" smtClean="0"/>
              <a:t>32</a:t>
            </a:fld>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E41A62F4-71D9-456E-9983-2EDFC05C2FF8}"/>
              </a:ext>
            </a:extLst>
          </p:cNvPr>
          <p:cNvSpPr>
            <a:spLocks noGrp="1" noChangeArrowheads="1"/>
          </p:cNvSpPr>
          <p:nvPr>
            <p:ph type="title"/>
          </p:nvPr>
        </p:nvSpPr>
        <p:spPr/>
        <p:txBody>
          <a:bodyPr/>
          <a:lstStyle/>
          <a:p>
            <a:r>
              <a:rPr lang="en-US" altLang="en-US" dirty="0" err="1"/>
              <a:t>Kết</a:t>
            </a:r>
            <a:r>
              <a:rPr lang="en-US" altLang="en-US" dirty="0"/>
              <a:t> </a:t>
            </a:r>
            <a:r>
              <a:rPr lang="en-US" altLang="en-US" dirty="0" err="1"/>
              <a:t>quả</a:t>
            </a:r>
            <a:r>
              <a:rPr lang="en-US" altLang="en-US" dirty="0"/>
              <a:t> </a:t>
            </a:r>
            <a:r>
              <a:rPr lang="en-US" altLang="en-US" dirty="0" err="1"/>
              <a:t>đạt</a:t>
            </a:r>
            <a:r>
              <a:rPr lang="en-US" altLang="en-US" dirty="0"/>
              <a:t> đ</a:t>
            </a:r>
            <a:r>
              <a:rPr lang="vi-VN" altLang="en-US" dirty="0"/>
              <a:t>ư</a:t>
            </a:r>
            <a:r>
              <a:rPr lang="en-US" altLang="en-US" dirty="0" err="1"/>
              <a:t>ợc</a:t>
            </a:r>
            <a:endParaRPr lang="tr-TR" altLang="en-US" dirty="0"/>
          </a:p>
        </p:txBody>
      </p:sp>
      <p:sp>
        <p:nvSpPr>
          <p:cNvPr id="76803" name="Rectangle 3">
            <a:extLst>
              <a:ext uri="{FF2B5EF4-FFF2-40B4-BE49-F238E27FC236}">
                <a16:creationId xmlns:a16="http://schemas.microsoft.com/office/drawing/2014/main" id="{845EC39E-2219-4AEC-A276-C120810BDEB2}"/>
              </a:ext>
            </a:extLst>
          </p:cNvPr>
          <p:cNvSpPr>
            <a:spLocks noGrp="1" noChangeArrowheads="1"/>
          </p:cNvSpPr>
          <p:nvPr>
            <p:ph idx="1"/>
          </p:nvPr>
        </p:nvSpPr>
        <p:spPr/>
        <p:txBody>
          <a:bodyPr>
            <a:normAutofit/>
          </a:bodyPr>
          <a:lstStyle/>
          <a:p>
            <a:r>
              <a:rPr lang="en-US" altLang="ja-JP" sz="2800" dirty="0" err="1"/>
              <a:t>Nếu</a:t>
            </a:r>
            <a:r>
              <a:rPr lang="en-US" altLang="ja-JP" sz="2800" dirty="0"/>
              <a:t> </a:t>
            </a:r>
            <a:r>
              <a:rPr lang="en-US" altLang="ja-JP" sz="2800" dirty="0" err="1"/>
              <a:t>dùng</a:t>
            </a:r>
            <a:r>
              <a:rPr lang="tr-TR" altLang="en-US" sz="2800" dirty="0"/>
              <a:t> exp(x)</a:t>
            </a:r>
            <a:r>
              <a:rPr lang="en-US" altLang="ja-JP" sz="2800" dirty="0"/>
              <a:t>:</a:t>
            </a:r>
            <a:endParaRPr lang="tr-TR" altLang="en-US" sz="2800" dirty="0"/>
          </a:p>
          <a:p>
            <a:pPr lvl="1">
              <a:spcBef>
                <a:spcPts val="1000"/>
              </a:spcBef>
            </a:pPr>
            <a:r>
              <a:rPr lang="en-US" altLang="ja-JP" sz="2400" dirty="0" err="1"/>
              <a:t>Mỗi</a:t>
            </a:r>
            <a:r>
              <a:rPr lang="en-US" altLang="ja-JP" sz="2400" dirty="0"/>
              <a:t> </a:t>
            </a:r>
            <a:r>
              <a:rPr lang="en-US" altLang="ja-JP" sz="2400" dirty="0" err="1"/>
              <a:t>lần</a:t>
            </a:r>
            <a:r>
              <a:rPr lang="en-US" altLang="ja-JP" sz="2400" dirty="0"/>
              <a:t> </a:t>
            </a:r>
            <a:r>
              <a:rPr lang="en-US" altLang="ja-JP" sz="2400" dirty="0" err="1"/>
              <a:t>gọi</a:t>
            </a:r>
            <a:r>
              <a:rPr lang="en-US" altLang="ja-JP" sz="2400" dirty="0"/>
              <a:t> </a:t>
            </a:r>
            <a:r>
              <a:rPr lang="en-US" altLang="ja-JP" sz="2400" dirty="0" err="1"/>
              <a:t>mất</a:t>
            </a:r>
            <a:r>
              <a:rPr lang="en-US" altLang="ja-JP" sz="2400" dirty="0"/>
              <a:t> </a:t>
            </a:r>
            <a:r>
              <a:rPr lang="en-US" altLang="ja-JP" sz="2400" dirty="0" err="1"/>
              <a:t>khoảng</a:t>
            </a:r>
            <a:r>
              <a:rPr lang="tr-TR" altLang="en-US" sz="2400" dirty="0"/>
              <a:t> 300 nanoseconds </a:t>
            </a:r>
            <a:r>
              <a:rPr lang="en-US" altLang="ja-JP" sz="2400" dirty="0" err="1"/>
              <a:t>với</a:t>
            </a:r>
            <a:r>
              <a:rPr lang="en-US" altLang="ja-JP" sz="2400" dirty="0"/>
              <a:t> 1 </a:t>
            </a:r>
            <a:r>
              <a:rPr lang="en-US" altLang="ja-JP" sz="2400" dirty="0" err="1"/>
              <a:t>máy</a:t>
            </a:r>
            <a:r>
              <a:rPr lang="en-US" altLang="ja-JP" sz="2400" dirty="0"/>
              <a:t> </a:t>
            </a:r>
            <a:r>
              <a:rPr lang="tr-TR" altLang="en-US" sz="2400" dirty="0"/>
              <a:t>Pentium 4</a:t>
            </a:r>
            <a:r>
              <a:rPr lang="en-US" altLang="ja-JP" sz="2400" dirty="0"/>
              <a:t> </a:t>
            </a:r>
            <a:r>
              <a:rPr lang="en-US" altLang="ja-JP" sz="2400" dirty="0" err="1"/>
              <a:t>tốc</a:t>
            </a:r>
            <a:r>
              <a:rPr lang="en-US" altLang="ja-JP" sz="2400" dirty="0"/>
              <a:t> </a:t>
            </a:r>
            <a:r>
              <a:rPr lang="en-US" altLang="ja-JP" sz="2400" dirty="0" err="1"/>
              <a:t>độ</a:t>
            </a:r>
            <a:r>
              <a:rPr lang="en-US" altLang="ja-JP" sz="2400" dirty="0"/>
              <a:t> </a:t>
            </a:r>
            <a:r>
              <a:rPr lang="tr-TR" altLang="en-US" sz="2400" dirty="0"/>
              <a:t>2 Ghz.</a:t>
            </a:r>
          </a:p>
          <a:p>
            <a:r>
              <a:rPr lang="en-US" altLang="ja-JP" sz="2800" dirty="0" err="1"/>
              <a:t>Dùng</a:t>
            </a:r>
            <a:r>
              <a:rPr lang="en-US" altLang="ja-JP" sz="2800" dirty="0"/>
              <a:t> </a:t>
            </a:r>
            <a:r>
              <a:rPr lang="en-US" altLang="ja-JP" sz="2800" dirty="0" err="1"/>
              <a:t>tìm</a:t>
            </a:r>
            <a:r>
              <a:rPr lang="en-US" altLang="ja-JP" sz="2800" dirty="0"/>
              <a:t> </a:t>
            </a:r>
            <a:r>
              <a:rPr lang="en-US" altLang="ja-JP" sz="2800" dirty="0" err="1"/>
              <a:t>kiếm</a:t>
            </a:r>
            <a:r>
              <a:rPr lang="en-US" altLang="ja-JP" sz="2800" dirty="0"/>
              <a:t> </a:t>
            </a:r>
            <a:r>
              <a:rPr lang="en-US" altLang="ja-JP" sz="2800" dirty="0" err="1"/>
              <a:t>trên</a:t>
            </a:r>
            <a:r>
              <a:rPr lang="en-US" altLang="ja-JP" sz="2800" dirty="0"/>
              <a:t> </a:t>
            </a:r>
            <a:r>
              <a:rPr lang="en-US" altLang="ja-JP" sz="2800" dirty="0" err="1"/>
              <a:t>mảng</a:t>
            </a:r>
            <a:r>
              <a:rPr lang="en-US" altLang="ja-JP" sz="2800" dirty="0"/>
              <a:t> </a:t>
            </a:r>
            <a:r>
              <a:rPr lang="en-US" altLang="ja-JP" sz="2800" dirty="0" err="1"/>
              <a:t>và</a:t>
            </a:r>
            <a:r>
              <a:rPr lang="en-US" altLang="ja-JP" sz="2800" dirty="0"/>
              <a:t> </a:t>
            </a:r>
            <a:r>
              <a:rPr lang="en-US" altLang="ja-JP" sz="2800" dirty="0" err="1"/>
              <a:t>nội</a:t>
            </a:r>
            <a:r>
              <a:rPr lang="en-US" altLang="ja-JP" sz="2800" dirty="0"/>
              <a:t> </a:t>
            </a:r>
            <a:r>
              <a:rPr lang="en-US" altLang="ja-JP" sz="2800" dirty="0" err="1"/>
              <a:t>suy</a:t>
            </a:r>
            <a:r>
              <a:rPr lang="en-US" altLang="ja-JP" sz="2800" dirty="0"/>
              <a:t> </a:t>
            </a:r>
            <a:r>
              <a:rPr lang="en-US" altLang="ja-JP" sz="2800" dirty="0" err="1"/>
              <a:t>tuyến</a:t>
            </a:r>
            <a:r>
              <a:rPr lang="en-US" altLang="ja-JP" sz="2800" dirty="0"/>
              <a:t> </a:t>
            </a:r>
            <a:r>
              <a:rPr lang="en-US" altLang="ja-JP" sz="2800" dirty="0" err="1"/>
              <a:t>tính</a:t>
            </a:r>
            <a:r>
              <a:rPr lang="en-US" altLang="ja-JP" sz="2800" dirty="0"/>
              <a:t>:</a:t>
            </a:r>
            <a:endParaRPr lang="tr-TR" altLang="en-US" sz="2800" dirty="0"/>
          </a:p>
          <a:p>
            <a:pPr lvl="1">
              <a:spcBef>
                <a:spcPts val="1000"/>
              </a:spcBef>
            </a:pPr>
            <a:r>
              <a:rPr lang="en-US" altLang="ja-JP" sz="2400" dirty="0" err="1"/>
              <a:t>Mỗi</a:t>
            </a:r>
            <a:r>
              <a:rPr lang="en-US" altLang="ja-JP" sz="2400" dirty="0"/>
              <a:t> </a:t>
            </a:r>
            <a:r>
              <a:rPr lang="en-US" altLang="ja-JP" sz="2400" dirty="0" err="1"/>
              <a:t>lần</a:t>
            </a:r>
            <a:r>
              <a:rPr lang="en-US" altLang="ja-JP" sz="2400" dirty="0"/>
              <a:t> </a:t>
            </a:r>
            <a:r>
              <a:rPr lang="en-US" altLang="ja-JP" sz="2400" dirty="0" err="1"/>
              <a:t>gọi</a:t>
            </a:r>
            <a:r>
              <a:rPr lang="en-US" altLang="ja-JP" sz="2400" dirty="0"/>
              <a:t> </a:t>
            </a:r>
            <a:r>
              <a:rPr lang="en-US" altLang="ja-JP" sz="2400" dirty="0" err="1"/>
              <a:t>mất</a:t>
            </a:r>
            <a:r>
              <a:rPr lang="en-US" altLang="ja-JP" sz="2400" dirty="0"/>
              <a:t> </a:t>
            </a:r>
            <a:r>
              <a:rPr lang="en-US" altLang="ja-JP" sz="2400" dirty="0" err="1"/>
              <a:t>khoảng</a:t>
            </a:r>
            <a:r>
              <a:rPr lang="tr-TR" altLang="en-US" sz="2400" dirty="0"/>
              <a:t> 30 nanoseconds</a:t>
            </a:r>
          </a:p>
          <a:p>
            <a:r>
              <a:rPr lang="en-US" altLang="ja-JP" sz="2800" dirty="0" err="1"/>
              <a:t>Tốc</a:t>
            </a:r>
            <a:r>
              <a:rPr lang="en-US" altLang="ja-JP" sz="2800" dirty="0"/>
              <a:t> </a:t>
            </a:r>
            <a:r>
              <a:rPr lang="en-US" altLang="ja-JP" sz="2800" dirty="0" err="1"/>
              <a:t>độ</a:t>
            </a:r>
            <a:r>
              <a:rPr lang="en-US" altLang="ja-JP" sz="2800" dirty="0"/>
              <a:t> </a:t>
            </a:r>
            <a:r>
              <a:rPr lang="en-US" altLang="ja-JP" sz="2800" dirty="0" err="1"/>
              <a:t>tăng</a:t>
            </a:r>
            <a:r>
              <a:rPr lang="en-US" altLang="ja-JP" sz="2800" dirty="0"/>
              <a:t> </a:t>
            </a:r>
            <a:r>
              <a:rPr lang="en-US" altLang="ja-JP" sz="2800" dirty="0" err="1"/>
              <a:t>gấp</a:t>
            </a:r>
            <a:r>
              <a:rPr lang="en-US" altLang="ja-JP" sz="2800" dirty="0"/>
              <a:t> 10 </a:t>
            </a:r>
            <a:r>
              <a:rPr lang="en-US" altLang="ja-JP" sz="2800" dirty="0" err="1"/>
              <a:t>lần</a:t>
            </a:r>
            <a:endParaRPr lang="tr-TR" altLang="en-US" sz="2800" dirty="0"/>
          </a:p>
          <a:p>
            <a:pPr lvl="1">
              <a:spcBef>
                <a:spcPts val="1000"/>
              </a:spcBef>
            </a:pPr>
            <a:r>
              <a:rPr lang="en-US" altLang="ja-JP" sz="2400" dirty="0" err="1"/>
              <a:t>Đổi</a:t>
            </a:r>
            <a:r>
              <a:rPr lang="en-US" altLang="ja-JP" sz="2400" dirty="0"/>
              <a:t> </a:t>
            </a:r>
            <a:r>
              <a:rPr lang="en-US" altLang="ja-JP" sz="2400" dirty="0" err="1"/>
              <a:t>lại</a:t>
            </a:r>
            <a:r>
              <a:rPr lang="en-US" altLang="ja-JP" sz="2400" dirty="0"/>
              <a:t> </a:t>
            </a:r>
            <a:r>
              <a:rPr lang="en-US" altLang="ja-JP" sz="2400" dirty="0" err="1"/>
              <a:t>phải</a:t>
            </a:r>
            <a:r>
              <a:rPr lang="en-US" altLang="ja-JP" sz="2400" dirty="0"/>
              <a:t> </a:t>
            </a:r>
            <a:r>
              <a:rPr lang="en-US" altLang="ja-JP" sz="2400" dirty="0" err="1"/>
              <a:t>tốn</a:t>
            </a:r>
            <a:r>
              <a:rPr lang="en-US" altLang="ja-JP" sz="2400" dirty="0"/>
              <a:t> </a:t>
            </a:r>
            <a:r>
              <a:rPr lang="en-US" altLang="ja-JP" sz="2400" dirty="0" err="1"/>
              <a:t>kếm</a:t>
            </a:r>
            <a:r>
              <a:rPr lang="en-US" altLang="ja-JP" sz="2400" dirty="0"/>
              <a:t> </a:t>
            </a:r>
            <a:r>
              <a:rPr lang="en-US" altLang="ja-JP" sz="2400" dirty="0" err="1"/>
              <a:t>thêm</a:t>
            </a:r>
            <a:r>
              <a:rPr lang="en-US" altLang="ja-JP" sz="2400" dirty="0"/>
              <a:t> </a:t>
            </a:r>
            <a:r>
              <a:rPr lang="en-US" altLang="ja-JP" sz="2400" dirty="0" err="1"/>
              <a:t>từ</a:t>
            </a:r>
            <a:r>
              <a:rPr lang="en-US" altLang="ja-JP" sz="2400" dirty="0"/>
              <a:t> </a:t>
            </a:r>
            <a:r>
              <a:rPr lang="tr-TR" altLang="en-US" sz="2400" dirty="0"/>
              <a:t> 64K to 640K </a:t>
            </a:r>
            <a:r>
              <a:rPr lang="en-US" altLang="ja-JP" sz="2400" dirty="0" err="1"/>
              <a:t>bộ</a:t>
            </a:r>
            <a:r>
              <a:rPr lang="en-US" altLang="ja-JP" sz="2400" dirty="0"/>
              <a:t> </a:t>
            </a:r>
            <a:r>
              <a:rPr lang="en-US" altLang="ja-JP" sz="2400" dirty="0" err="1"/>
              <a:t>nhớ</a:t>
            </a:r>
            <a:r>
              <a:rPr lang="tr-TR" altLang="en-US" sz="2400" dirty="0"/>
              <a:t>.</a:t>
            </a:r>
          </a:p>
        </p:txBody>
      </p:sp>
      <p:sp>
        <p:nvSpPr>
          <p:cNvPr id="2" name="Slide Number Placeholder 1">
            <a:extLst>
              <a:ext uri="{FF2B5EF4-FFF2-40B4-BE49-F238E27FC236}">
                <a16:creationId xmlns:a16="http://schemas.microsoft.com/office/drawing/2014/main" id="{8E8A0C0D-016F-4551-9528-1F95AD552FAB}"/>
              </a:ext>
            </a:extLst>
          </p:cNvPr>
          <p:cNvSpPr>
            <a:spLocks noGrp="1"/>
          </p:cNvSpPr>
          <p:nvPr>
            <p:ph type="sldNum" sz="quarter" idx="12"/>
          </p:nvPr>
        </p:nvSpPr>
        <p:spPr/>
        <p:txBody>
          <a:bodyPr/>
          <a:lstStyle/>
          <a:p>
            <a:fld id="{00ACC793-D879-4A72-AB4C-25BC676A92D0}" type="slidenum">
              <a:rPr lang="en-US" smtClean="0"/>
              <a:t>33</a:t>
            </a:fld>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0378794-5FC9-48D2-BBFF-12C0A03C2E8E}"/>
              </a:ext>
            </a:extLst>
          </p:cNvPr>
          <p:cNvSpPr>
            <a:spLocks noGrp="1" noChangeArrowheads="1"/>
          </p:cNvSpPr>
          <p:nvPr>
            <p:ph type="title"/>
          </p:nvPr>
        </p:nvSpPr>
        <p:spPr/>
        <p:txBody>
          <a:bodyPr/>
          <a:lstStyle/>
          <a:p>
            <a:r>
              <a:rPr lang="en-US" altLang="ja-JP" dirty="0"/>
              <a:t>L</a:t>
            </a:r>
            <a:r>
              <a:rPr lang="vi-VN" altLang="ja-JP" dirty="0"/>
              <a:t>ư</a:t>
            </a:r>
            <a:r>
              <a:rPr lang="en-US" altLang="ja-JP" dirty="0"/>
              <a:t>u ý!</a:t>
            </a:r>
            <a:endParaRPr lang="tr-TR" altLang="en-US" dirty="0"/>
          </a:p>
        </p:txBody>
      </p:sp>
      <p:sp>
        <p:nvSpPr>
          <p:cNvPr id="79875" name="Rectangle 3">
            <a:extLst>
              <a:ext uri="{FF2B5EF4-FFF2-40B4-BE49-F238E27FC236}">
                <a16:creationId xmlns:a16="http://schemas.microsoft.com/office/drawing/2014/main" id="{480A45F4-A3A1-4F73-BB96-59656C884A02}"/>
              </a:ext>
            </a:extLst>
          </p:cNvPr>
          <p:cNvSpPr>
            <a:spLocks noGrp="1" noChangeArrowheads="1"/>
          </p:cNvSpPr>
          <p:nvPr>
            <p:ph idx="1"/>
          </p:nvPr>
        </p:nvSpPr>
        <p:spPr/>
        <p:txBody>
          <a:bodyPr>
            <a:normAutofit/>
          </a:bodyPr>
          <a:lstStyle/>
          <a:p>
            <a:r>
              <a:rPr lang="en-US" altLang="ja-JP" sz="2800" dirty="0" err="1"/>
              <a:t>Với</a:t>
            </a:r>
            <a:r>
              <a:rPr lang="en-US" altLang="ja-JP" sz="2800" dirty="0"/>
              <a:t> </a:t>
            </a:r>
            <a:r>
              <a:rPr lang="en-US" altLang="ja-JP" sz="2800" dirty="0" err="1"/>
              <a:t>đại</a:t>
            </a:r>
            <a:r>
              <a:rPr lang="en-US" altLang="ja-JP" sz="2800" dirty="0"/>
              <a:t> </a:t>
            </a:r>
            <a:r>
              <a:rPr lang="en-US" altLang="ja-JP" sz="2800" dirty="0" err="1"/>
              <a:t>đa</a:t>
            </a:r>
            <a:r>
              <a:rPr lang="en-US" altLang="ja-JP" sz="2800" dirty="0"/>
              <a:t> </a:t>
            </a:r>
            <a:r>
              <a:rPr lang="en-US" altLang="ja-JP" sz="2800" dirty="0" err="1"/>
              <a:t>số</a:t>
            </a:r>
            <a:r>
              <a:rPr lang="en-US" altLang="ja-JP" sz="2800" dirty="0"/>
              <a:t> </a:t>
            </a:r>
            <a:r>
              <a:rPr lang="en-US" altLang="ja-JP" sz="2800" dirty="0" err="1"/>
              <a:t>các</a:t>
            </a:r>
            <a:r>
              <a:rPr lang="en-US" altLang="ja-JP" sz="2800" dirty="0"/>
              <a:t> </a:t>
            </a:r>
            <a:r>
              <a:rPr lang="en-US" altLang="ja-JP" sz="2800" dirty="0" err="1"/>
              <a:t>chương</a:t>
            </a:r>
            <a:r>
              <a:rPr lang="en-US" altLang="ja-JP" sz="2800" dirty="0"/>
              <a:t> </a:t>
            </a:r>
            <a:r>
              <a:rPr lang="en-US" altLang="ja-JP" sz="2800" dirty="0" err="1"/>
              <a:t>trình</a:t>
            </a:r>
            <a:r>
              <a:rPr lang="en-US" altLang="ja-JP" sz="2800" dirty="0"/>
              <a:t>, </a:t>
            </a:r>
            <a:r>
              <a:rPr lang="en-US" altLang="ja-JP" sz="2800" dirty="0" err="1"/>
              <a:t>việc</a:t>
            </a:r>
            <a:r>
              <a:rPr lang="en-US" altLang="ja-JP" sz="2800" dirty="0"/>
              <a:t> </a:t>
            </a:r>
            <a:r>
              <a:rPr lang="en-US" altLang="ja-JP" sz="2800" dirty="0" err="1"/>
              <a:t>tăng</a:t>
            </a:r>
            <a:r>
              <a:rPr lang="en-US" altLang="ja-JP" sz="2800" dirty="0"/>
              <a:t> </a:t>
            </a:r>
            <a:r>
              <a:rPr lang="en-US" altLang="ja-JP" sz="2800" dirty="0" err="1"/>
              <a:t>tốc</a:t>
            </a:r>
            <a:r>
              <a:rPr lang="en-US" altLang="ja-JP" sz="2800" dirty="0"/>
              <a:t> </a:t>
            </a:r>
            <a:r>
              <a:rPr lang="en-US" altLang="ja-JP" sz="2800" dirty="0" err="1"/>
              <a:t>độ</a:t>
            </a:r>
            <a:r>
              <a:rPr lang="en-US" altLang="ja-JP" sz="2800" dirty="0"/>
              <a:t> </a:t>
            </a:r>
            <a:r>
              <a:rPr lang="en-US" altLang="ja-JP" sz="2800" dirty="0" err="1"/>
              <a:t>thực</a:t>
            </a:r>
            <a:r>
              <a:rPr lang="en-US" altLang="ja-JP" sz="2800" dirty="0"/>
              <a:t> </a:t>
            </a:r>
            <a:r>
              <a:rPr lang="en-US" altLang="ja-JP" sz="2800" dirty="0" err="1"/>
              <a:t>hiện</a:t>
            </a:r>
            <a:r>
              <a:rPr lang="en-US" altLang="ja-JP" sz="2800" dirty="0"/>
              <a:t> </a:t>
            </a:r>
            <a:r>
              <a:rPr lang="en-US" altLang="ja-JP" sz="2800" dirty="0" err="1"/>
              <a:t>là</a:t>
            </a:r>
            <a:r>
              <a:rPr lang="en-US" altLang="ja-JP" sz="2800" dirty="0"/>
              <a:t> </a:t>
            </a:r>
            <a:r>
              <a:rPr lang="en-US" altLang="ja-JP" sz="2800" dirty="0" err="1"/>
              <a:t>cần</a:t>
            </a:r>
            <a:r>
              <a:rPr lang="en-US" altLang="ja-JP" sz="2800" dirty="0"/>
              <a:t> </a:t>
            </a:r>
            <a:r>
              <a:rPr lang="en-US" altLang="ja-JP" sz="2800" dirty="0" err="1"/>
              <a:t>thiết</a:t>
            </a:r>
            <a:endParaRPr lang="tr-TR" altLang="en-US" sz="2800" dirty="0"/>
          </a:p>
          <a:p>
            <a:r>
              <a:rPr lang="en-US" altLang="ja-JP" sz="2800" dirty="0" err="1"/>
              <a:t>Tuy</a:t>
            </a:r>
            <a:r>
              <a:rPr lang="en-US" altLang="ja-JP" sz="2800" dirty="0"/>
              <a:t> </a:t>
            </a:r>
            <a:r>
              <a:rPr lang="en-US" altLang="ja-JP" sz="2800" dirty="0" err="1"/>
              <a:t>nhiên</a:t>
            </a:r>
            <a:r>
              <a:rPr lang="en-US" altLang="ja-JP" sz="2800" dirty="0"/>
              <a:t>, </a:t>
            </a:r>
            <a:r>
              <a:rPr lang="en-US" altLang="ja-JP" sz="2800" dirty="0" err="1"/>
              <a:t>cố</a:t>
            </a:r>
            <a:r>
              <a:rPr lang="en-US" altLang="ja-JP" sz="2800" dirty="0"/>
              <a:t> </a:t>
            </a:r>
            <a:r>
              <a:rPr lang="en-US" altLang="ja-JP" sz="2800" dirty="0" err="1"/>
              <a:t>tăng</a:t>
            </a:r>
            <a:r>
              <a:rPr lang="en-US" altLang="ja-JP" sz="2800" dirty="0"/>
              <a:t> </a:t>
            </a:r>
            <a:r>
              <a:rPr lang="en-US" altLang="ja-JP" sz="2800" dirty="0" err="1"/>
              <a:t>tốc</a:t>
            </a:r>
            <a:r>
              <a:rPr lang="en-US" altLang="ja-JP" sz="2800" dirty="0"/>
              <a:t> </a:t>
            </a:r>
            <a:r>
              <a:rPr lang="en-US" altLang="ja-JP" sz="2800" dirty="0" err="1"/>
              <a:t>độ</a:t>
            </a:r>
            <a:r>
              <a:rPr lang="en-US" altLang="ja-JP" sz="2800" dirty="0"/>
              <a:t> </a:t>
            </a:r>
            <a:r>
              <a:rPr lang="en-US" altLang="ja-JP" sz="2800" dirty="0" err="1"/>
              <a:t>cho</a:t>
            </a:r>
            <a:r>
              <a:rPr lang="en-US" altLang="ja-JP" sz="2800" dirty="0"/>
              <a:t> </a:t>
            </a:r>
            <a:r>
              <a:rPr lang="en-US" altLang="ja-JP" sz="2800" dirty="0" err="1"/>
              <a:t>những</a:t>
            </a:r>
            <a:r>
              <a:rPr lang="en-US" altLang="ja-JP" sz="2800" dirty="0"/>
              <a:t> </a:t>
            </a:r>
            <a:r>
              <a:rPr lang="en-US" altLang="ja-JP" sz="2800" dirty="0" err="1"/>
              <a:t>đoạn</a:t>
            </a:r>
            <a:r>
              <a:rPr lang="en-US" altLang="ja-JP" sz="2800" dirty="0"/>
              <a:t> code </a:t>
            </a:r>
            <a:r>
              <a:rPr lang="en-US" altLang="ja-JP" sz="2800" dirty="0" err="1"/>
              <a:t>không</a:t>
            </a:r>
            <a:r>
              <a:rPr lang="en-US" altLang="ja-JP" sz="2800" dirty="0"/>
              <a:t> </a:t>
            </a:r>
            <a:r>
              <a:rPr lang="en-US" altLang="ja-JP" sz="2800" dirty="0" err="1"/>
              <a:t>sử</a:t>
            </a:r>
            <a:r>
              <a:rPr lang="en-US" altLang="ja-JP" sz="2800" dirty="0"/>
              <a:t> </a:t>
            </a:r>
            <a:r>
              <a:rPr lang="en-US" altLang="ja-JP" sz="2800" dirty="0" err="1"/>
              <a:t>dụng</a:t>
            </a:r>
            <a:r>
              <a:rPr lang="en-US" altLang="ja-JP" sz="2800" dirty="0"/>
              <a:t> </a:t>
            </a:r>
            <a:r>
              <a:rPr lang="en-US" altLang="ja-JP" sz="2800" dirty="0" err="1"/>
              <a:t>thường</a:t>
            </a:r>
            <a:r>
              <a:rPr lang="en-US" altLang="ja-JP" sz="2800" dirty="0"/>
              <a:t> </a:t>
            </a:r>
            <a:r>
              <a:rPr lang="en-US" altLang="ja-JP" sz="2800" dirty="0" err="1"/>
              <a:t>xuyên</a:t>
            </a:r>
            <a:r>
              <a:rPr lang="en-US" altLang="ja-JP" sz="2800" dirty="0"/>
              <a:t> </a:t>
            </a:r>
            <a:r>
              <a:rPr lang="en-US" altLang="ja-JP" sz="2800" dirty="0" err="1"/>
              <a:t>là</a:t>
            </a:r>
            <a:r>
              <a:rPr lang="en-US" altLang="ja-JP" sz="2800" dirty="0"/>
              <a:t> </a:t>
            </a:r>
            <a:r>
              <a:rPr lang="en-US" altLang="ja-JP" sz="2800" dirty="0" err="1"/>
              <a:t>vô</a:t>
            </a:r>
            <a:r>
              <a:rPr lang="en-US" altLang="ja-JP" sz="2800" dirty="0"/>
              <a:t> </a:t>
            </a:r>
            <a:r>
              <a:rPr lang="en-US" altLang="ja-JP" sz="2800" dirty="0" err="1"/>
              <a:t>ích</a:t>
            </a:r>
            <a:r>
              <a:rPr lang="en-US" altLang="ja-JP" sz="2800" dirty="0"/>
              <a:t>!</a:t>
            </a:r>
            <a:endParaRPr lang="tr-TR" altLang="en-US" sz="2800" dirty="0"/>
          </a:p>
        </p:txBody>
      </p:sp>
      <p:sp>
        <p:nvSpPr>
          <p:cNvPr id="2" name="Slide Number Placeholder 1">
            <a:extLst>
              <a:ext uri="{FF2B5EF4-FFF2-40B4-BE49-F238E27FC236}">
                <a16:creationId xmlns:a16="http://schemas.microsoft.com/office/drawing/2014/main" id="{2F05640D-0562-4BFA-8E07-7EE7AF3FA686}"/>
              </a:ext>
            </a:extLst>
          </p:cNvPr>
          <p:cNvSpPr>
            <a:spLocks noGrp="1"/>
          </p:cNvSpPr>
          <p:nvPr>
            <p:ph type="sldNum" sz="quarter" idx="12"/>
          </p:nvPr>
        </p:nvSpPr>
        <p:spPr/>
        <p:txBody>
          <a:bodyPr/>
          <a:lstStyle/>
          <a:p>
            <a:fld id="{00ACC793-D879-4A72-AB4C-25BC676A92D0}" type="slidenum">
              <a:rPr lang="en-US" smtClean="0"/>
              <a:t>34</a:t>
            </a:fld>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94FC85A-0AAC-4D68-B0C0-C9BCE792E702}"/>
              </a:ext>
            </a:extLst>
          </p:cNvPr>
          <p:cNvSpPr>
            <a:spLocks noGrp="1" noChangeArrowheads="1"/>
          </p:cNvSpPr>
          <p:nvPr>
            <p:ph type="title"/>
          </p:nvPr>
        </p:nvSpPr>
        <p:spPr/>
        <p:txBody>
          <a:bodyPr>
            <a:normAutofit/>
          </a:bodyPr>
          <a:lstStyle/>
          <a:p>
            <a:r>
              <a:rPr lang="en-US" altLang="ja-JP" dirty="0" err="1"/>
              <a:t>Những</a:t>
            </a:r>
            <a:r>
              <a:rPr lang="en-US" altLang="ja-JP" dirty="0"/>
              <a:t> </a:t>
            </a:r>
            <a:r>
              <a:rPr lang="en-US" altLang="ja-JP" dirty="0" err="1"/>
              <a:t>quy</a:t>
            </a:r>
            <a:r>
              <a:rPr lang="en-US" altLang="ja-JP" dirty="0"/>
              <a:t> </a:t>
            </a:r>
            <a:r>
              <a:rPr lang="en-US" altLang="ja-JP" dirty="0" err="1"/>
              <a:t>tắc</a:t>
            </a:r>
            <a:r>
              <a:rPr lang="en-US" altLang="ja-JP" dirty="0"/>
              <a:t> </a:t>
            </a:r>
            <a:r>
              <a:rPr lang="en-US" altLang="ja-JP" dirty="0" err="1"/>
              <a:t>cơ</a:t>
            </a:r>
            <a:r>
              <a:rPr lang="en-US" altLang="ja-JP" dirty="0"/>
              <a:t> </a:t>
            </a:r>
            <a:r>
              <a:rPr lang="en-US" altLang="ja-JP" dirty="0" err="1"/>
              <a:t>bản</a:t>
            </a:r>
            <a:endParaRPr lang="en-US" altLang="ja-JP" dirty="0"/>
          </a:p>
        </p:txBody>
      </p:sp>
      <p:sp>
        <p:nvSpPr>
          <p:cNvPr id="89091" name="Rectangle 3">
            <a:extLst>
              <a:ext uri="{FF2B5EF4-FFF2-40B4-BE49-F238E27FC236}">
                <a16:creationId xmlns:a16="http://schemas.microsoft.com/office/drawing/2014/main" id="{1EC74B8A-B51F-4AA3-8BE9-1FB61B6DF312}"/>
              </a:ext>
            </a:extLst>
          </p:cNvPr>
          <p:cNvSpPr>
            <a:spLocks noGrp="1" noChangeArrowheads="1"/>
          </p:cNvSpPr>
          <p:nvPr>
            <p:ph idx="1"/>
          </p:nvPr>
        </p:nvSpPr>
        <p:spPr/>
        <p:txBody>
          <a:bodyPr>
            <a:normAutofit/>
          </a:bodyPr>
          <a:lstStyle/>
          <a:p>
            <a:r>
              <a:rPr lang="en-US" altLang="ja-JP" b="1" dirty="0" err="1"/>
              <a:t>Đơn</a:t>
            </a:r>
            <a:r>
              <a:rPr lang="en-US" altLang="ja-JP" b="1" dirty="0"/>
              <a:t> </a:t>
            </a:r>
            <a:r>
              <a:rPr lang="en-US" altLang="ja-JP" b="1" dirty="0" err="1"/>
              <a:t>giản</a:t>
            </a:r>
            <a:r>
              <a:rPr lang="en-US" altLang="ja-JP" b="1" dirty="0"/>
              <a:t> </a:t>
            </a:r>
            <a:r>
              <a:rPr lang="en-US" altLang="ja-JP" b="1" dirty="0" err="1"/>
              <a:t>hóa</a:t>
            </a:r>
            <a:r>
              <a:rPr lang="en-US" altLang="ja-JP" b="1" dirty="0"/>
              <a:t> Code – Code Simplification: </a:t>
            </a:r>
          </a:p>
          <a:p>
            <a:pPr lvl="1">
              <a:spcBef>
                <a:spcPts val="1000"/>
              </a:spcBef>
            </a:pPr>
            <a:r>
              <a:rPr lang="en-US" altLang="ja-JP" dirty="0" err="1"/>
              <a:t>Hầu</a:t>
            </a:r>
            <a:r>
              <a:rPr lang="en-US" altLang="ja-JP" dirty="0"/>
              <a:t> </a:t>
            </a:r>
            <a:r>
              <a:rPr lang="en-US" altLang="ja-JP" dirty="0" err="1"/>
              <a:t>hết</a:t>
            </a:r>
            <a:r>
              <a:rPr lang="en-US" altLang="ja-JP" dirty="0"/>
              <a:t> </a:t>
            </a:r>
            <a:r>
              <a:rPr lang="en-US" altLang="ja-JP" dirty="0" err="1"/>
              <a:t>các</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chạy</a:t>
            </a:r>
            <a:r>
              <a:rPr lang="en-US" altLang="ja-JP" dirty="0"/>
              <a:t> </a:t>
            </a:r>
            <a:r>
              <a:rPr lang="en-US" altLang="ja-JP" dirty="0" err="1"/>
              <a:t>nhanh</a:t>
            </a:r>
            <a:r>
              <a:rPr lang="en-US" altLang="ja-JP" dirty="0"/>
              <a:t> </a:t>
            </a:r>
            <a:r>
              <a:rPr lang="en-US" altLang="ja-JP" dirty="0" err="1"/>
              <a:t>là</a:t>
            </a:r>
            <a:r>
              <a:rPr lang="en-US" altLang="ja-JP" dirty="0"/>
              <a:t> </a:t>
            </a:r>
            <a:r>
              <a:rPr lang="en-US" altLang="ja-JP" dirty="0" err="1"/>
              <a:t>đơn</a:t>
            </a:r>
            <a:r>
              <a:rPr lang="en-US" altLang="ja-JP" dirty="0"/>
              <a:t> </a:t>
            </a:r>
            <a:r>
              <a:rPr lang="en-US" altLang="ja-JP" dirty="0" err="1"/>
              <a:t>giản</a:t>
            </a:r>
            <a:r>
              <a:rPr lang="en-US" altLang="ja-JP" dirty="0"/>
              <a:t>. </a:t>
            </a:r>
            <a:r>
              <a:rPr lang="en-US" altLang="ja-JP" dirty="0" err="1"/>
              <a:t>Vì</a:t>
            </a:r>
            <a:r>
              <a:rPr lang="en-US" altLang="ja-JP" dirty="0"/>
              <a:t> </a:t>
            </a:r>
            <a:r>
              <a:rPr lang="en-US" altLang="ja-JP" dirty="0" err="1"/>
              <a:t>vậy</a:t>
            </a:r>
            <a:r>
              <a:rPr lang="en-US" altLang="ja-JP" dirty="0"/>
              <a:t>, </a:t>
            </a:r>
            <a:r>
              <a:rPr lang="en-US" altLang="ja-JP" dirty="0" err="1"/>
              <a:t>hãy</a:t>
            </a:r>
            <a:r>
              <a:rPr lang="en-US" altLang="ja-JP" dirty="0"/>
              <a:t> đ</a:t>
            </a:r>
            <a:r>
              <a:rPr lang="vi-VN" altLang="ja-JP" dirty="0"/>
              <a:t>ơ</a:t>
            </a:r>
            <a:r>
              <a:rPr lang="en-US" altLang="ja-JP" dirty="0"/>
              <a:t>n </a:t>
            </a:r>
            <a:r>
              <a:rPr lang="en-US" altLang="ja-JP" dirty="0" err="1"/>
              <a:t>giản</a:t>
            </a:r>
            <a:r>
              <a:rPr lang="en-US" altLang="ja-JP" dirty="0"/>
              <a:t> </a:t>
            </a:r>
            <a:r>
              <a:rPr lang="en-US" altLang="ja-JP" dirty="0" err="1"/>
              <a:t>hóa</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để</a:t>
            </a:r>
            <a:r>
              <a:rPr lang="en-US" altLang="ja-JP" dirty="0"/>
              <a:t> </a:t>
            </a:r>
            <a:r>
              <a:rPr lang="en-US" altLang="ja-JP" dirty="0" err="1"/>
              <a:t>nó</a:t>
            </a:r>
            <a:r>
              <a:rPr lang="en-US" altLang="ja-JP" dirty="0"/>
              <a:t> </a:t>
            </a:r>
            <a:r>
              <a:rPr lang="en-US" altLang="ja-JP" dirty="0" err="1"/>
              <a:t>chạy</a:t>
            </a:r>
            <a:r>
              <a:rPr lang="en-US" altLang="ja-JP" dirty="0"/>
              <a:t> </a:t>
            </a:r>
            <a:r>
              <a:rPr lang="en-US" altLang="ja-JP" dirty="0" err="1"/>
              <a:t>nhanh</a:t>
            </a:r>
            <a:r>
              <a:rPr lang="en-US" altLang="ja-JP" dirty="0"/>
              <a:t> </a:t>
            </a:r>
            <a:r>
              <a:rPr lang="en-US" altLang="ja-JP" dirty="0" err="1"/>
              <a:t>hơn</a:t>
            </a:r>
            <a:r>
              <a:rPr lang="en-US" altLang="ja-JP" dirty="0"/>
              <a:t>. </a:t>
            </a:r>
          </a:p>
          <a:p>
            <a:r>
              <a:rPr lang="en-US" altLang="ja-JP" b="1" dirty="0" err="1"/>
              <a:t>Đơn</a:t>
            </a:r>
            <a:r>
              <a:rPr lang="en-US" altLang="ja-JP" b="1" dirty="0"/>
              <a:t> </a:t>
            </a:r>
            <a:r>
              <a:rPr lang="en-US" altLang="ja-JP" b="1" dirty="0" err="1"/>
              <a:t>giản</a:t>
            </a:r>
            <a:r>
              <a:rPr lang="en-US" altLang="ja-JP" b="1" dirty="0"/>
              <a:t> </a:t>
            </a:r>
            <a:r>
              <a:rPr lang="en-US" altLang="ja-JP" b="1" dirty="0" err="1"/>
              <a:t>hóa</a:t>
            </a:r>
            <a:r>
              <a:rPr lang="en-US" altLang="ja-JP" b="1" dirty="0"/>
              <a:t> </a:t>
            </a:r>
            <a:r>
              <a:rPr lang="en-US" altLang="ja-JP" b="1" dirty="0" err="1"/>
              <a:t>vấn</a:t>
            </a:r>
            <a:r>
              <a:rPr lang="en-US" altLang="ja-JP" b="1" dirty="0"/>
              <a:t> </a:t>
            </a:r>
            <a:r>
              <a:rPr lang="en-US" altLang="ja-JP" b="1" dirty="0" err="1"/>
              <a:t>đề</a:t>
            </a:r>
            <a:r>
              <a:rPr lang="en-US" altLang="ja-JP" b="1" dirty="0"/>
              <a:t> - Problem Simplification: </a:t>
            </a:r>
          </a:p>
          <a:p>
            <a:pPr lvl="1">
              <a:spcBef>
                <a:spcPts val="1000"/>
              </a:spcBef>
            </a:pPr>
            <a:r>
              <a:rPr lang="en-US" altLang="ja-JP" dirty="0" err="1"/>
              <a:t>Để</a:t>
            </a:r>
            <a:r>
              <a:rPr lang="en-US" altLang="ja-JP" dirty="0"/>
              <a:t> </a:t>
            </a:r>
            <a:r>
              <a:rPr lang="en-US" altLang="ja-JP" dirty="0" err="1"/>
              <a:t>tăng</a:t>
            </a:r>
            <a:r>
              <a:rPr lang="en-US" altLang="ja-JP" dirty="0"/>
              <a:t> </a:t>
            </a:r>
            <a:r>
              <a:rPr lang="en-US" altLang="ja-JP" dirty="0" err="1"/>
              <a:t>hiệu</a:t>
            </a:r>
            <a:r>
              <a:rPr lang="en-US" altLang="ja-JP" dirty="0"/>
              <a:t> </a:t>
            </a:r>
            <a:r>
              <a:rPr lang="en-US" altLang="ja-JP" dirty="0" err="1"/>
              <a:t>quả</a:t>
            </a:r>
            <a:r>
              <a:rPr lang="en-US" altLang="ja-JP" dirty="0"/>
              <a:t> </a:t>
            </a:r>
            <a:r>
              <a:rPr lang="en-US" altLang="ja-JP" dirty="0" err="1"/>
              <a:t>của</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hãy</a:t>
            </a:r>
            <a:r>
              <a:rPr lang="en-US" altLang="ja-JP" dirty="0"/>
              <a:t> </a:t>
            </a:r>
            <a:r>
              <a:rPr lang="en-US" altLang="ja-JP" dirty="0" err="1"/>
              <a:t>đơn</a:t>
            </a:r>
            <a:r>
              <a:rPr lang="en-US" altLang="ja-JP" dirty="0"/>
              <a:t> </a:t>
            </a:r>
            <a:r>
              <a:rPr lang="en-US" altLang="ja-JP" dirty="0" err="1"/>
              <a:t>giản</a:t>
            </a:r>
            <a:r>
              <a:rPr lang="en-US" altLang="ja-JP" dirty="0"/>
              <a:t> </a:t>
            </a:r>
            <a:r>
              <a:rPr lang="en-US" altLang="ja-JP" dirty="0" err="1"/>
              <a:t>hóa</a:t>
            </a:r>
            <a:r>
              <a:rPr lang="en-US" altLang="ja-JP" dirty="0"/>
              <a:t> </a:t>
            </a:r>
            <a:r>
              <a:rPr lang="en-US" altLang="ja-JP" dirty="0" err="1"/>
              <a:t>vấn</a:t>
            </a:r>
            <a:r>
              <a:rPr lang="en-US" altLang="ja-JP" dirty="0"/>
              <a:t> </a:t>
            </a:r>
            <a:r>
              <a:rPr lang="en-US" altLang="ja-JP" dirty="0" err="1"/>
              <a:t>đề</a:t>
            </a:r>
            <a:r>
              <a:rPr lang="en-US" altLang="ja-JP" dirty="0"/>
              <a:t> </a:t>
            </a:r>
            <a:r>
              <a:rPr lang="en-US" altLang="ja-JP" dirty="0" err="1"/>
              <a:t>mà</a:t>
            </a:r>
            <a:r>
              <a:rPr lang="en-US" altLang="ja-JP" dirty="0"/>
              <a:t> </a:t>
            </a:r>
            <a:r>
              <a:rPr lang="en-US" altLang="ja-JP" dirty="0" err="1"/>
              <a:t>nó</a:t>
            </a:r>
            <a:r>
              <a:rPr lang="en-US" altLang="ja-JP" dirty="0"/>
              <a:t> </a:t>
            </a:r>
            <a:r>
              <a:rPr lang="en-US" altLang="ja-JP" dirty="0" err="1"/>
              <a:t>giải</a:t>
            </a:r>
            <a:r>
              <a:rPr lang="en-US" altLang="ja-JP" dirty="0"/>
              <a:t> </a:t>
            </a:r>
            <a:r>
              <a:rPr lang="en-US" altLang="ja-JP" dirty="0" err="1"/>
              <a:t>quyết</a:t>
            </a:r>
            <a:r>
              <a:rPr lang="en-US" altLang="ja-JP" dirty="0"/>
              <a:t>. </a:t>
            </a:r>
          </a:p>
          <a:p>
            <a:r>
              <a:rPr lang="en-US" altLang="ja-JP" b="1" dirty="0" err="1"/>
              <a:t>Không</a:t>
            </a:r>
            <a:r>
              <a:rPr lang="en-US" altLang="ja-JP" b="1" dirty="0"/>
              <a:t> </a:t>
            </a:r>
            <a:r>
              <a:rPr lang="en-US" altLang="ja-JP" b="1" dirty="0" err="1"/>
              <a:t>ngừng</a:t>
            </a:r>
            <a:r>
              <a:rPr lang="en-US" altLang="ja-JP" b="1" dirty="0"/>
              <a:t> </a:t>
            </a:r>
            <a:r>
              <a:rPr lang="en-US" altLang="ja-JP" b="1" dirty="0" err="1"/>
              <a:t>nghi</a:t>
            </a:r>
            <a:r>
              <a:rPr lang="en-US" altLang="ja-JP" b="1" dirty="0"/>
              <a:t> </a:t>
            </a:r>
            <a:r>
              <a:rPr lang="en-US" altLang="ja-JP" b="1" dirty="0" err="1"/>
              <a:t>ngờ</a:t>
            </a:r>
            <a:r>
              <a:rPr lang="en-US" altLang="ja-JP" b="1" dirty="0"/>
              <a:t> - Relentless Suspicion: </a:t>
            </a:r>
          </a:p>
          <a:p>
            <a:pPr lvl="1">
              <a:spcBef>
                <a:spcPts val="1000"/>
              </a:spcBef>
            </a:pPr>
            <a:r>
              <a:rPr lang="en-US" altLang="ja-JP" dirty="0" err="1"/>
              <a:t>Đặt</a:t>
            </a:r>
            <a:r>
              <a:rPr lang="en-US" altLang="ja-JP" dirty="0"/>
              <a:t> </a:t>
            </a:r>
            <a:r>
              <a:rPr lang="en-US" altLang="ja-JP" dirty="0" err="1"/>
              <a:t>dấu</a:t>
            </a:r>
            <a:r>
              <a:rPr lang="en-US" altLang="ja-JP" dirty="0"/>
              <a:t> </a:t>
            </a:r>
            <a:r>
              <a:rPr lang="en-US" altLang="ja-JP" dirty="0" err="1"/>
              <a:t>hỏi</a:t>
            </a:r>
            <a:r>
              <a:rPr lang="en-US" altLang="ja-JP" dirty="0"/>
              <a:t> </a:t>
            </a:r>
            <a:r>
              <a:rPr lang="en-US" altLang="ja-JP" dirty="0" err="1"/>
              <a:t>về</a:t>
            </a:r>
            <a:r>
              <a:rPr lang="en-US" altLang="ja-JP" dirty="0"/>
              <a:t> </a:t>
            </a:r>
            <a:r>
              <a:rPr lang="en-US" altLang="ja-JP" dirty="0" err="1"/>
              <a:t>sự</a:t>
            </a:r>
            <a:r>
              <a:rPr lang="en-US" altLang="ja-JP" dirty="0"/>
              <a:t> </a:t>
            </a:r>
            <a:r>
              <a:rPr lang="en-US" altLang="ja-JP" dirty="0" err="1"/>
              <a:t>cần</a:t>
            </a:r>
            <a:r>
              <a:rPr lang="en-US" altLang="ja-JP" dirty="0"/>
              <a:t> </a:t>
            </a:r>
            <a:r>
              <a:rPr lang="en-US" altLang="ja-JP" dirty="0" err="1"/>
              <a:t>thiết</a:t>
            </a:r>
            <a:r>
              <a:rPr lang="en-US" altLang="ja-JP" dirty="0"/>
              <a:t> </a:t>
            </a:r>
            <a:r>
              <a:rPr lang="en-US" altLang="ja-JP" dirty="0" err="1"/>
              <a:t>của</a:t>
            </a:r>
            <a:r>
              <a:rPr lang="en-US" altLang="ja-JP" dirty="0"/>
              <a:t> </a:t>
            </a:r>
            <a:r>
              <a:rPr lang="en-US" altLang="ja-JP" dirty="0" err="1"/>
              <a:t>mỗi</a:t>
            </a:r>
            <a:r>
              <a:rPr lang="en-US" altLang="ja-JP" dirty="0"/>
              <a:t> </a:t>
            </a:r>
            <a:r>
              <a:rPr lang="en-US" altLang="ja-JP" dirty="0" err="1"/>
              <a:t>mẩu</a:t>
            </a:r>
            <a:r>
              <a:rPr lang="en-US" altLang="ja-JP" dirty="0"/>
              <a:t> code </a:t>
            </a:r>
            <a:r>
              <a:rPr lang="en-US" altLang="ja-JP" dirty="0" err="1"/>
              <a:t>và</a:t>
            </a:r>
            <a:r>
              <a:rPr lang="en-US" altLang="ja-JP" dirty="0"/>
              <a:t> </a:t>
            </a:r>
            <a:r>
              <a:rPr lang="en-US" altLang="ja-JP" dirty="0" err="1"/>
              <a:t>mỗi</a:t>
            </a:r>
            <a:r>
              <a:rPr lang="en-US" altLang="ja-JP" dirty="0"/>
              <a:t> </a:t>
            </a:r>
            <a:r>
              <a:rPr lang="en-US" altLang="ja-JP" dirty="0" err="1"/>
              <a:t>trường</a:t>
            </a:r>
            <a:r>
              <a:rPr lang="en-US" altLang="ja-JP" dirty="0"/>
              <a:t>, </a:t>
            </a:r>
            <a:r>
              <a:rPr lang="en-US" altLang="ja-JP" dirty="0" err="1"/>
              <a:t>mỗi</a:t>
            </a:r>
            <a:r>
              <a:rPr lang="en-US" altLang="ja-JP" dirty="0"/>
              <a:t> </a:t>
            </a:r>
            <a:r>
              <a:rPr lang="en-US" altLang="ja-JP" dirty="0" err="1"/>
              <a:t>thuộc</a:t>
            </a:r>
            <a:r>
              <a:rPr lang="en-US" altLang="ja-JP" dirty="0"/>
              <a:t> </a:t>
            </a:r>
            <a:r>
              <a:rPr lang="en-US" altLang="ja-JP" dirty="0" err="1"/>
              <a:t>tính</a:t>
            </a:r>
            <a:r>
              <a:rPr lang="en-US" altLang="ja-JP" dirty="0"/>
              <a:t> </a:t>
            </a:r>
            <a:r>
              <a:rPr lang="en-US" altLang="ja-JP" dirty="0" err="1"/>
              <a:t>trong</a:t>
            </a:r>
            <a:r>
              <a:rPr lang="en-US" altLang="ja-JP" dirty="0"/>
              <a:t> </a:t>
            </a:r>
            <a:r>
              <a:rPr lang="en-US" altLang="ja-JP" dirty="0" err="1"/>
              <a:t>cấu</a:t>
            </a:r>
            <a:r>
              <a:rPr lang="en-US" altLang="ja-JP" dirty="0"/>
              <a:t> </a:t>
            </a:r>
            <a:r>
              <a:rPr lang="en-US" altLang="ja-JP" dirty="0" err="1"/>
              <a:t>trúc</a:t>
            </a:r>
            <a:r>
              <a:rPr lang="en-US" altLang="ja-JP" dirty="0"/>
              <a:t> </a:t>
            </a:r>
            <a:r>
              <a:rPr lang="en-US" altLang="ja-JP" dirty="0" err="1"/>
              <a:t>dữ</a:t>
            </a:r>
            <a:r>
              <a:rPr lang="en-US" altLang="ja-JP" dirty="0"/>
              <a:t> </a:t>
            </a:r>
            <a:r>
              <a:rPr lang="en-US" altLang="ja-JP" dirty="0" err="1"/>
              <a:t>liệu</a:t>
            </a:r>
            <a:r>
              <a:rPr lang="en-US" altLang="ja-JP" dirty="0"/>
              <a:t>. </a:t>
            </a:r>
          </a:p>
          <a:p>
            <a:r>
              <a:rPr lang="en-US" altLang="ja-JP" b="1" dirty="0" err="1"/>
              <a:t>Liên</a:t>
            </a:r>
            <a:r>
              <a:rPr lang="en-US" altLang="ja-JP" b="1" dirty="0"/>
              <a:t> </a:t>
            </a:r>
            <a:r>
              <a:rPr lang="en-US" altLang="ja-JP" b="1" dirty="0" err="1"/>
              <a:t>kết</a:t>
            </a:r>
            <a:r>
              <a:rPr lang="en-US" altLang="ja-JP" b="1" dirty="0"/>
              <a:t> </a:t>
            </a:r>
            <a:r>
              <a:rPr lang="en-US" altLang="ja-JP" b="1" dirty="0" err="1"/>
              <a:t>sớm</a:t>
            </a:r>
            <a:r>
              <a:rPr lang="en-US" altLang="ja-JP" b="1" dirty="0"/>
              <a:t> - Early Binding: </a:t>
            </a:r>
          </a:p>
          <a:p>
            <a:pPr lvl="1">
              <a:spcBef>
                <a:spcPts val="1000"/>
              </a:spcBef>
            </a:pPr>
            <a:r>
              <a:rPr lang="en-US" altLang="ja-JP" dirty="0" err="1"/>
              <a:t>Hãy</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ngay</a:t>
            </a:r>
            <a:r>
              <a:rPr lang="en-US" altLang="ja-JP" dirty="0"/>
              <a:t> </a:t>
            </a:r>
            <a:r>
              <a:rPr lang="en-US" altLang="ja-JP" dirty="0" err="1"/>
              <a:t>công</a:t>
            </a:r>
            <a:r>
              <a:rPr lang="en-US" altLang="ja-JP" dirty="0"/>
              <a:t> </a:t>
            </a:r>
            <a:r>
              <a:rPr lang="en-US" altLang="ja-JP" dirty="0" err="1"/>
              <a:t>việc</a:t>
            </a:r>
            <a:r>
              <a:rPr lang="en-US" altLang="ja-JP" dirty="0"/>
              <a:t> </a:t>
            </a:r>
            <a:r>
              <a:rPr lang="en-US" altLang="ja-JP" dirty="0" err="1"/>
              <a:t>để</a:t>
            </a:r>
            <a:r>
              <a:rPr lang="en-US" altLang="ja-JP" dirty="0"/>
              <a:t> </a:t>
            </a:r>
            <a:r>
              <a:rPr lang="en-US" altLang="ja-JP" dirty="0" err="1"/>
              <a:t>tránh</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nhiều</a:t>
            </a:r>
            <a:r>
              <a:rPr lang="en-US" altLang="ja-JP" dirty="0"/>
              <a:t> </a:t>
            </a:r>
            <a:r>
              <a:rPr lang="en-US" altLang="ja-JP" dirty="0" err="1"/>
              <a:t>lần</a:t>
            </a:r>
            <a:r>
              <a:rPr lang="en-US" altLang="ja-JP" dirty="0"/>
              <a:t> </a:t>
            </a:r>
            <a:r>
              <a:rPr lang="en-US" altLang="ja-JP" dirty="0" err="1"/>
              <a:t>sau</a:t>
            </a:r>
            <a:r>
              <a:rPr lang="en-US" altLang="ja-JP" dirty="0"/>
              <a:t> </a:t>
            </a:r>
            <a:r>
              <a:rPr lang="en-US" altLang="ja-JP" dirty="0" err="1"/>
              <a:t>này</a:t>
            </a:r>
            <a:r>
              <a:rPr lang="en-US" altLang="ja-JP" dirty="0"/>
              <a:t>. </a:t>
            </a:r>
          </a:p>
          <a:p>
            <a:endParaRPr lang="en-US" altLang="ja-JP" dirty="0"/>
          </a:p>
        </p:txBody>
      </p:sp>
      <p:sp>
        <p:nvSpPr>
          <p:cNvPr id="2" name="Slide Number Placeholder 1">
            <a:extLst>
              <a:ext uri="{FF2B5EF4-FFF2-40B4-BE49-F238E27FC236}">
                <a16:creationId xmlns:a16="http://schemas.microsoft.com/office/drawing/2014/main" id="{0476388D-144A-40CC-AEBB-9E674083784D}"/>
              </a:ext>
            </a:extLst>
          </p:cNvPr>
          <p:cNvSpPr>
            <a:spLocks noGrp="1"/>
          </p:cNvSpPr>
          <p:nvPr>
            <p:ph type="sldNum" sz="quarter" idx="12"/>
          </p:nvPr>
        </p:nvSpPr>
        <p:spPr/>
        <p:txBody>
          <a:bodyPr/>
          <a:lstStyle/>
          <a:p>
            <a:fld id="{00ACC793-D879-4A72-AB4C-25BC676A92D0}" type="slidenum">
              <a:rPr lang="en-US" smtClean="0"/>
              <a:t>35</a:t>
            </a:fld>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94FC85A-0AAC-4D68-B0C0-C9BCE792E702}"/>
              </a:ext>
            </a:extLst>
          </p:cNvPr>
          <p:cNvSpPr>
            <a:spLocks noGrp="1" noChangeArrowheads="1"/>
          </p:cNvSpPr>
          <p:nvPr>
            <p:ph type="title"/>
          </p:nvPr>
        </p:nvSpPr>
        <p:spPr/>
        <p:txBody>
          <a:bodyPr>
            <a:normAutofit/>
          </a:bodyPr>
          <a:lstStyle/>
          <a:p>
            <a:r>
              <a:rPr lang="en-US" altLang="ja-JP" dirty="0"/>
              <a:t>Fundamental Rules </a:t>
            </a:r>
          </a:p>
        </p:txBody>
      </p:sp>
      <p:sp>
        <p:nvSpPr>
          <p:cNvPr id="89091" name="Rectangle 3">
            <a:extLst>
              <a:ext uri="{FF2B5EF4-FFF2-40B4-BE49-F238E27FC236}">
                <a16:creationId xmlns:a16="http://schemas.microsoft.com/office/drawing/2014/main" id="{1EC74B8A-B51F-4AA3-8BE9-1FB61B6DF312}"/>
              </a:ext>
            </a:extLst>
          </p:cNvPr>
          <p:cNvSpPr>
            <a:spLocks noGrp="1" noChangeArrowheads="1"/>
          </p:cNvSpPr>
          <p:nvPr>
            <p:ph idx="1"/>
          </p:nvPr>
        </p:nvSpPr>
        <p:spPr/>
        <p:txBody>
          <a:bodyPr>
            <a:normAutofit fontScale="92500" lnSpcReduction="10000"/>
          </a:bodyPr>
          <a:lstStyle/>
          <a:p>
            <a:r>
              <a:rPr lang="en-US" b="1" dirty="0"/>
              <a:t>Code Simplification:</a:t>
            </a:r>
            <a:r>
              <a:rPr lang="en-US" dirty="0"/>
              <a:t> Most fast programs are simple, so keep it simple . Sources of harmful complexity includes: A lack of understanding the task and premature optimization.</a:t>
            </a:r>
          </a:p>
          <a:p>
            <a:r>
              <a:rPr lang="en-US" b="1" dirty="0"/>
              <a:t>Problem Simplification:</a:t>
            </a:r>
            <a:r>
              <a:rPr lang="en-US" dirty="0"/>
              <a:t> To increase the efficiency of a program, simplify the problem it solves. Why store all values when you only need a few of them?</a:t>
            </a:r>
          </a:p>
          <a:p>
            <a:r>
              <a:rPr lang="en-US" b="1" dirty="0"/>
              <a:t>Relentless suspicion:</a:t>
            </a:r>
            <a:r>
              <a:rPr lang="en-US" dirty="0"/>
              <a:t> Question the necessity of each instruction in a time critical piece of code and each field in a space critical data structure.</a:t>
            </a:r>
          </a:p>
          <a:p>
            <a:r>
              <a:rPr lang="en-US" b="1" dirty="0"/>
              <a:t>Early binding:</a:t>
            </a:r>
            <a:r>
              <a:rPr lang="en-US" dirty="0"/>
              <a:t> Move work forward in time. So, do work now just once in hope of avoiding doing it many times over later on. This means storing pre-computed results, initializing variables as soon as you can and generally just moving code from places where it is executed many times to places where it is executed just once, if possible.</a:t>
            </a:r>
          </a:p>
        </p:txBody>
      </p:sp>
      <p:sp>
        <p:nvSpPr>
          <p:cNvPr id="3" name="Slide Number Placeholder 2">
            <a:extLst>
              <a:ext uri="{FF2B5EF4-FFF2-40B4-BE49-F238E27FC236}">
                <a16:creationId xmlns:a16="http://schemas.microsoft.com/office/drawing/2014/main" id="{981B5026-AE24-4480-8103-1C69F680E8B1}"/>
              </a:ext>
            </a:extLst>
          </p:cNvPr>
          <p:cNvSpPr>
            <a:spLocks noGrp="1"/>
          </p:cNvSpPr>
          <p:nvPr>
            <p:ph type="sldNum" sz="quarter" idx="12"/>
          </p:nvPr>
        </p:nvSpPr>
        <p:spPr/>
        <p:txBody>
          <a:bodyPr/>
          <a:lstStyle/>
          <a:p>
            <a:fld id="{00ACC793-D879-4A72-AB4C-25BC676A92D0}" type="slidenum">
              <a:rPr lang="en-US" smtClean="0"/>
              <a:t>36</a:t>
            </a:fld>
            <a:endParaRPr lang="en-US" dirty="0"/>
          </a:p>
        </p:txBody>
      </p:sp>
      <p:sp>
        <p:nvSpPr>
          <p:cNvPr id="2" name="Rectangle 1">
            <a:extLst>
              <a:ext uri="{FF2B5EF4-FFF2-40B4-BE49-F238E27FC236}">
                <a16:creationId xmlns:a16="http://schemas.microsoft.com/office/drawing/2014/main" id="{D4528928-BC3D-44E0-B108-8F9D814C2B92}"/>
              </a:ext>
            </a:extLst>
          </p:cNvPr>
          <p:cNvSpPr/>
          <p:nvPr/>
        </p:nvSpPr>
        <p:spPr>
          <a:xfrm>
            <a:off x="5045375" y="6336292"/>
            <a:ext cx="3962944" cy="369332"/>
          </a:xfrm>
          <a:prstGeom prst="rect">
            <a:avLst/>
          </a:prstGeom>
        </p:spPr>
        <p:txBody>
          <a:bodyPr wrap="none">
            <a:spAutoFit/>
          </a:bodyPr>
          <a:lstStyle/>
          <a:p>
            <a:r>
              <a:rPr lang="en-US" dirty="0">
                <a:latin typeface="Georgia" panose="02040502050405020303" pitchFamily="18" charset="0"/>
                <a:hlinkClick r:id="rId3"/>
              </a:rPr>
              <a:t>Bentley J. Writing efficient programs</a:t>
            </a:r>
            <a:endParaRPr lang="en-US" dirty="0"/>
          </a:p>
        </p:txBody>
      </p:sp>
    </p:spTree>
    <p:extLst>
      <p:ext uri="{BB962C8B-B14F-4D97-AF65-F5344CB8AC3E}">
        <p14:creationId xmlns:p14="http://schemas.microsoft.com/office/powerpoint/2010/main" val="1374590432"/>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AC95B46-35CE-4B5A-A7C2-3B2EA6AD996B}"/>
              </a:ext>
            </a:extLst>
          </p:cNvPr>
          <p:cNvSpPr>
            <a:spLocks noGrp="1" noChangeArrowheads="1"/>
          </p:cNvSpPr>
          <p:nvPr>
            <p:ph type="title"/>
          </p:nvPr>
        </p:nvSpPr>
        <p:spPr/>
        <p:txBody>
          <a:bodyPr/>
          <a:lstStyle/>
          <a:p>
            <a:r>
              <a:rPr lang="en-US" altLang="ja-JP"/>
              <a:t>Quy tắc tăng tốc độ</a:t>
            </a:r>
          </a:p>
        </p:txBody>
      </p:sp>
      <p:sp>
        <p:nvSpPr>
          <p:cNvPr id="90115" name="Rectangle 3">
            <a:extLst>
              <a:ext uri="{FF2B5EF4-FFF2-40B4-BE49-F238E27FC236}">
                <a16:creationId xmlns:a16="http://schemas.microsoft.com/office/drawing/2014/main" id="{F9A37322-1630-4398-A34D-C8F903F1CCE7}"/>
              </a:ext>
            </a:extLst>
          </p:cNvPr>
          <p:cNvSpPr>
            <a:spLocks noGrp="1" noChangeArrowheads="1"/>
          </p:cNvSpPr>
          <p:nvPr>
            <p:ph idx="1"/>
          </p:nvPr>
        </p:nvSpPr>
        <p:spPr>
          <a:xfrm>
            <a:off x="628650" y="969818"/>
            <a:ext cx="7886700" cy="5386533"/>
          </a:xfrm>
        </p:spPr>
        <p:txBody>
          <a:bodyPr>
            <a:normAutofit/>
          </a:bodyPr>
          <a:lstStyle/>
          <a:p>
            <a:pPr>
              <a:lnSpc>
                <a:spcPct val="100000"/>
              </a:lnSpc>
            </a:pPr>
            <a:r>
              <a:rPr lang="en-US" altLang="ja-JP" sz="2800" dirty="0" err="1"/>
              <a:t>Có</a:t>
            </a:r>
            <a:r>
              <a:rPr lang="en-US" altLang="ja-JP" sz="2800" dirty="0"/>
              <a:t> </a:t>
            </a:r>
            <a:r>
              <a:rPr lang="en-US" altLang="ja-JP" sz="2800" dirty="0" err="1"/>
              <a:t>thể</a:t>
            </a:r>
            <a:r>
              <a:rPr lang="en-US" altLang="ja-JP" sz="2800" dirty="0"/>
              <a:t> </a:t>
            </a:r>
            <a:r>
              <a:rPr lang="en-US" altLang="ja-JP" sz="2800" dirty="0" err="1"/>
              <a:t>tăng</a:t>
            </a:r>
            <a:r>
              <a:rPr lang="en-US" altLang="ja-JP" sz="2800" dirty="0"/>
              <a:t> </a:t>
            </a:r>
            <a:r>
              <a:rPr lang="en-US" altLang="ja-JP" sz="2800" dirty="0" err="1"/>
              <a:t>tốc</a:t>
            </a:r>
            <a:r>
              <a:rPr lang="en-US" altLang="ja-JP" sz="2800" dirty="0"/>
              <a:t> </a:t>
            </a:r>
            <a:r>
              <a:rPr lang="en-US" altLang="ja-JP" sz="2800" dirty="0" err="1"/>
              <a:t>độ</a:t>
            </a:r>
            <a:r>
              <a:rPr lang="en-US" altLang="ja-JP" sz="2800" dirty="0"/>
              <a:t> </a:t>
            </a:r>
            <a:r>
              <a:rPr lang="en-US" altLang="ja-JP" sz="2800" dirty="0" err="1"/>
              <a:t>bằng</a:t>
            </a:r>
            <a:r>
              <a:rPr lang="en-US" altLang="ja-JP" sz="2800" dirty="0"/>
              <a:t> </a:t>
            </a:r>
            <a:r>
              <a:rPr lang="en-US" altLang="ja-JP" sz="2800" dirty="0" err="1"/>
              <a:t>cách</a:t>
            </a:r>
            <a:r>
              <a:rPr lang="en-US" altLang="ja-JP" sz="2800" dirty="0"/>
              <a:t> </a:t>
            </a:r>
            <a:r>
              <a:rPr lang="en-US" altLang="ja-JP" sz="2800" dirty="0" err="1"/>
              <a:t>sử</a:t>
            </a:r>
            <a:r>
              <a:rPr lang="en-US" altLang="ja-JP" sz="2800" dirty="0"/>
              <a:t> </a:t>
            </a:r>
            <a:r>
              <a:rPr lang="en-US" altLang="ja-JP" sz="2800" dirty="0" err="1"/>
              <a:t>dụng</a:t>
            </a:r>
            <a:r>
              <a:rPr lang="en-US" altLang="ja-JP" sz="2800" dirty="0"/>
              <a:t> </a:t>
            </a:r>
            <a:r>
              <a:rPr lang="en-US" altLang="ja-JP" sz="2800" dirty="0" err="1"/>
              <a:t>thêm</a:t>
            </a:r>
            <a:r>
              <a:rPr lang="en-US" altLang="ja-JP" sz="2800" dirty="0"/>
              <a:t> </a:t>
            </a:r>
            <a:r>
              <a:rPr lang="en-US" altLang="ja-JP" sz="2800" dirty="0" err="1"/>
              <a:t>bộ</a:t>
            </a:r>
            <a:r>
              <a:rPr lang="en-US" altLang="ja-JP" sz="2800" dirty="0"/>
              <a:t> </a:t>
            </a:r>
            <a:r>
              <a:rPr lang="en-US" altLang="ja-JP" sz="2800" dirty="0" err="1"/>
              <a:t>nhớ</a:t>
            </a:r>
            <a:r>
              <a:rPr lang="en-US" altLang="ja-JP" sz="2800" dirty="0"/>
              <a:t> (</a:t>
            </a:r>
            <a:r>
              <a:rPr lang="en-US" altLang="ja-JP" sz="2800" dirty="0" err="1"/>
              <a:t>mảng</a:t>
            </a:r>
            <a:r>
              <a:rPr lang="en-US" altLang="ja-JP" sz="2800" dirty="0"/>
              <a:t>).</a:t>
            </a:r>
            <a:endParaRPr lang="tr-TR" altLang="en-US" sz="2800" dirty="0"/>
          </a:p>
          <a:p>
            <a:pPr>
              <a:lnSpc>
                <a:spcPct val="100000"/>
              </a:lnSpc>
            </a:pPr>
            <a:r>
              <a:rPr lang="en-US" altLang="ja-JP" sz="2800" dirty="0" err="1"/>
              <a:t>Dùng</a:t>
            </a:r>
            <a:r>
              <a:rPr lang="en-US" altLang="ja-JP" sz="2800" dirty="0"/>
              <a:t> </a:t>
            </a:r>
            <a:r>
              <a:rPr lang="en-US" altLang="ja-JP" sz="2800" dirty="0" err="1"/>
              <a:t>thêm</a:t>
            </a:r>
            <a:r>
              <a:rPr lang="en-US" altLang="ja-JP" sz="2800" dirty="0"/>
              <a:t> </a:t>
            </a:r>
            <a:r>
              <a:rPr lang="en-US" altLang="ja-JP" sz="2800" dirty="0" err="1"/>
              <a:t>các</a:t>
            </a:r>
            <a:r>
              <a:rPr lang="en-US" altLang="ja-JP" sz="2800" dirty="0"/>
              <a:t> </a:t>
            </a:r>
            <a:r>
              <a:rPr lang="en-US" altLang="ja-JP" sz="2800" dirty="0" err="1"/>
              <a:t>dữ</a:t>
            </a:r>
            <a:r>
              <a:rPr lang="en-US" altLang="ja-JP" sz="2800" dirty="0"/>
              <a:t> </a:t>
            </a:r>
            <a:r>
              <a:rPr lang="en-US" altLang="ja-JP" sz="2800" dirty="0" err="1"/>
              <a:t>liệu</a:t>
            </a:r>
            <a:r>
              <a:rPr lang="en-US" altLang="ja-JP" sz="2800" dirty="0"/>
              <a:t> </a:t>
            </a:r>
            <a:r>
              <a:rPr lang="en-US" altLang="ja-JP" sz="2800" dirty="0" err="1"/>
              <a:t>có</a:t>
            </a:r>
            <a:r>
              <a:rPr lang="en-US" altLang="ja-JP" sz="2800" dirty="0"/>
              <a:t> </a:t>
            </a:r>
            <a:r>
              <a:rPr lang="en-US" altLang="ja-JP" sz="2800" dirty="0" err="1"/>
              <a:t>cấu</a:t>
            </a:r>
            <a:r>
              <a:rPr lang="en-US" altLang="ja-JP" sz="2800" dirty="0"/>
              <a:t> </a:t>
            </a:r>
            <a:r>
              <a:rPr lang="en-US" altLang="ja-JP" sz="2800" dirty="0" err="1"/>
              <a:t>trúc</a:t>
            </a:r>
            <a:r>
              <a:rPr lang="en-US" altLang="ja-JP" sz="2800" dirty="0"/>
              <a:t>: </a:t>
            </a:r>
          </a:p>
          <a:p>
            <a:pPr lvl="1">
              <a:lnSpc>
                <a:spcPct val="100000"/>
              </a:lnSpc>
              <a:spcBef>
                <a:spcPts val="1000"/>
              </a:spcBef>
            </a:pPr>
            <a:r>
              <a:rPr lang="en-US" altLang="ja-JP" sz="2400" dirty="0" err="1"/>
              <a:t>Thời</a:t>
            </a:r>
            <a:r>
              <a:rPr lang="en-US" altLang="ja-JP" sz="2400" dirty="0"/>
              <a:t> </a:t>
            </a:r>
            <a:r>
              <a:rPr lang="en-US" altLang="ja-JP" sz="2400" dirty="0" err="1"/>
              <a:t>gian</a:t>
            </a:r>
            <a:r>
              <a:rPr lang="en-US" altLang="ja-JP" sz="2400" dirty="0"/>
              <a:t> </a:t>
            </a:r>
            <a:r>
              <a:rPr lang="en-US" altLang="ja-JP" sz="2400" dirty="0" err="1"/>
              <a:t>cho</a:t>
            </a:r>
            <a:r>
              <a:rPr lang="en-US" altLang="ja-JP" sz="2400" dirty="0"/>
              <a:t> </a:t>
            </a:r>
            <a:r>
              <a:rPr lang="en-US" altLang="ja-JP" sz="2400" dirty="0" err="1"/>
              <a:t>các</a:t>
            </a:r>
            <a:r>
              <a:rPr lang="en-US" altLang="ja-JP" sz="2400" dirty="0"/>
              <a:t> </a:t>
            </a:r>
            <a:r>
              <a:rPr lang="en-US" altLang="ja-JP" sz="2400" dirty="0" err="1"/>
              <a:t>phép</a:t>
            </a:r>
            <a:r>
              <a:rPr lang="en-US" altLang="ja-JP" sz="2400" dirty="0"/>
              <a:t> </a:t>
            </a:r>
            <a:r>
              <a:rPr lang="en-US" altLang="ja-JP" sz="2400" dirty="0" err="1"/>
              <a:t>toán</a:t>
            </a:r>
            <a:r>
              <a:rPr lang="en-US" altLang="ja-JP" sz="2400" dirty="0"/>
              <a:t> </a:t>
            </a:r>
            <a:r>
              <a:rPr lang="en-US" altLang="ja-JP" sz="2400" dirty="0" err="1"/>
              <a:t>thông</a:t>
            </a:r>
            <a:r>
              <a:rPr lang="en-US" altLang="ja-JP" sz="2400" dirty="0"/>
              <a:t> </a:t>
            </a:r>
            <a:r>
              <a:rPr lang="en-US" altLang="ja-JP" sz="2400" dirty="0" err="1"/>
              <a:t>dụng</a:t>
            </a:r>
            <a:r>
              <a:rPr lang="en-US" altLang="ja-JP" sz="2400" dirty="0"/>
              <a:t> </a:t>
            </a:r>
            <a:r>
              <a:rPr lang="en-US" altLang="ja-JP" sz="2400" dirty="0" err="1"/>
              <a:t>có</a:t>
            </a:r>
            <a:r>
              <a:rPr lang="en-US" altLang="ja-JP" sz="2400" dirty="0"/>
              <a:t> </a:t>
            </a:r>
            <a:r>
              <a:rPr lang="en-US" altLang="ja-JP" sz="2400" dirty="0" err="1"/>
              <a:t>thể</a:t>
            </a:r>
            <a:r>
              <a:rPr lang="en-US" altLang="ja-JP" sz="2400" dirty="0"/>
              <a:t> </a:t>
            </a:r>
            <a:r>
              <a:rPr lang="en-US" altLang="ja-JP" sz="2400" dirty="0" err="1"/>
              <a:t>giảm</a:t>
            </a:r>
            <a:r>
              <a:rPr lang="en-US" altLang="ja-JP" sz="2400" dirty="0"/>
              <a:t> </a:t>
            </a:r>
            <a:r>
              <a:rPr lang="en-US" altLang="ja-JP" sz="2400" dirty="0" err="1"/>
              <a:t>bằng</a:t>
            </a:r>
            <a:r>
              <a:rPr lang="en-US" altLang="ja-JP" sz="2400" dirty="0"/>
              <a:t> </a:t>
            </a:r>
            <a:r>
              <a:rPr lang="en-US" altLang="ja-JP" sz="2400" dirty="0" err="1"/>
              <a:t>cách</a:t>
            </a:r>
            <a:r>
              <a:rPr lang="en-US" altLang="ja-JP" sz="2400" dirty="0"/>
              <a:t> </a:t>
            </a:r>
            <a:r>
              <a:rPr lang="en-US" altLang="ja-JP" sz="2400" dirty="0" err="1"/>
              <a:t>sử</a:t>
            </a:r>
            <a:r>
              <a:rPr lang="en-US" altLang="ja-JP" sz="2400" dirty="0"/>
              <a:t> </a:t>
            </a:r>
            <a:r>
              <a:rPr lang="en-US" altLang="ja-JP" sz="2400" dirty="0" err="1"/>
              <a:t>dụng</a:t>
            </a:r>
            <a:r>
              <a:rPr lang="en-US" altLang="ja-JP" sz="2400" dirty="0"/>
              <a:t> </a:t>
            </a:r>
            <a:r>
              <a:rPr lang="en-US" altLang="ja-JP" sz="2400" dirty="0" err="1"/>
              <a:t>thêm</a:t>
            </a:r>
            <a:r>
              <a:rPr lang="en-US" altLang="ja-JP" sz="2400" dirty="0"/>
              <a:t> </a:t>
            </a:r>
            <a:r>
              <a:rPr lang="en-US" altLang="ja-JP" sz="2400" dirty="0" err="1"/>
              <a:t>các</a:t>
            </a:r>
            <a:r>
              <a:rPr lang="en-US" altLang="ja-JP" sz="2400" dirty="0"/>
              <a:t> </a:t>
            </a:r>
            <a:r>
              <a:rPr lang="en-US" altLang="ja-JP" sz="2400" dirty="0" err="1"/>
              <a:t>cấu</a:t>
            </a:r>
            <a:r>
              <a:rPr lang="en-US" altLang="ja-JP" sz="2400" dirty="0"/>
              <a:t> </a:t>
            </a:r>
            <a:r>
              <a:rPr lang="en-US" altLang="ja-JP" sz="2400" dirty="0" err="1"/>
              <a:t>trúc</a:t>
            </a:r>
            <a:r>
              <a:rPr lang="en-US" altLang="ja-JP" sz="2400" dirty="0"/>
              <a:t> </a:t>
            </a:r>
            <a:r>
              <a:rPr lang="en-US" altLang="ja-JP" sz="2400" dirty="0" err="1"/>
              <a:t>dữ</a:t>
            </a:r>
            <a:r>
              <a:rPr lang="en-US" altLang="ja-JP" sz="2400" dirty="0"/>
              <a:t> </a:t>
            </a:r>
            <a:r>
              <a:rPr lang="en-US" altLang="ja-JP" sz="2400" dirty="0" err="1"/>
              <a:t>liệu</a:t>
            </a:r>
            <a:r>
              <a:rPr lang="en-US" altLang="ja-JP" sz="2400" dirty="0"/>
              <a:t>  </a:t>
            </a:r>
            <a:r>
              <a:rPr lang="en-US" altLang="ja-JP" sz="2400" dirty="0" err="1"/>
              <a:t>với</a:t>
            </a:r>
            <a:r>
              <a:rPr lang="en-US" altLang="ja-JP" sz="2400" dirty="0"/>
              <a:t> </a:t>
            </a:r>
            <a:r>
              <a:rPr lang="en-US" altLang="ja-JP" sz="2400" dirty="0" err="1"/>
              <a:t>các</a:t>
            </a:r>
            <a:r>
              <a:rPr lang="en-US" altLang="ja-JP" sz="2400" dirty="0"/>
              <a:t> </a:t>
            </a:r>
            <a:r>
              <a:rPr lang="en-US" altLang="ja-JP" sz="2400" dirty="0" err="1"/>
              <a:t>dữ</a:t>
            </a:r>
            <a:r>
              <a:rPr lang="en-US" altLang="ja-JP" sz="2400" dirty="0"/>
              <a:t> </a:t>
            </a:r>
            <a:r>
              <a:rPr lang="en-US" altLang="ja-JP" sz="2400" dirty="0" err="1"/>
              <a:t>liệu</a:t>
            </a:r>
            <a:r>
              <a:rPr lang="en-US" altLang="ja-JP" sz="2400" dirty="0"/>
              <a:t> </a:t>
            </a:r>
            <a:r>
              <a:rPr lang="en-US" altLang="ja-JP" sz="2400" dirty="0" err="1"/>
              <a:t>bổ</a:t>
            </a:r>
            <a:r>
              <a:rPr lang="en-US" altLang="ja-JP" sz="2400" dirty="0"/>
              <a:t> sung </a:t>
            </a:r>
            <a:r>
              <a:rPr lang="en-US" altLang="ja-JP" sz="2400" dirty="0" err="1"/>
              <a:t>hoặc</a:t>
            </a:r>
            <a:r>
              <a:rPr lang="en-US" altLang="ja-JP" sz="2400" dirty="0"/>
              <a:t> </a:t>
            </a:r>
            <a:r>
              <a:rPr lang="en-US" altLang="ja-JP" sz="2400" dirty="0" err="1"/>
              <a:t>bằng</a:t>
            </a:r>
            <a:r>
              <a:rPr lang="en-US" altLang="ja-JP" sz="2400" dirty="0"/>
              <a:t> </a:t>
            </a:r>
            <a:r>
              <a:rPr lang="en-US" altLang="ja-JP" sz="2400" dirty="0" err="1"/>
              <a:t>cách</a:t>
            </a:r>
            <a:r>
              <a:rPr lang="en-US" altLang="ja-JP" sz="2400" dirty="0"/>
              <a:t> </a:t>
            </a:r>
            <a:r>
              <a:rPr lang="en-US" altLang="ja-JP" sz="2400" dirty="0" err="1"/>
              <a:t>thay</a:t>
            </a:r>
            <a:r>
              <a:rPr lang="en-US" altLang="ja-JP" sz="2400" dirty="0"/>
              <a:t> </a:t>
            </a:r>
            <a:r>
              <a:rPr lang="en-US" altLang="ja-JP" sz="2400" dirty="0" err="1"/>
              <a:t>đổi</a:t>
            </a:r>
            <a:r>
              <a:rPr lang="en-US" altLang="ja-JP" sz="2400" dirty="0"/>
              <a:t> </a:t>
            </a:r>
            <a:r>
              <a:rPr lang="en-US" altLang="ja-JP" sz="2400" dirty="0" err="1"/>
              <a:t>các</a:t>
            </a:r>
            <a:r>
              <a:rPr lang="en-US" altLang="ja-JP" sz="2400" dirty="0"/>
              <a:t> </a:t>
            </a:r>
            <a:r>
              <a:rPr lang="en-US" altLang="ja-JP" sz="2400" dirty="0" err="1"/>
              <a:t>dữ</a:t>
            </a:r>
            <a:r>
              <a:rPr lang="en-US" altLang="ja-JP" sz="2400" dirty="0"/>
              <a:t> </a:t>
            </a:r>
            <a:r>
              <a:rPr lang="en-US" altLang="ja-JP" sz="2400" dirty="0" err="1"/>
              <a:t>liệu</a:t>
            </a:r>
            <a:r>
              <a:rPr lang="en-US" altLang="ja-JP" sz="2400" dirty="0"/>
              <a:t> </a:t>
            </a:r>
            <a:r>
              <a:rPr lang="en-US" altLang="ja-JP" sz="2400" dirty="0" err="1"/>
              <a:t>trong</a:t>
            </a:r>
            <a:r>
              <a:rPr lang="en-US" altLang="ja-JP" sz="2400" dirty="0"/>
              <a:t> </a:t>
            </a:r>
            <a:r>
              <a:rPr lang="en-US" altLang="ja-JP" sz="2400" dirty="0" err="1"/>
              <a:t>cấu</a:t>
            </a:r>
            <a:r>
              <a:rPr lang="en-US" altLang="ja-JP" sz="2400" dirty="0"/>
              <a:t> </a:t>
            </a:r>
            <a:r>
              <a:rPr lang="en-US" altLang="ja-JP" sz="2400" dirty="0" err="1"/>
              <a:t>trúc</a:t>
            </a:r>
            <a:r>
              <a:rPr lang="en-US" altLang="ja-JP" sz="2400" dirty="0"/>
              <a:t>  </a:t>
            </a:r>
            <a:r>
              <a:rPr lang="en-US" altLang="ja-JP" sz="2400" dirty="0" err="1"/>
              <a:t>sao</a:t>
            </a:r>
            <a:r>
              <a:rPr lang="en-US" altLang="ja-JP" sz="2400" dirty="0"/>
              <a:t> </a:t>
            </a:r>
            <a:r>
              <a:rPr lang="en-US" altLang="ja-JP" sz="2400" dirty="0" err="1"/>
              <a:t>cho</a:t>
            </a:r>
            <a:r>
              <a:rPr lang="en-US" altLang="ja-JP" sz="2400" dirty="0"/>
              <a:t> </a:t>
            </a:r>
            <a:r>
              <a:rPr lang="en-US" altLang="ja-JP" sz="2400" dirty="0" err="1"/>
              <a:t>dễ</a:t>
            </a:r>
            <a:r>
              <a:rPr lang="en-US" altLang="ja-JP" sz="2400" dirty="0"/>
              <a:t> </a:t>
            </a:r>
            <a:r>
              <a:rPr lang="en-US" altLang="ja-JP" sz="2400" dirty="0" err="1"/>
              <a:t>tiếp</a:t>
            </a:r>
            <a:r>
              <a:rPr lang="en-US" altLang="ja-JP" sz="2400" dirty="0"/>
              <a:t> </a:t>
            </a:r>
            <a:r>
              <a:rPr lang="en-US" altLang="ja-JP" sz="2400" dirty="0" err="1"/>
              <a:t>cận</a:t>
            </a:r>
            <a:r>
              <a:rPr lang="en-US" altLang="ja-JP" sz="2400" dirty="0"/>
              <a:t> </a:t>
            </a:r>
            <a:r>
              <a:rPr lang="en-US" altLang="ja-JP" sz="2400" dirty="0" err="1"/>
              <a:t>hơn</a:t>
            </a:r>
            <a:r>
              <a:rPr lang="en-US" altLang="ja-JP" sz="2400" dirty="0"/>
              <a:t>. </a:t>
            </a:r>
            <a:r>
              <a:rPr lang="tr-TR" altLang="en-US" sz="2400" dirty="0"/>
              <a:t> </a:t>
            </a:r>
            <a:r>
              <a:rPr lang="en-US" altLang="ja-JP" sz="2400" dirty="0"/>
              <a:t> </a:t>
            </a:r>
          </a:p>
          <a:p>
            <a:pPr>
              <a:lnSpc>
                <a:spcPct val="100000"/>
              </a:lnSpc>
            </a:pPr>
            <a:r>
              <a:rPr lang="en-US" altLang="ja-JP" sz="2800" dirty="0" err="1"/>
              <a:t>Lưu</a:t>
            </a:r>
            <a:r>
              <a:rPr lang="en-US" altLang="ja-JP" sz="2800" dirty="0"/>
              <a:t> </a:t>
            </a:r>
            <a:r>
              <a:rPr lang="en-US" altLang="ja-JP" sz="2800" dirty="0" err="1"/>
              <a:t>các</a:t>
            </a:r>
            <a:r>
              <a:rPr lang="en-US" altLang="ja-JP" sz="2800" dirty="0"/>
              <a:t> </a:t>
            </a:r>
            <a:r>
              <a:rPr lang="en-US" altLang="ja-JP" sz="2800" dirty="0" err="1"/>
              <a:t>kết</a:t>
            </a:r>
            <a:r>
              <a:rPr lang="en-US" altLang="ja-JP" sz="2800" dirty="0"/>
              <a:t> </a:t>
            </a:r>
            <a:r>
              <a:rPr lang="en-US" altLang="ja-JP" sz="2800" dirty="0" err="1"/>
              <a:t>quả</a:t>
            </a:r>
            <a:r>
              <a:rPr lang="en-US" altLang="ja-JP" sz="2800" dirty="0"/>
              <a:t> </a:t>
            </a:r>
            <a:r>
              <a:rPr lang="en-US" altLang="ja-JP" sz="2800" dirty="0" err="1"/>
              <a:t>được</a:t>
            </a:r>
            <a:r>
              <a:rPr lang="en-US" altLang="ja-JP" sz="2800" dirty="0"/>
              <a:t> </a:t>
            </a:r>
            <a:r>
              <a:rPr lang="en-US" altLang="ja-JP" sz="2800" dirty="0" err="1"/>
              <a:t>tính</a:t>
            </a:r>
            <a:r>
              <a:rPr lang="en-US" altLang="ja-JP" sz="2800" dirty="0"/>
              <a:t> </a:t>
            </a:r>
            <a:r>
              <a:rPr lang="en-US" altLang="ja-JP" sz="2800" dirty="0" err="1"/>
              <a:t>trước</a:t>
            </a:r>
            <a:r>
              <a:rPr lang="en-US" altLang="ja-JP" sz="2800" dirty="0"/>
              <a:t>: </a:t>
            </a:r>
          </a:p>
          <a:p>
            <a:pPr lvl="1">
              <a:lnSpc>
                <a:spcPct val="100000"/>
              </a:lnSpc>
              <a:spcBef>
                <a:spcPts val="1000"/>
              </a:spcBef>
            </a:pPr>
            <a:r>
              <a:rPr lang="en-US" altLang="ja-JP" sz="2400" dirty="0" err="1"/>
              <a:t>Thời</a:t>
            </a:r>
            <a:r>
              <a:rPr lang="en-US" altLang="ja-JP" sz="2400" dirty="0"/>
              <a:t> </a:t>
            </a:r>
            <a:r>
              <a:rPr lang="en-US" altLang="ja-JP" sz="2400" dirty="0" err="1"/>
              <a:t>gian</a:t>
            </a:r>
            <a:r>
              <a:rPr lang="en-US" altLang="ja-JP" sz="2400" dirty="0"/>
              <a:t> </a:t>
            </a:r>
            <a:r>
              <a:rPr lang="en-US" altLang="ja-JP" sz="2400" dirty="0" err="1"/>
              <a:t>tính</a:t>
            </a:r>
            <a:r>
              <a:rPr lang="en-US" altLang="ja-JP" sz="2400" dirty="0"/>
              <a:t> </a:t>
            </a:r>
            <a:r>
              <a:rPr lang="en-US" altLang="ja-JP" sz="2400" dirty="0" err="1"/>
              <a:t>toán</a:t>
            </a:r>
            <a:r>
              <a:rPr lang="en-US" altLang="ja-JP" sz="2400" dirty="0"/>
              <a:t> </a:t>
            </a:r>
            <a:r>
              <a:rPr lang="en-US" altLang="ja-JP" sz="2400" dirty="0" err="1"/>
              <a:t>lại</a:t>
            </a:r>
            <a:r>
              <a:rPr lang="en-US" altLang="ja-JP" sz="2400" dirty="0"/>
              <a:t> </a:t>
            </a:r>
            <a:r>
              <a:rPr lang="en-US" altLang="ja-JP" sz="2400" dirty="0" err="1"/>
              <a:t>các</a:t>
            </a:r>
            <a:r>
              <a:rPr lang="en-US" altLang="ja-JP" sz="2400" dirty="0"/>
              <a:t> </a:t>
            </a:r>
            <a:r>
              <a:rPr lang="en-US" altLang="ja-JP" sz="2400" dirty="0" err="1"/>
              <a:t>hàm</a:t>
            </a:r>
            <a:r>
              <a:rPr lang="en-US" altLang="ja-JP" sz="2400" dirty="0"/>
              <a:t> </a:t>
            </a:r>
            <a:r>
              <a:rPr lang="en-US" altLang="ja-JP" sz="2400" dirty="0" err="1"/>
              <a:t>có</a:t>
            </a:r>
            <a:r>
              <a:rPr lang="en-US" altLang="ja-JP" sz="2400" dirty="0"/>
              <a:t> </a:t>
            </a:r>
            <a:r>
              <a:rPr lang="en-US" altLang="ja-JP" sz="2400" dirty="0" err="1"/>
              <a:t>thể</a:t>
            </a:r>
            <a:r>
              <a:rPr lang="en-US" altLang="ja-JP" sz="2400" dirty="0"/>
              <a:t> </a:t>
            </a:r>
            <a:r>
              <a:rPr lang="en-US" altLang="ja-JP" sz="2400" dirty="0" err="1"/>
              <a:t>giảm</a:t>
            </a:r>
            <a:r>
              <a:rPr lang="en-US" altLang="ja-JP" sz="2400" dirty="0"/>
              <a:t> </a:t>
            </a:r>
            <a:r>
              <a:rPr lang="en-US" altLang="ja-JP" sz="2400" dirty="0" err="1"/>
              <a:t>bớt</a:t>
            </a:r>
            <a:r>
              <a:rPr lang="en-US" altLang="ja-JP" sz="2400" dirty="0"/>
              <a:t> </a:t>
            </a:r>
            <a:r>
              <a:rPr lang="en-US" altLang="ja-JP" sz="2400" dirty="0" err="1"/>
              <a:t>bằng</a:t>
            </a:r>
            <a:r>
              <a:rPr lang="en-US" altLang="ja-JP" sz="2400" dirty="0"/>
              <a:t> </a:t>
            </a:r>
            <a:r>
              <a:rPr lang="en-US" altLang="ja-JP" sz="2400" dirty="0" err="1"/>
              <a:t>cách</a:t>
            </a:r>
            <a:r>
              <a:rPr lang="en-US" altLang="ja-JP" sz="2400" dirty="0"/>
              <a:t> </a:t>
            </a:r>
            <a:r>
              <a:rPr lang="en-US" altLang="ja-JP" sz="2400" dirty="0" err="1"/>
              <a:t>tính</a:t>
            </a:r>
            <a:r>
              <a:rPr lang="en-US" altLang="ja-JP" sz="2400" dirty="0"/>
              <a:t> </a:t>
            </a:r>
            <a:r>
              <a:rPr lang="en-US" altLang="ja-JP" sz="2400" dirty="0" err="1"/>
              <a:t>toán</a:t>
            </a:r>
            <a:r>
              <a:rPr lang="en-US" altLang="ja-JP" sz="2400" dirty="0"/>
              <a:t> </a:t>
            </a:r>
            <a:r>
              <a:rPr lang="en-US" altLang="ja-JP" sz="2400" dirty="0" err="1"/>
              <a:t>hàm</a:t>
            </a:r>
            <a:r>
              <a:rPr lang="en-US" altLang="ja-JP" sz="2400" dirty="0"/>
              <a:t> </a:t>
            </a:r>
            <a:r>
              <a:rPr lang="en-US" altLang="ja-JP" sz="2400" dirty="0" err="1"/>
              <a:t>chỉ</a:t>
            </a:r>
            <a:r>
              <a:rPr lang="en-US" altLang="ja-JP" sz="2400" dirty="0"/>
              <a:t> 1 </a:t>
            </a:r>
            <a:r>
              <a:rPr lang="en-US" altLang="ja-JP" sz="2400" dirty="0" err="1"/>
              <a:t>lần</a:t>
            </a:r>
            <a:r>
              <a:rPr lang="en-US" altLang="ja-JP" sz="2400" dirty="0"/>
              <a:t> </a:t>
            </a:r>
            <a:r>
              <a:rPr lang="en-US" altLang="ja-JP" sz="2400" dirty="0" err="1"/>
              <a:t>và</a:t>
            </a:r>
            <a:r>
              <a:rPr lang="en-US" altLang="ja-JP" sz="2400" dirty="0"/>
              <a:t> </a:t>
            </a:r>
            <a:r>
              <a:rPr lang="en-US" altLang="ja-JP" sz="2400" dirty="0" err="1"/>
              <a:t>lưu</a:t>
            </a:r>
            <a:r>
              <a:rPr lang="en-US" altLang="ja-JP" sz="2400" dirty="0"/>
              <a:t> </a:t>
            </a:r>
            <a:r>
              <a:rPr lang="en-US" altLang="ja-JP" sz="2400" dirty="0" err="1"/>
              <a:t>kết</a:t>
            </a:r>
            <a:r>
              <a:rPr lang="en-US" altLang="ja-JP" sz="2400" dirty="0"/>
              <a:t> </a:t>
            </a:r>
            <a:r>
              <a:rPr lang="en-US" altLang="ja-JP" sz="2400" dirty="0" err="1"/>
              <a:t>quả</a:t>
            </a:r>
            <a:r>
              <a:rPr lang="en-US" altLang="ja-JP" sz="2400" dirty="0"/>
              <a:t>, </a:t>
            </a:r>
            <a:r>
              <a:rPr lang="en-US" altLang="ja-JP" sz="2400" dirty="0" err="1"/>
              <a:t>những</a:t>
            </a:r>
            <a:r>
              <a:rPr lang="en-US" altLang="ja-JP" sz="2400" dirty="0"/>
              <a:t> </a:t>
            </a:r>
            <a:r>
              <a:rPr lang="en-US" altLang="ja-JP" sz="2400" dirty="0" err="1"/>
              <a:t>yêu</a:t>
            </a:r>
            <a:r>
              <a:rPr lang="en-US" altLang="ja-JP" sz="2400" dirty="0"/>
              <a:t> </a:t>
            </a:r>
            <a:r>
              <a:rPr lang="en-US" altLang="ja-JP" sz="2400" dirty="0" err="1"/>
              <a:t>cầu</a:t>
            </a:r>
            <a:r>
              <a:rPr lang="en-US" altLang="ja-JP" sz="2400" dirty="0"/>
              <a:t> </a:t>
            </a:r>
            <a:r>
              <a:rPr lang="en-US" altLang="ja-JP" sz="2400" dirty="0" err="1"/>
              <a:t>sau</a:t>
            </a:r>
            <a:r>
              <a:rPr lang="en-US" altLang="ja-JP" sz="2400" dirty="0"/>
              <a:t> </a:t>
            </a:r>
            <a:r>
              <a:rPr lang="en-US" altLang="ja-JP" sz="2400" dirty="0" err="1"/>
              <a:t>này</a:t>
            </a:r>
            <a:r>
              <a:rPr lang="en-US" altLang="ja-JP" sz="2400" dirty="0"/>
              <a:t> </a:t>
            </a:r>
            <a:r>
              <a:rPr lang="en-US" altLang="ja-JP" sz="2400" dirty="0" err="1"/>
              <a:t>sẽ</a:t>
            </a:r>
            <a:r>
              <a:rPr lang="en-US" altLang="ja-JP" sz="2400" dirty="0"/>
              <a:t> </a:t>
            </a:r>
            <a:r>
              <a:rPr lang="en-US" altLang="ja-JP" sz="2400" dirty="0" err="1"/>
              <a:t>được</a:t>
            </a:r>
            <a:r>
              <a:rPr lang="en-US" altLang="ja-JP" sz="2400" dirty="0"/>
              <a:t> </a:t>
            </a:r>
            <a:r>
              <a:rPr lang="en-US" altLang="ja-JP" sz="2400" dirty="0" err="1"/>
              <a:t>xử</a:t>
            </a:r>
            <a:r>
              <a:rPr lang="en-US" altLang="ja-JP" sz="2400" dirty="0"/>
              <a:t> </a:t>
            </a:r>
            <a:r>
              <a:rPr lang="en-US" altLang="ja-JP" sz="2400" dirty="0" err="1"/>
              <a:t>lý</a:t>
            </a:r>
            <a:r>
              <a:rPr lang="en-US" altLang="ja-JP" sz="2400" dirty="0"/>
              <a:t> </a:t>
            </a:r>
            <a:r>
              <a:rPr lang="en-US" altLang="ja-JP" sz="2400" dirty="0" err="1"/>
              <a:t>bằng</a:t>
            </a:r>
            <a:r>
              <a:rPr lang="en-US" altLang="ja-JP" sz="2400" dirty="0"/>
              <a:t> </a:t>
            </a:r>
            <a:r>
              <a:rPr lang="en-US" altLang="ja-JP" sz="2400" dirty="0" err="1"/>
              <a:t>cách</a:t>
            </a:r>
            <a:r>
              <a:rPr lang="en-US" altLang="ja-JP" sz="2400" dirty="0"/>
              <a:t> </a:t>
            </a:r>
            <a:r>
              <a:rPr lang="en-US" altLang="ja-JP" sz="2400" dirty="0" err="1"/>
              <a:t>tìm</a:t>
            </a:r>
            <a:r>
              <a:rPr lang="en-US" altLang="ja-JP" sz="2400" dirty="0"/>
              <a:t> </a:t>
            </a:r>
            <a:r>
              <a:rPr lang="en-US" altLang="ja-JP" sz="2400" dirty="0" err="1"/>
              <a:t>kiếm</a:t>
            </a:r>
            <a:r>
              <a:rPr lang="en-US" altLang="ja-JP" sz="2400" dirty="0"/>
              <a:t> </a:t>
            </a:r>
            <a:r>
              <a:rPr lang="en-US" altLang="ja-JP" sz="2400" dirty="0" err="1"/>
              <a:t>từ</a:t>
            </a:r>
            <a:r>
              <a:rPr lang="en-US" altLang="ja-JP" sz="2400" dirty="0"/>
              <a:t> </a:t>
            </a:r>
            <a:r>
              <a:rPr lang="en-US" altLang="ja-JP" sz="2400" dirty="0" err="1"/>
              <a:t>mảng</a:t>
            </a:r>
            <a:r>
              <a:rPr lang="en-US" altLang="ja-JP" sz="2400" dirty="0"/>
              <a:t> hay </a:t>
            </a:r>
            <a:r>
              <a:rPr lang="en-US" altLang="ja-JP" sz="2400" dirty="0" err="1"/>
              <a:t>danh</a:t>
            </a:r>
            <a:r>
              <a:rPr lang="en-US" altLang="ja-JP" sz="2400" dirty="0"/>
              <a:t> </a:t>
            </a:r>
            <a:r>
              <a:rPr lang="en-US" altLang="ja-JP" sz="2400" dirty="0" err="1"/>
              <a:t>sách</a:t>
            </a:r>
            <a:r>
              <a:rPr lang="en-US" altLang="ja-JP" sz="2400" dirty="0"/>
              <a:t> </a:t>
            </a:r>
            <a:r>
              <a:rPr lang="en-US" altLang="ja-JP" sz="2400" dirty="0" err="1"/>
              <a:t>kết</a:t>
            </a:r>
            <a:r>
              <a:rPr lang="en-US" altLang="ja-JP" sz="2400" dirty="0"/>
              <a:t> </a:t>
            </a:r>
            <a:r>
              <a:rPr lang="en-US" altLang="ja-JP" sz="2400" dirty="0" err="1"/>
              <a:t>quả</a:t>
            </a:r>
            <a:r>
              <a:rPr lang="en-US" altLang="ja-JP" sz="2400" dirty="0"/>
              <a:t> </a:t>
            </a:r>
            <a:r>
              <a:rPr lang="en-US" altLang="ja-JP" sz="2400" dirty="0" err="1"/>
              <a:t>thay</a:t>
            </a:r>
            <a:r>
              <a:rPr lang="en-US" altLang="ja-JP" sz="2400" dirty="0"/>
              <a:t> </a:t>
            </a:r>
            <a:r>
              <a:rPr lang="en-US" altLang="ja-JP" sz="2400" dirty="0" err="1"/>
              <a:t>vì</a:t>
            </a:r>
            <a:r>
              <a:rPr lang="en-US" altLang="ja-JP" sz="2400" dirty="0"/>
              <a:t> </a:t>
            </a:r>
            <a:r>
              <a:rPr lang="en-US" altLang="ja-JP" sz="2400" dirty="0" err="1"/>
              <a:t>tính</a:t>
            </a:r>
            <a:r>
              <a:rPr lang="en-US" altLang="ja-JP" sz="2400" dirty="0"/>
              <a:t> </a:t>
            </a:r>
            <a:r>
              <a:rPr lang="en-US" altLang="ja-JP" sz="2400" dirty="0" err="1"/>
              <a:t>lại</a:t>
            </a:r>
            <a:r>
              <a:rPr lang="en-US" altLang="ja-JP" sz="2400" dirty="0"/>
              <a:t> </a:t>
            </a:r>
            <a:r>
              <a:rPr lang="en-US" altLang="ja-JP" sz="2400" dirty="0" err="1"/>
              <a:t>hàm</a:t>
            </a:r>
            <a:r>
              <a:rPr lang="en-US" altLang="ja-JP" sz="2400" dirty="0"/>
              <a:t>. </a:t>
            </a:r>
          </a:p>
        </p:txBody>
      </p:sp>
      <p:sp>
        <p:nvSpPr>
          <p:cNvPr id="2" name="Slide Number Placeholder 1">
            <a:extLst>
              <a:ext uri="{FF2B5EF4-FFF2-40B4-BE49-F238E27FC236}">
                <a16:creationId xmlns:a16="http://schemas.microsoft.com/office/drawing/2014/main" id="{CD4B7295-5F9B-4C7C-8685-DE395AF610E3}"/>
              </a:ext>
            </a:extLst>
          </p:cNvPr>
          <p:cNvSpPr>
            <a:spLocks noGrp="1"/>
          </p:cNvSpPr>
          <p:nvPr>
            <p:ph type="sldNum" sz="quarter" idx="12"/>
          </p:nvPr>
        </p:nvSpPr>
        <p:spPr/>
        <p:txBody>
          <a:bodyPr/>
          <a:lstStyle/>
          <a:p>
            <a:fld id="{00ACC793-D879-4A72-AB4C-25BC676A92D0}" type="slidenum">
              <a:rPr lang="en-US" smtClean="0"/>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9654D08-5A3E-400F-BBBC-BE8067B0FCFE}"/>
              </a:ext>
            </a:extLst>
          </p:cNvPr>
          <p:cNvSpPr>
            <a:spLocks noGrp="1" noChangeArrowheads="1"/>
          </p:cNvSpPr>
          <p:nvPr>
            <p:ph type="title"/>
          </p:nvPr>
        </p:nvSpPr>
        <p:spPr/>
        <p:txBody>
          <a:bodyPr/>
          <a:lstStyle/>
          <a:p>
            <a:r>
              <a:rPr lang="en-US" altLang="ja-JP" dirty="0" err="1"/>
              <a:t>Quy</a:t>
            </a:r>
            <a:r>
              <a:rPr lang="en-US" altLang="ja-JP" dirty="0"/>
              <a:t> </a:t>
            </a:r>
            <a:r>
              <a:rPr lang="en-US" altLang="ja-JP" dirty="0" err="1"/>
              <a:t>tắc</a:t>
            </a:r>
            <a:r>
              <a:rPr lang="en-US" altLang="ja-JP" dirty="0"/>
              <a:t> </a:t>
            </a:r>
            <a:r>
              <a:rPr lang="en-US" altLang="ja-JP" dirty="0" err="1"/>
              <a:t>tăng</a:t>
            </a:r>
            <a:r>
              <a:rPr lang="en-US" altLang="ja-JP" dirty="0"/>
              <a:t> </a:t>
            </a:r>
            <a:r>
              <a:rPr lang="en-US" altLang="ja-JP" dirty="0" err="1"/>
              <a:t>tốc</a:t>
            </a:r>
            <a:r>
              <a:rPr lang="en-US" altLang="ja-JP" dirty="0"/>
              <a:t> </a:t>
            </a:r>
            <a:r>
              <a:rPr lang="en-US" altLang="ja-JP" dirty="0" err="1"/>
              <a:t>độ</a:t>
            </a:r>
            <a:r>
              <a:rPr lang="en-US" altLang="en-US" dirty="0"/>
              <a:t> (</a:t>
            </a:r>
            <a:r>
              <a:rPr lang="en-US" altLang="en-US" dirty="0" err="1"/>
              <a:t>tiếp</a:t>
            </a:r>
            <a:r>
              <a:rPr lang="en-US" altLang="en-US"/>
              <a:t>)</a:t>
            </a:r>
            <a:endParaRPr lang="en-US" altLang="ja-JP" dirty="0"/>
          </a:p>
        </p:txBody>
      </p:sp>
      <p:sp>
        <p:nvSpPr>
          <p:cNvPr id="92163" name="Rectangle 3">
            <a:extLst>
              <a:ext uri="{FF2B5EF4-FFF2-40B4-BE49-F238E27FC236}">
                <a16:creationId xmlns:a16="http://schemas.microsoft.com/office/drawing/2014/main" id="{CC5EC22F-8101-42FD-B85F-9D560C5451BD}"/>
              </a:ext>
            </a:extLst>
          </p:cNvPr>
          <p:cNvSpPr>
            <a:spLocks noGrp="1" noChangeArrowheads="1"/>
          </p:cNvSpPr>
          <p:nvPr>
            <p:ph idx="1"/>
          </p:nvPr>
        </p:nvSpPr>
        <p:spPr/>
        <p:txBody>
          <a:bodyPr>
            <a:normAutofit/>
          </a:bodyPr>
          <a:lstStyle/>
          <a:p>
            <a:r>
              <a:rPr lang="en-US" altLang="ja-JP" sz="2800" dirty="0"/>
              <a:t>Caching: </a:t>
            </a:r>
          </a:p>
          <a:p>
            <a:pPr lvl="1">
              <a:spcBef>
                <a:spcPts val="1000"/>
              </a:spcBef>
            </a:pPr>
            <a:r>
              <a:rPr lang="en-US" altLang="ja-JP" sz="2400" dirty="0" err="1"/>
              <a:t>Dữ</a:t>
            </a:r>
            <a:r>
              <a:rPr lang="en-US" altLang="ja-JP" sz="2400" dirty="0"/>
              <a:t> </a:t>
            </a:r>
            <a:r>
              <a:rPr lang="en-US" altLang="ja-JP" sz="2400" dirty="0" err="1"/>
              <a:t>liệu</a:t>
            </a:r>
            <a:r>
              <a:rPr lang="en-US" altLang="ja-JP" sz="2400" dirty="0"/>
              <a:t> </a:t>
            </a:r>
            <a:r>
              <a:rPr lang="en-US" altLang="ja-JP" sz="2400" dirty="0" err="1"/>
              <a:t>thường</a:t>
            </a:r>
            <a:r>
              <a:rPr lang="en-US" altLang="ja-JP" sz="2400" dirty="0"/>
              <a:t> </a:t>
            </a:r>
            <a:r>
              <a:rPr lang="en-US" altLang="ja-JP" sz="2400" dirty="0" err="1"/>
              <a:t>dùng</a:t>
            </a:r>
            <a:r>
              <a:rPr lang="en-US" altLang="ja-JP" sz="2400" dirty="0"/>
              <a:t> </a:t>
            </a:r>
            <a:r>
              <a:rPr lang="en-US" altLang="ja-JP" sz="2400" dirty="0" err="1"/>
              <a:t>cần</a:t>
            </a:r>
            <a:r>
              <a:rPr lang="en-US" altLang="ja-JP" sz="2400" dirty="0"/>
              <a:t> </a:t>
            </a:r>
            <a:r>
              <a:rPr lang="en-US" altLang="ja-JP" sz="2400" dirty="0" err="1"/>
              <a:t>phải</a:t>
            </a:r>
            <a:r>
              <a:rPr lang="en-US" altLang="ja-JP" sz="2400" dirty="0"/>
              <a:t> </a:t>
            </a:r>
            <a:r>
              <a:rPr lang="en-US" altLang="ja-JP" sz="2400" dirty="0" err="1"/>
              <a:t>dễ</a:t>
            </a:r>
            <a:r>
              <a:rPr lang="en-US" altLang="ja-JP" sz="2400" dirty="0"/>
              <a:t> </a:t>
            </a:r>
            <a:r>
              <a:rPr lang="en-US" altLang="ja-JP" sz="2400" dirty="0" err="1"/>
              <a:t>tiếp</a:t>
            </a:r>
            <a:r>
              <a:rPr lang="en-US" altLang="ja-JP" sz="2400" dirty="0"/>
              <a:t> </a:t>
            </a:r>
            <a:r>
              <a:rPr lang="en-US" altLang="ja-JP" sz="2400" dirty="0" err="1"/>
              <a:t>cận</a:t>
            </a:r>
            <a:r>
              <a:rPr lang="en-US" altLang="ja-JP" sz="2400" dirty="0"/>
              <a:t> </a:t>
            </a:r>
            <a:r>
              <a:rPr lang="en-US" altLang="ja-JP" sz="2400" dirty="0" err="1"/>
              <a:t>nhất</a:t>
            </a:r>
            <a:r>
              <a:rPr lang="en-US" altLang="ja-JP" sz="2400" dirty="0"/>
              <a:t>, </a:t>
            </a:r>
            <a:r>
              <a:rPr lang="en-US" altLang="ja-JP" sz="2400" dirty="0" err="1"/>
              <a:t>luôn</a:t>
            </a:r>
            <a:r>
              <a:rPr lang="en-US" altLang="ja-JP" sz="2400" dirty="0"/>
              <a:t> </a:t>
            </a:r>
            <a:r>
              <a:rPr lang="en-US" altLang="ja-JP" sz="2400" dirty="0" err="1"/>
              <a:t>hiện</a:t>
            </a:r>
            <a:r>
              <a:rPr lang="en-US" altLang="ja-JP" sz="2400" dirty="0"/>
              <a:t> </a:t>
            </a:r>
            <a:r>
              <a:rPr lang="en-US" altLang="ja-JP" sz="2400" dirty="0" err="1"/>
              <a:t>hữu</a:t>
            </a:r>
            <a:r>
              <a:rPr lang="en-US" altLang="ja-JP" sz="2400" dirty="0"/>
              <a:t>. </a:t>
            </a:r>
          </a:p>
          <a:p>
            <a:r>
              <a:rPr lang="en-US" altLang="ja-JP" sz="2800" dirty="0"/>
              <a:t>Lazy Evaluation: </a:t>
            </a:r>
          </a:p>
          <a:p>
            <a:pPr lvl="1">
              <a:spcBef>
                <a:spcPts val="1000"/>
              </a:spcBef>
            </a:pPr>
            <a:r>
              <a:rPr lang="en-US" altLang="ja-JP" sz="2400" dirty="0" err="1"/>
              <a:t>Không</a:t>
            </a:r>
            <a:r>
              <a:rPr lang="en-US" altLang="ja-JP" sz="2400" dirty="0"/>
              <a:t> bao </a:t>
            </a:r>
            <a:r>
              <a:rPr lang="en-US" altLang="ja-JP" sz="2400" dirty="0" err="1"/>
              <a:t>giờ</a:t>
            </a:r>
            <a:r>
              <a:rPr lang="en-US" altLang="ja-JP" sz="2400" dirty="0"/>
              <a:t> </a:t>
            </a:r>
            <a:r>
              <a:rPr lang="en-US" altLang="ja-JP" sz="2400" dirty="0" err="1"/>
              <a:t>tính</a:t>
            </a:r>
            <a:r>
              <a:rPr lang="en-US" altLang="ja-JP" sz="2400" dirty="0"/>
              <a:t> 1 </a:t>
            </a:r>
            <a:r>
              <a:rPr lang="en-US" altLang="ja-JP" sz="2400" dirty="0" err="1"/>
              <a:t>phần</a:t>
            </a:r>
            <a:r>
              <a:rPr lang="en-US" altLang="ja-JP" sz="2400" dirty="0"/>
              <a:t> </a:t>
            </a:r>
            <a:r>
              <a:rPr lang="en-US" altLang="ja-JP" sz="2400" dirty="0" err="1"/>
              <a:t>tử</a:t>
            </a:r>
            <a:r>
              <a:rPr lang="en-US" altLang="ja-JP" sz="2400" dirty="0"/>
              <a:t> </a:t>
            </a:r>
            <a:r>
              <a:rPr lang="en-US" altLang="ja-JP" sz="2400" dirty="0" err="1"/>
              <a:t>cho</a:t>
            </a:r>
            <a:r>
              <a:rPr lang="en-US" altLang="ja-JP" sz="2400" dirty="0"/>
              <a:t> </a:t>
            </a:r>
            <a:r>
              <a:rPr lang="en-US" altLang="ja-JP" sz="2400" dirty="0" err="1"/>
              <a:t>đến</a:t>
            </a:r>
            <a:r>
              <a:rPr lang="en-US" altLang="ja-JP" sz="2400" dirty="0"/>
              <a:t> </a:t>
            </a:r>
            <a:r>
              <a:rPr lang="en-US" altLang="ja-JP" sz="2400" dirty="0" err="1"/>
              <a:t>khi</a:t>
            </a:r>
            <a:r>
              <a:rPr lang="en-US" altLang="ja-JP" sz="2400" dirty="0"/>
              <a:t> </a:t>
            </a:r>
            <a:r>
              <a:rPr lang="en-US" altLang="ja-JP" sz="2400" dirty="0" err="1"/>
              <a:t>cần</a:t>
            </a:r>
            <a:r>
              <a:rPr lang="en-US" altLang="ja-JP" sz="2400" dirty="0"/>
              <a:t> </a:t>
            </a:r>
            <a:r>
              <a:rPr lang="en-US" altLang="ja-JP" sz="2400" dirty="0" err="1"/>
              <a:t>để</a:t>
            </a:r>
            <a:r>
              <a:rPr lang="en-US" altLang="ja-JP" sz="2400" dirty="0"/>
              <a:t> </a:t>
            </a:r>
            <a:r>
              <a:rPr lang="en-US" altLang="ja-JP" sz="2400" dirty="0" err="1"/>
              <a:t>tránh</a:t>
            </a:r>
            <a:r>
              <a:rPr lang="en-US" altLang="ja-JP" sz="2400" dirty="0"/>
              <a:t> </a:t>
            </a:r>
            <a:r>
              <a:rPr lang="en-US" altLang="ja-JP" sz="2400" dirty="0" err="1"/>
              <a:t>những</a:t>
            </a:r>
            <a:r>
              <a:rPr lang="en-US" altLang="ja-JP" sz="2400" dirty="0"/>
              <a:t> </a:t>
            </a:r>
            <a:r>
              <a:rPr lang="en-US" altLang="ja-JP" sz="2400" dirty="0" err="1"/>
              <a:t>sự</a:t>
            </a:r>
            <a:r>
              <a:rPr lang="en-US" altLang="ja-JP" sz="2400" dirty="0"/>
              <a:t> </a:t>
            </a:r>
            <a:r>
              <a:rPr lang="en-US" altLang="ja-JP" sz="2400" dirty="0" err="1"/>
              <a:t>tính</a:t>
            </a:r>
            <a:r>
              <a:rPr lang="en-US" altLang="ja-JP" sz="2400" dirty="0"/>
              <a:t> </a:t>
            </a:r>
            <a:r>
              <a:rPr lang="en-US" altLang="ja-JP" sz="2400" dirty="0" err="1"/>
              <a:t>toán</a:t>
            </a:r>
            <a:r>
              <a:rPr lang="en-US" altLang="ja-JP" sz="2400" dirty="0"/>
              <a:t> </a:t>
            </a:r>
            <a:r>
              <a:rPr lang="en-US" altLang="ja-JP" sz="2400" dirty="0" err="1"/>
              <a:t>không</a:t>
            </a:r>
            <a:r>
              <a:rPr lang="en-US" altLang="ja-JP" sz="2400" dirty="0"/>
              <a:t> </a:t>
            </a:r>
            <a:r>
              <a:rPr lang="en-US" altLang="ja-JP" sz="2400" dirty="0" err="1"/>
              <a:t>cần</a:t>
            </a:r>
            <a:r>
              <a:rPr lang="en-US" altLang="ja-JP" sz="2400" dirty="0"/>
              <a:t> </a:t>
            </a:r>
            <a:r>
              <a:rPr lang="en-US" altLang="ja-JP" sz="2400" dirty="0" err="1"/>
              <a:t>thiết</a:t>
            </a:r>
            <a:r>
              <a:rPr lang="en-US" altLang="ja-JP" sz="2400" dirty="0"/>
              <a:t>. </a:t>
            </a:r>
          </a:p>
          <a:p>
            <a:endParaRPr lang="en-US" altLang="ja-JP" sz="2800" dirty="0"/>
          </a:p>
        </p:txBody>
      </p:sp>
      <p:sp>
        <p:nvSpPr>
          <p:cNvPr id="2" name="Slide Number Placeholder 1">
            <a:extLst>
              <a:ext uri="{FF2B5EF4-FFF2-40B4-BE49-F238E27FC236}">
                <a16:creationId xmlns:a16="http://schemas.microsoft.com/office/drawing/2014/main" id="{8878CE02-B87F-41C0-92C7-BA3C7C92713D}"/>
              </a:ext>
            </a:extLst>
          </p:cNvPr>
          <p:cNvSpPr>
            <a:spLocks noGrp="1"/>
          </p:cNvSpPr>
          <p:nvPr>
            <p:ph type="sldNum" sz="quarter" idx="12"/>
          </p:nvPr>
        </p:nvSpPr>
        <p:spPr/>
        <p:txBody>
          <a:bodyPr/>
          <a:lstStyle/>
          <a:p>
            <a:fld id="{00ACC793-D879-4A72-AB4C-25BC676A92D0}" type="slidenum">
              <a:rPr lang="en-US" smtClean="0"/>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FA56B9A-CEB0-4759-97C9-14725C9542F4}"/>
              </a:ext>
            </a:extLst>
          </p:cNvPr>
          <p:cNvSpPr>
            <a:spLocks noGrp="1" noChangeArrowheads="1"/>
          </p:cNvSpPr>
          <p:nvPr>
            <p:ph type="title"/>
          </p:nvPr>
        </p:nvSpPr>
        <p:spPr/>
        <p:txBody>
          <a:bodyPr/>
          <a:lstStyle/>
          <a:p>
            <a:r>
              <a:rPr lang="en-US" altLang="ja-JP" dirty="0" err="1"/>
              <a:t>Quy</a:t>
            </a:r>
            <a:r>
              <a:rPr lang="en-US" altLang="ja-JP" dirty="0"/>
              <a:t> </a:t>
            </a:r>
            <a:r>
              <a:rPr lang="en-US" altLang="ja-JP" dirty="0" err="1"/>
              <a:t>tắc</a:t>
            </a:r>
            <a:r>
              <a:rPr lang="en-US" altLang="ja-JP" dirty="0"/>
              <a:t> </a:t>
            </a:r>
            <a:r>
              <a:rPr lang="en-US" altLang="ja-JP" dirty="0" err="1"/>
              <a:t>lặp</a:t>
            </a:r>
            <a:r>
              <a:rPr lang="en-US" altLang="ja-JP" dirty="0"/>
              <a:t>: Loop Rules</a:t>
            </a:r>
          </a:p>
        </p:txBody>
      </p:sp>
      <p:sp>
        <p:nvSpPr>
          <p:cNvPr id="93187" name="Rectangle 3">
            <a:extLst>
              <a:ext uri="{FF2B5EF4-FFF2-40B4-BE49-F238E27FC236}">
                <a16:creationId xmlns:a16="http://schemas.microsoft.com/office/drawing/2014/main" id="{083EC369-8B98-4219-9AB6-A01B7BC77BEB}"/>
              </a:ext>
            </a:extLst>
          </p:cNvPr>
          <p:cNvSpPr>
            <a:spLocks noGrp="1" noChangeArrowheads="1"/>
          </p:cNvSpPr>
          <p:nvPr>
            <p:ph idx="1"/>
          </p:nvPr>
        </p:nvSpPr>
        <p:spPr/>
        <p:txBody>
          <a:bodyPr>
            <a:normAutofit/>
          </a:bodyPr>
          <a:lstStyle/>
          <a:p>
            <a:r>
              <a:rPr lang="en-US" altLang="ja-JP" sz="2800" dirty="0" err="1"/>
              <a:t>Những</a:t>
            </a:r>
            <a:r>
              <a:rPr lang="en-US" altLang="ja-JP" sz="2800" dirty="0"/>
              <a:t> </a:t>
            </a:r>
            <a:r>
              <a:rPr lang="en-US" altLang="ja-JP" sz="2800" dirty="0" err="1"/>
              <a:t>điểm</a:t>
            </a:r>
            <a:r>
              <a:rPr lang="en-US" altLang="ja-JP" sz="2800" dirty="0"/>
              <a:t> </a:t>
            </a:r>
            <a:r>
              <a:rPr lang="en-US" altLang="ja-JP" sz="2800" dirty="0" err="1"/>
              <a:t>nóng</a:t>
            </a:r>
            <a:r>
              <a:rPr lang="en-US" altLang="ja-JP" sz="2800" dirty="0"/>
              <a:t> - </a:t>
            </a:r>
            <a:r>
              <a:rPr lang="tr-TR" altLang="en-US" sz="2800" dirty="0"/>
              <a:t>H</a:t>
            </a:r>
            <a:r>
              <a:rPr lang="en-US" altLang="ja-JP" sz="2800" dirty="0" err="1"/>
              <a:t>ot</a:t>
            </a:r>
            <a:r>
              <a:rPr lang="en-US" altLang="ja-JP" sz="2800" dirty="0"/>
              <a:t> spots </a:t>
            </a:r>
            <a:r>
              <a:rPr lang="en-US" altLang="ja-JP" sz="2800" dirty="0" err="1"/>
              <a:t>trong</a:t>
            </a:r>
            <a:r>
              <a:rPr lang="en-US" altLang="ja-JP" sz="2800" dirty="0"/>
              <a:t> </a:t>
            </a:r>
            <a:r>
              <a:rPr lang="en-US" altLang="ja-JP" sz="2800" dirty="0" err="1"/>
              <a:t>phần</a:t>
            </a:r>
            <a:r>
              <a:rPr lang="en-US" altLang="ja-JP" sz="2800" dirty="0"/>
              <a:t> </a:t>
            </a:r>
            <a:r>
              <a:rPr lang="en-US" altLang="ja-JP" sz="2800" dirty="0" err="1"/>
              <a:t>lớn</a:t>
            </a:r>
            <a:r>
              <a:rPr lang="en-US" altLang="ja-JP" sz="2800" dirty="0"/>
              <a:t> </a:t>
            </a:r>
            <a:r>
              <a:rPr lang="en-US" altLang="ja-JP" sz="2800" dirty="0" err="1"/>
              <a:t>các</a:t>
            </a:r>
            <a:r>
              <a:rPr lang="en-US" altLang="ja-JP" sz="2800" dirty="0"/>
              <a:t> </a:t>
            </a:r>
            <a:r>
              <a:rPr lang="en-US" altLang="ja-JP" sz="2800" dirty="0" err="1"/>
              <a:t>chương</a:t>
            </a:r>
            <a:r>
              <a:rPr lang="en-US" altLang="ja-JP" sz="2800" dirty="0"/>
              <a:t> </a:t>
            </a:r>
            <a:r>
              <a:rPr lang="en-US" altLang="ja-JP" sz="2800" dirty="0" err="1"/>
              <a:t>trình</a:t>
            </a:r>
            <a:r>
              <a:rPr lang="en-US" altLang="ja-JP" sz="2800" dirty="0"/>
              <a:t> </a:t>
            </a:r>
            <a:r>
              <a:rPr lang="en-US" altLang="ja-JP" sz="2800" dirty="0" err="1"/>
              <a:t>đến</a:t>
            </a:r>
            <a:r>
              <a:rPr lang="en-US" altLang="ja-JP" sz="2800" dirty="0"/>
              <a:t> </a:t>
            </a:r>
            <a:r>
              <a:rPr lang="en-US" altLang="ja-JP" sz="2800" dirty="0" err="1"/>
              <a:t>từ</a:t>
            </a:r>
            <a:r>
              <a:rPr lang="en-US" altLang="ja-JP" sz="2800" dirty="0"/>
              <a:t> </a:t>
            </a:r>
            <a:r>
              <a:rPr lang="en-US" altLang="ja-JP" sz="2800" dirty="0" err="1"/>
              <a:t>các</a:t>
            </a:r>
            <a:r>
              <a:rPr lang="en-US" altLang="ja-JP" sz="2800" dirty="0"/>
              <a:t> </a:t>
            </a:r>
            <a:r>
              <a:rPr lang="en-US" altLang="ja-JP" sz="2800" dirty="0" err="1"/>
              <a:t>vòng</a:t>
            </a:r>
            <a:r>
              <a:rPr lang="en-US" altLang="ja-JP" sz="2800" dirty="0"/>
              <a:t> </a:t>
            </a:r>
            <a:r>
              <a:rPr lang="en-US" altLang="ja-JP" sz="2800" dirty="0" err="1"/>
              <a:t>lặp</a:t>
            </a:r>
            <a:r>
              <a:rPr lang="tr-TR" altLang="en-US" sz="2800" dirty="0"/>
              <a:t>:</a:t>
            </a:r>
            <a:r>
              <a:rPr lang="en-US" altLang="ja-JP" sz="2800" dirty="0"/>
              <a:t> </a:t>
            </a:r>
          </a:p>
          <a:p>
            <a:r>
              <a:rPr lang="en-US" altLang="ja-JP" sz="2800" dirty="0" err="1"/>
              <a:t>Đưa</a:t>
            </a:r>
            <a:r>
              <a:rPr lang="tr-TR" altLang="en-US" sz="2800" dirty="0"/>
              <a:t> </a:t>
            </a:r>
            <a:r>
              <a:rPr lang="en-US" altLang="ja-JP" sz="2800" dirty="0"/>
              <a:t>Code ra </a:t>
            </a:r>
            <a:r>
              <a:rPr lang="en-US" altLang="ja-JP" sz="2800" dirty="0" err="1"/>
              <a:t>khỏi</a:t>
            </a:r>
            <a:r>
              <a:rPr lang="en-US" altLang="ja-JP" sz="2800" dirty="0"/>
              <a:t> </a:t>
            </a:r>
            <a:r>
              <a:rPr lang="en-US" altLang="ja-JP" sz="2800" dirty="0" err="1"/>
              <a:t>các</a:t>
            </a:r>
            <a:r>
              <a:rPr lang="en-US" altLang="ja-JP" sz="2800" dirty="0"/>
              <a:t> </a:t>
            </a:r>
            <a:r>
              <a:rPr lang="en-US" altLang="ja-JP" sz="2800" dirty="0" err="1"/>
              <a:t>vòng</a:t>
            </a:r>
            <a:r>
              <a:rPr lang="en-US" altLang="ja-JP" sz="2800" dirty="0"/>
              <a:t> </a:t>
            </a:r>
            <a:r>
              <a:rPr lang="en-US" altLang="ja-JP" sz="2800" dirty="0" err="1"/>
              <a:t>lặp</a:t>
            </a:r>
            <a:r>
              <a:rPr lang="en-US" altLang="ja-JP" sz="2800" dirty="0"/>
              <a:t>: </a:t>
            </a:r>
          </a:p>
          <a:p>
            <a:pPr lvl="1">
              <a:spcBef>
                <a:spcPts val="1000"/>
              </a:spcBef>
            </a:pPr>
            <a:r>
              <a:rPr lang="en-US" altLang="ja-JP" sz="2400" dirty="0" err="1"/>
              <a:t>Thay</a:t>
            </a:r>
            <a:r>
              <a:rPr lang="en-US" altLang="ja-JP" sz="2400" dirty="0"/>
              <a:t> </a:t>
            </a:r>
            <a:r>
              <a:rPr lang="en-US" altLang="ja-JP" sz="2400" dirty="0" err="1"/>
              <a:t>vì</a:t>
            </a:r>
            <a:r>
              <a:rPr lang="en-US" altLang="ja-JP" sz="2400" dirty="0"/>
              <a:t> </a:t>
            </a:r>
            <a:r>
              <a:rPr lang="en-US" altLang="ja-JP" sz="2400" dirty="0" err="1"/>
              <a:t>thực</a:t>
            </a:r>
            <a:r>
              <a:rPr lang="en-US" altLang="ja-JP" sz="2400" dirty="0"/>
              <a:t> </a:t>
            </a:r>
            <a:r>
              <a:rPr lang="en-US" altLang="ja-JP" sz="2400" dirty="0" err="1"/>
              <a:t>hiện</a:t>
            </a:r>
            <a:r>
              <a:rPr lang="en-US" altLang="ja-JP" sz="2400" dirty="0"/>
              <a:t> </a:t>
            </a:r>
            <a:r>
              <a:rPr lang="en-US" altLang="ja-JP" sz="2400" dirty="0" err="1"/>
              <a:t>việc</a:t>
            </a:r>
            <a:r>
              <a:rPr lang="en-US" altLang="ja-JP" sz="2400" dirty="0"/>
              <a:t> </a:t>
            </a:r>
            <a:r>
              <a:rPr lang="en-US" altLang="ja-JP" sz="2400" dirty="0" err="1"/>
              <a:t>tính</a:t>
            </a:r>
            <a:r>
              <a:rPr lang="en-US" altLang="ja-JP" sz="2400" dirty="0"/>
              <a:t> </a:t>
            </a:r>
            <a:r>
              <a:rPr lang="en-US" altLang="ja-JP" sz="2400" dirty="0" err="1"/>
              <a:t>toán</a:t>
            </a:r>
            <a:r>
              <a:rPr lang="en-US" altLang="ja-JP" sz="2400" dirty="0"/>
              <a:t> </a:t>
            </a:r>
            <a:r>
              <a:rPr lang="en-US" altLang="ja-JP" sz="2400" dirty="0" err="1"/>
              <a:t>trong</a:t>
            </a:r>
            <a:r>
              <a:rPr lang="en-US" altLang="ja-JP" sz="2400" dirty="0"/>
              <a:t> </a:t>
            </a:r>
            <a:r>
              <a:rPr lang="en-US" altLang="ja-JP" sz="2400" dirty="0" err="1"/>
              <a:t>mỗi</a:t>
            </a:r>
            <a:r>
              <a:rPr lang="en-US" altLang="ja-JP" sz="2400" dirty="0"/>
              <a:t> </a:t>
            </a:r>
            <a:r>
              <a:rPr lang="en-US" altLang="ja-JP" sz="2400" dirty="0" err="1"/>
              <a:t>lần</a:t>
            </a:r>
            <a:r>
              <a:rPr lang="en-US" altLang="ja-JP" sz="2400" dirty="0"/>
              <a:t> </a:t>
            </a:r>
            <a:r>
              <a:rPr lang="en-US" altLang="ja-JP" sz="2400" dirty="0" err="1"/>
              <a:t>lặp</a:t>
            </a:r>
            <a:r>
              <a:rPr lang="en-US" altLang="ja-JP" sz="2400" dirty="0"/>
              <a:t>, </a:t>
            </a:r>
            <a:r>
              <a:rPr lang="en-US" altLang="ja-JP" sz="2400" dirty="0" err="1"/>
              <a:t>tốt</a:t>
            </a:r>
            <a:r>
              <a:rPr lang="en-US" altLang="ja-JP" sz="2400" dirty="0"/>
              <a:t> </a:t>
            </a:r>
            <a:r>
              <a:rPr lang="en-US" altLang="ja-JP" sz="2400" dirty="0" err="1"/>
              <a:t>nhất</a:t>
            </a:r>
            <a:r>
              <a:rPr lang="en-US" altLang="ja-JP" sz="2400" dirty="0"/>
              <a:t> </a:t>
            </a:r>
            <a:r>
              <a:rPr lang="en-US" altLang="ja-JP" sz="2400" dirty="0" err="1"/>
              <a:t>thực</a:t>
            </a:r>
            <a:r>
              <a:rPr lang="en-US" altLang="ja-JP" sz="2400" dirty="0"/>
              <a:t> </a:t>
            </a:r>
            <a:r>
              <a:rPr lang="en-US" altLang="ja-JP" sz="2400" dirty="0" err="1"/>
              <a:t>hiện</a:t>
            </a:r>
            <a:r>
              <a:rPr lang="en-US" altLang="ja-JP" sz="2400" dirty="0"/>
              <a:t> </a:t>
            </a:r>
            <a:r>
              <a:rPr lang="en-US" altLang="ja-JP" sz="2400" dirty="0" err="1"/>
              <a:t>nó</a:t>
            </a:r>
            <a:r>
              <a:rPr lang="en-US" altLang="ja-JP" sz="2400" dirty="0"/>
              <a:t> </a:t>
            </a:r>
            <a:r>
              <a:rPr lang="en-US" altLang="ja-JP" sz="2400" dirty="0" err="1"/>
              <a:t>chỉ</a:t>
            </a:r>
            <a:r>
              <a:rPr lang="en-US" altLang="ja-JP" sz="2400" dirty="0"/>
              <a:t> </a:t>
            </a:r>
            <a:r>
              <a:rPr lang="en-US" altLang="ja-JP" sz="2400" dirty="0" err="1"/>
              <a:t>một</a:t>
            </a:r>
            <a:r>
              <a:rPr lang="en-US" altLang="ja-JP" sz="2400" dirty="0"/>
              <a:t> </a:t>
            </a:r>
            <a:r>
              <a:rPr lang="en-US" altLang="ja-JP" sz="2400" dirty="0" err="1"/>
              <a:t>lần</a:t>
            </a:r>
            <a:r>
              <a:rPr lang="en-US" altLang="ja-JP" sz="2400" dirty="0"/>
              <a:t> </a:t>
            </a:r>
            <a:r>
              <a:rPr lang="en-US" altLang="ja-JP" sz="2400" dirty="0" err="1"/>
              <a:t>bên</a:t>
            </a:r>
            <a:r>
              <a:rPr lang="en-US" altLang="ja-JP" sz="2400" dirty="0"/>
              <a:t> </a:t>
            </a:r>
            <a:r>
              <a:rPr lang="en-US" altLang="ja-JP" sz="2400" dirty="0" err="1"/>
              <a:t>ngoài</a:t>
            </a:r>
            <a:r>
              <a:rPr lang="en-US" altLang="ja-JP" sz="2400" dirty="0"/>
              <a:t> </a:t>
            </a:r>
            <a:r>
              <a:rPr lang="en-US" altLang="ja-JP" sz="2400" dirty="0" err="1"/>
              <a:t>vòng</a:t>
            </a:r>
            <a:r>
              <a:rPr lang="en-US" altLang="ja-JP" sz="2400" dirty="0"/>
              <a:t> </a:t>
            </a:r>
            <a:r>
              <a:rPr lang="en-US" altLang="ja-JP" sz="2400" dirty="0" err="1"/>
              <a:t>lặp</a:t>
            </a:r>
            <a:r>
              <a:rPr lang="en-US" altLang="ja-JP" sz="2400" dirty="0"/>
              <a:t>- </a:t>
            </a:r>
            <a:r>
              <a:rPr lang="en-US" altLang="ja-JP" sz="2400" dirty="0" err="1"/>
              <a:t>nếu</a:t>
            </a:r>
            <a:r>
              <a:rPr lang="en-US" altLang="ja-JP" sz="2400" dirty="0"/>
              <a:t> </a:t>
            </a:r>
            <a:r>
              <a:rPr lang="en-US" altLang="ja-JP" sz="2400" dirty="0" err="1"/>
              <a:t>được</a:t>
            </a:r>
            <a:r>
              <a:rPr lang="en-US" altLang="ja-JP" sz="2400" dirty="0"/>
              <a:t>.</a:t>
            </a:r>
            <a:endParaRPr lang="tr-TR" altLang="en-US" sz="2400" dirty="0"/>
          </a:p>
          <a:p>
            <a:r>
              <a:rPr lang="en-US" altLang="ja-JP" sz="2800" dirty="0" err="1"/>
              <a:t>Kết</a:t>
            </a:r>
            <a:r>
              <a:rPr lang="en-US" altLang="ja-JP" sz="2800" dirty="0"/>
              <a:t> </a:t>
            </a:r>
            <a:r>
              <a:rPr lang="en-US" altLang="ja-JP" sz="2800" dirty="0" err="1"/>
              <a:t>hợp</a:t>
            </a:r>
            <a:r>
              <a:rPr lang="en-US" altLang="ja-JP" sz="2800" dirty="0"/>
              <a:t> </a:t>
            </a:r>
            <a:r>
              <a:rPr lang="en-US" altLang="ja-JP" sz="2800" dirty="0" err="1"/>
              <a:t>các</a:t>
            </a:r>
            <a:r>
              <a:rPr lang="en-US" altLang="ja-JP" sz="2800" dirty="0"/>
              <a:t> </a:t>
            </a:r>
            <a:r>
              <a:rPr lang="en-US" altLang="ja-JP" sz="2800" dirty="0" err="1"/>
              <a:t>vòng</a:t>
            </a:r>
            <a:r>
              <a:rPr lang="en-US" altLang="ja-JP" sz="2800" dirty="0"/>
              <a:t> </a:t>
            </a:r>
            <a:r>
              <a:rPr lang="en-US" altLang="ja-JP" sz="2800" dirty="0" err="1"/>
              <a:t>lặp</a:t>
            </a:r>
            <a:r>
              <a:rPr lang="en-US" altLang="ja-JP" sz="2800" dirty="0"/>
              <a:t> – loop fusion: </a:t>
            </a:r>
          </a:p>
          <a:p>
            <a:pPr lvl="1">
              <a:spcBef>
                <a:spcPts val="1000"/>
              </a:spcBef>
            </a:pPr>
            <a:r>
              <a:rPr lang="en-US" altLang="ja-JP" sz="2400" dirty="0" err="1"/>
              <a:t>Nếu</a:t>
            </a:r>
            <a:r>
              <a:rPr lang="en-US" altLang="ja-JP" sz="2400" dirty="0"/>
              <a:t> 2 </a:t>
            </a:r>
            <a:r>
              <a:rPr lang="en-US" altLang="ja-JP" sz="2400" dirty="0" err="1"/>
              <a:t>vòng</a:t>
            </a:r>
            <a:r>
              <a:rPr lang="en-US" altLang="ja-JP" sz="2400" dirty="0"/>
              <a:t> </a:t>
            </a:r>
            <a:r>
              <a:rPr lang="en-US" altLang="ja-JP" sz="2400" dirty="0" err="1"/>
              <a:t>lặp</a:t>
            </a:r>
            <a:r>
              <a:rPr lang="en-US" altLang="ja-JP" sz="2400" dirty="0"/>
              <a:t> </a:t>
            </a:r>
            <a:r>
              <a:rPr lang="en-US" altLang="ja-JP" sz="2400" dirty="0" err="1"/>
              <a:t>gần</a:t>
            </a:r>
            <a:r>
              <a:rPr lang="en-US" altLang="ja-JP" sz="2400" dirty="0"/>
              <a:t> </a:t>
            </a:r>
            <a:r>
              <a:rPr lang="en-US" altLang="ja-JP" sz="2400" dirty="0" err="1"/>
              <a:t>nhau</a:t>
            </a:r>
            <a:r>
              <a:rPr lang="en-US" altLang="ja-JP" sz="2400" dirty="0"/>
              <a:t> </a:t>
            </a:r>
            <a:r>
              <a:rPr lang="en-US" altLang="ja-JP" sz="2400" dirty="0" err="1"/>
              <a:t>cùng</a:t>
            </a:r>
            <a:r>
              <a:rPr lang="en-US" altLang="ja-JP" sz="2400" dirty="0"/>
              <a:t> </a:t>
            </a:r>
            <a:r>
              <a:rPr lang="en-US" altLang="ja-JP" sz="2400" dirty="0" err="1"/>
              <a:t>thao</a:t>
            </a:r>
            <a:r>
              <a:rPr lang="en-US" altLang="ja-JP" sz="2400" dirty="0"/>
              <a:t> </a:t>
            </a:r>
            <a:r>
              <a:rPr lang="en-US" altLang="ja-JP" sz="2400" dirty="0" err="1"/>
              <a:t>tác</a:t>
            </a:r>
            <a:r>
              <a:rPr lang="en-US" altLang="ja-JP" sz="2400" dirty="0"/>
              <a:t> </a:t>
            </a:r>
            <a:r>
              <a:rPr lang="en-US" altLang="ja-JP" sz="2400" dirty="0" err="1"/>
              <a:t>trên</a:t>
            </a:r>
            <a:r>
              <a:rPr lang="en-US" altLang="ja-JP" sz="2400" dirty="0"/>
              <a:t> </a:t>
            </a:r>
            <a:r>
              <a:rPr lang="en-US" altLang="ja-JP" sz="2400" dirty="0" err="1"/>
              <a:t>cùng</a:t>
            </a:r>
            <a:r>
              <a:rPr lang="en-US" altLang="ja-JP" sz="2400" dirty="0"/>
              <a:t> 1 </a:t>
            </a:r>
            <a:r>
              <a:rPr lang="en-US" altLang="ja-JP" sz="2400" dirty="0" err="1"/>
              <a:t>tập</a:t>
            </a:r>
            <a:r>
              <a:rPr lang="en-US" altLang="ja-JP" sz="2400" dirty="0"/>
              <a:t> </a:t>
            </a:r>
            <a:r>
              <a:rPr lang="en-US" altLang="ja-JP" sz="2400" dirty="0" err="1"/>
              <a:t>hợp</a:t>
            </a:r>
            <a:r>
              <a:rPr lang="en-US" altLang="ja-JP" sz="2400" dirty="0"/>
              <a:t> </a:t>
            </a:r>
            <a:r>
              <a:rPr lang="en-US" altLang="ja-JP" sz="2400" dirty="0" err="1"/>
              <a:t>các</a:t>
            </a:r>
            <a:r>
              <a:rPr lang="en-US" altLang="ja-JP" sz="2400" dirty="0"/>
              <a:t> </a:t>
            </a:r>
            <a:r>
              <a:rPr lang="en-US" altLang="ja-JP" sz="2400" dirty="0" err="1"/>
              <a:t>phần</a:t>
            </a:r>
            <a:r>
              <a:rPr lang="en-US" altLang="ja-JP" sz="2400" dirty="0"/>
              <a:t> </a:t>
            </a:r>
            <a:r>
              <a:rPr lang="en-US" altLang="ja-JP" sz="2400" dirty="0" err="1"/>
              <a:t>tử</a:t>
            </a:r>
            <a:r>
              <a:rPr lang="en-US" altLang="ja-JP" sz="2400" dirty="0"/>
              <a:t> </a:t>
            </a:r>
            <a:r>
              <a:rPr lang="en-US" altLang="ja-JP" sz="2400" dirty="0" err="1"/>
              <a:t>thì</a:t>
            </a:r>
            <a:r>
              <a:rPr lang="en-US" altLang="ja-JP" sz="2400" dirty="0"/>
              <a:t> </a:t>
            </a:r>
            <a:r>
              <a:rPr lang="en-US" altLang="ja-JP" sz="2400" dirty="0" err="1"/>
              <a:t>cần</a:t>
            </a:r>
            <a:r>
              <a:rPr lang="en-US" altLang="ja-JP" sz="2400" dirty="0"/>
              <a:t> </a:t>
            </a:r>
            <a:r>
              <a:rPr lang="en-US" altLang="ja-JP" sz="2400" dirty="0" err="1"/>
              <a:t>kết</a:t>
            </a:r>
            <a:r>
              <a:rPr lang="en-US" altLang="ja-JP" sz="2400" dirty="0"/>
              <a:t> </a:t>
            </a:r>
            <a:r>
              <a:rPr lang="en-US" altLang="ja-JP" sz="2400" dirty="0" err="1"/>
              <a:t>hợp</a:t>
            </a:r>
            <a:r>
              <a:rPr lang="en-US" altLang="ja-JP" sz="2400" dirty="0"/>
              <a:t>  </a:t>
            </a:r>
            <a:r>
              <a:rPr lang="en-US" altLang="ja-JP" sz="2400" dirty="0" err="1"/>
              <a:t>chung</a:t>
            </a:r>
            <a:r>
              <a:rPr lang="en-US" altLang="ja-JP" sz="2400" dirty="0"/>
              <a:t> </a:t>
            </a:r>
            <a:r>
              <a:rPr lang="en-US" altLang="ja-JP" sz="2400" dirty="0" err="1"/>
              <a:t>vào</a:t>
            </a:r>
            <a:r>
              <a:rPr lang="en-US" altLang="ja-JP" sz="2400" dirty="0"/>
              <a:t> 1 </a:t>
            </a:r>
            <a:r>
              <a:rPr lang="en-US" altLang="ja-JP" sz="2400" dirty="0" err="1"/>
              <a:t>vòng</a:t>
            </a:r>
            <a:r>
              <a:rPr lang="en-US" altLang="ja-JP" sz="2400" dirty="0"/>
              <a:t> </a:t>
            </a:r>
            <a:r>
              <a:rPr lang="en-US" altLang="ja-JP" sz="2400" dirty="0" err="1"/>
              <a:t>lặp</a:t>
            </a:r>
            <a:r>
              <a:rPr lang="en-US" altLang="ja-JP" sz="2400" dirty="0"/>
              <a:t>.</a:t>
            </a:r>
            <a:endParaRPr lang="tr-TR" altLang="en-US" sz="2400" dirty="0"/>
          </a:p>
        </p:txBody>
      </p:sp>
      <p:sp>
        <p:nvSpPr>
          <p:cNvPr id="2" name="Slide Number Placeholder 1">
            <a:extLst>
              <a:ext uri="{FF2B5EF4-FFF2-40B4-BE49-F238E27FC236}">
                <a16:creationId xmlns:a16="http://schemas.microsoft.com/office/drawing/2014/main" id="{F52EC44C-951A-4D0C-964D-61CDAF61262E}"/>
              </a:ext>
            </a:extLst>
          </p:cNvPr>
          <p:cNvSpPr>
            <a:spLocks noGrp="1"/>
          </p:cNvSpPr>
          <p:nvPr>
            <p:ph type="sldNum" sz="quarter" idx="12"/>
          </p:nvPr>
        </p:nvSpPr>
        <p:spPr/>
        <p:txBody>
          <a:bodyPr/>
          <a:lstStyle/>
          <a:p>
            <a:fld id="{00ACC793-D879-4A72-AB4C-25BC676A92D0}" type="slidenum">
              <a:rPr lang="en-US" smtClean="0"/>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EE74B2A-B605-46A2-B0BC-7BB61039D4A6}"/>
              </a:ext>
            </a:extLst>
          </p:cNvPr>
          <p:cNvSpPr>
            <a:spLocks noGrp="1" noChangeArrowheads="1"/>
          </p:cNvSpPr>
          <p:nvPr>
            <p:ph type="title"/>
          </p:nvPr>
        </p:nvSpPr>
        <p:spPr/>
        <p:txBody>
          <a:bodyPr/>
          <a:lstStyle/>
          <a:p>
            <a:r>
              <a:rPr lang="en-US" altLang="ja-JP"/>
              <a:t>Dùng chỉ thị chương trình dịch</a:t>
            </a:r>
            <a:endParaRPr lang="tr-TR" altLang="en-US"/>
          </a:p>
        </p:txBody>
      </p:sp>
      <p:sp>
        <p:nvSpPr>
          <p:cNvPr id="12291" name="Rectangle 3">
            <a:extLst>
              <a:ext uri="{FF2B5EF4-FFF2-40B4-BE49-F238E27FC236}">
                <a16:creationId xmlns:a16="http://schemas.microsoft.com/office/drawing/2014/main" id="{7CC80695-2CFC-4B80-BCD3-9A0B9D4C94CA}"/>
              </a:ext>
            </a:extLst>
          </p:cNvPr>
          <p:cNvSpPr>
            <a:spLocks noGrp="1" noChangeArrowheads="1"/>
          </p:cNvSpPr>
          <p:nvPr>
            <p:ph idx="1"/>
          </p:nvPr>
        </p:nvSpPr>
        <p:spPr/>
        <p:txBody>
          <a:bodyPr>
            <a:normAutofit/>
          </a:bodyPr>
          <a:lstStyle/>
          <a:p>
            <a:pPr>
              <a:lnSpc>
                <a:spcPct val="100000"/>
              </a:lnSpc>
            </a:pPr>
            <a:r>
              <a:rPr lang="en-US" altLang="ja-JP" sz="2800" dirty="0" err="1"/>
              <a:t>Một</a:t>
            </a:r>
            <a:r>
              <a:rPr lang="en-US" altLang="ja-JP" sz="2800" dirty="0"/>
              <a:t> </a:t>
            </a:r>
            <a:r>
              <a:rPr lang="en-US" altLang="ja-JP" sz="2800" dirty="0" err="1"/>
              <a:t>số</a:t>
            </a:r>
            <a:r>
              <a:rPr lang="en-US" altLang="ja-JP" sz="2800" dirty="0"/>
              <a:t> c</a:t>
            </a:r>
            <a:r>
              <a:rPr lang="tr-TR" altLang="en-US" sz="2800" dirty="0"/>
              <a:t>ompilers </a:t>
            </a:r>
            <a:r>
              <a:rPr lang="en-US" altLang="ja-JP" sz="2800" dirty="0" err="1"/>
              <a:t>có</a:t>
            </a:r>
            <a:r>
              <a:rPr lang="en-US" altLang="ja-JP" sz="2800" dirty="0"/>
              <a:t> </a:t>
            </a:r>
            <a:r>
              <a:rPr lang="en-US" altLang="ja-JP" sz="2800" dirty="0" err="1"/>
              <a:t>vai</a:t>
            </a:r>
            <a:r>
              <a:rPr lang="en-US" altLang="ja-JP" sz="2800" dirty="0"/>
              <a:t> </a:t>
            </a:r>
            <a:r>
              <a:rPr lang="en-US" altLang="ja-JP" sz="2800" dirty="0" err="1"/>
              <a:t>trò</a:t>
            </a:r>
            <a:r>
              <a:rPr lang="en-US" altLang="ja-JP" sz="2800" dirty="0"/>
              <a:t> </a:t>
            </a:r>
            <a:r>
              <a:rPr lang="en-US" altLang="ja-JP" sz="2800" dirty="0" err="1"/>
              <a:t>rất</a:t>
            </a:r>
            <a:r>
              <a:rPr lang="en-US" altLang="ja-JP" sz="2800" dirty="0"/>
              <a:t> </a:t>
            </a:r>
            <a:r>
              <a:rPr lang="en-US" altLang="ja-JP" sz="2800" dirty="0" err="1"/>
              <a:t>lớn</a:t>
            </a:r>
            <a:r>
              <a:rPr lang="en-US" altLang="ja-JP" sz="2800" dirty="0"/>
              <a:t> </a:t>
            </a:r>
            <a:r>
              <a:rPr lang="en-US" altLang="ja-JP" sz="2800" dirty="0" err="1"/>
              <a:t>trong</a:t>
            </a:r>
            <a:r>
              <a:rPr lang="en-US" altLang="ja-JP" sz="2800" dirty="0"/>
              <a:t> </a:t>
            </a:r>
            <a:r>
              <a:rPr lang="en-US" altLang="ja-JP" sz="2800" dirty="0" err="1"/>
              <a:t>việc</a:t>
            </a:r>
            <a:r>
              <a:rPr lang="en-US" altLang="ja-JP" sz="2800" dirty="0"/>
              <a:t> </a:t>
            </a:r>
            <a:r>
              <a:rPr lang="en-US" altLang="ja-JP" sz="2800" dirty="0" err="1"/>
              <a:t>tối</a:t>
            </a:r>
            <a:r>
              <a:rPr lang="en-US" altLang="ja-JP" sz="2800" dirty="0"/>
              <a:t> </a:t>
            </a:r>
            <a:r>
              <a:rPr lang="en-US" altLang="ja-JP" sz="2800" dirty="0" err="1"/>
              <a:t>ưu</a:t>
            </a:r>
            <a:r>
              <a:rPr lang="en-US" altLang="ja-JP" sz="2800" dirty="0"/>
              <a:t> </a:t>
            </a:r>
            <a:r>
              <a:rPr lang="en-US" altLang="ja-JP" sz="2800" dirty="0" err="1"/>
              <a:t>chương</a:t>
            </a:r>
            <a:r>
              <a:rPr lang="en-US" altLang="ja-JP" sz="2800" dirty="0"/>
              <a:t> </a:t>
            </a:r>
            <a:r>
              <a:rPr lang="en-US" altLang="ja-JP" sz="2800" dirty="0" err="1"/>
              <a:t>trình</a:t>
            </a:r>
            <a:endParaRPr lang="tr-TR" altLang="en-US" sz="2800" dirty="0"/>
          </a:p>
          <a:p>
            <a:pPr lvl="1">
              <a:lnSpc>
                <a:spcPct val="100000"/>
              </a:lnSpc>
            </a:pPr>
            <a:r>
              <a:rPr lang="en-US" altLang="ja-JP" sz="2400" dirty="0" err="1"/>
              <a:t>Chúng</a:t>
            </a:r>
            <a:r>
              <a:rPr lang="en-US" altLang="ja-JP" sz="2400" dirty="0"/>
              <a:t> </a:t>
            </a:r>
            <a:r>
              <a:rPr lang="en-US" altLang="ja-JP" sz="2400" dirty="0" err="1"/>
              <a:t>phân</a:t>
            </a:r>
            <a:r>
              <a:rPr lang="en-US" altLang="ja-JP" sz="2400" dirty="0"/>
              <a:t> </a:t>
            </a:r>
            <a:r>
              <a:rPr lang="en-US" altLang="ja-JP" sz="2400" dirty="0" err="1"/>
              <a:t>tích</a:t>
            </a:r>
            <a:r>
              <a:rPr lang="en-US" altLang="ja-JP" sz="2400" dirty="0"/>
              <a:t> </a:t>
            </a:r>
            <a:r>
              <a:rPr lang="en-US" altLang="ja-JP" sz="2400" dirty="0" err="1"/>
              <a:t>sâu</a:t>
            </a:r>
            <a:r>
              <a:rPr lang="en-US" altLang="ja-JP" sz="2400" dirty="0"/>
              <a:t> </a:t>
            </a:r>
            <a:r>
              <a:rPr lang="en-US" altLang="ja-JP" sz="2400" dirty="0" err="1"/>
              <a:t>mã</a:t>
            </a:r>
            <a:r>
              <a:rPr lang="en-US" altLang="ja-JP" sz="2400" dirty="0"/>
              <a:t> </a:t>
            </a:r>
            <a:r>
              <a:rPr lang="en-US" altLang="ja-JP" sz="2400" dirty="0" err="1"/>
              <a:t>nguồn</a:t>
            </a:r>
            <a:r>
              <a:rPr lang="en-US" altLang="ja-JP" sz="2400" dirty="0"/>
              <a:t> </a:t>
            </a:r>
            <a:r>
              <a:rPr lang="en-US" altLang="ja-JP" sz="2400" dirty="0" err="1"/>
              <a:t>và</a:t>
            </a:r>
            <a:r>
              <a:rPr lang="en-US" altLang="ja-JP" sz="2400" dirty="0"/>
              <a:t> </a:t>
            </a:r>
            <a:r>
              <a:rPr lang="en-US" altLang="ja-JP" sz="2400" dirty="0" err="1"/>
              <a:t>làm</a:t>
            </a:r>
            <a:r>
              <a:rPr lang="en-US" altLang="ja-JP" sz="2400" dirty="0"/>
              <a:t> </a:t>
            </a:r>
            <a:r>
              <a:rPr lang="en-US" altLang="ja-JP" sz="2400" dirty="0" err="1"/>
              <a:t>mọi</a:t>
            </a:r>
            <a:r>
              <a:rPr lang="en-US" altLang="ja-JP" sz="2400" dirty="0"/>
              <a:t> </a:t>
            </a:r>
            <a:r>
              <a:rPr lang="en-US" altLang="ja-JP" sz="2400" dirty="0" err="1"/>
              <a:t>điều</a:t>
            </a:r>
            <a:r>
              <a:rPr lang="tr-TR" altLang="en-US" sz="2400" dirty="0"/>
              <a:t> “machinely” </a:t>
            </a:r>
            <a:r>
              <a:rPr lang="en-US" altLang="ja-JP" sz="2400" dirty="0" err="1"/>
              <a:t>có</a:t>
            </a:r>
            <a:r>
              <a:rPr lang="en-US" altLang="ja-JP" sz="2400" dirty="0"/>
              <a:t> </a:t>
            </a:r>
            <a:r>
              <a:rPr lang="en-US" altLang="ja-JP" sz="2400" dirty="0" err="1"/>
              <a:t>thể</a:t>
            </a:r>
            <a:endParaRPr lang="tr-TR" altLang="en-US" sz="2400" dirty="0"/>
          </a:p>
          <a:p>
            <a:pPr lvl="1">
              <a:lnSpc>
                <a:spcPct val="100000"/>
              </a:lnSpc>
            </a:pPr>
            <a:r>
              <a:rPr lang="en-US" altLang="ja-JP" sz="2400" dirty="0" err="1"/>
              <a:t>Ví</a:t>
            </a:r>
            <a:r>
              <a:rPr lang="en-US" altLang="ja-JP" sz="2400" dirty="0"/>
              <a:t> </a:t>
            </a:r>
            <a:r>
              <a:rPr lang="en-US" altLang="ja-JP" sz="2400" dirty="0" err="1"/>
              <a:t>dụ</a:t>
            </a:r>
            <a:r>
              <a:rPr lang="en-US" altLang="ja-JP" sz="2400" dirty="0"/>
              <a:t> </a:t>
            </a:r>
            <a:r>
              <a:rPr lang="tr-TR" altLang="en-US" sz="2400" dirty="0"/>
              <a:t> GNU g++ compiler </a:t>
            </a:r>
            <a:r>
              <a:rPr lang="en-US" altLang="ja-JP" sz="2400" dirty="0" err="1"/>
              <a:t>trên</a:t>
            </a:r>
            <a:r>
              <a:rPr lang="tr-TR" altLang="en-US" sz="2400" dirty="0"/>
              <a:t> Linux/Cygwin</a:t>
            </a:r>
            <a:r>
              <a:rPr lang="en-US" altLang="ja-JP" sz="2400" dirty="0"/>
              <a:t> </a:t>
            </a:r>
            <a:r>
              <a:rPr lang="en-US" altLang="ja-JP" sz="2400" dirty="0" err="1"/>
              <a:t>cho</a:t>
            </a:r>
            <a:r>
              <a:rPr lang="en-US" altLang="ja-JP" sz="2400" dirty="0"/>
              <a:t> </a:t>
            </a:r>
            <a:r>
              <a:rPr lang="en-US" altLang="ja-JP" sz="2400" dirty="0" err="1"/>
              <a:t>chương</a:t>
            </a:r>
            <a:r>
              <a:rPr lang="en-US" altLang="ja-JP" sz="2400" dirty="0"/>
              <a:t> </a:t>
            </a:r>
            <a:r>
              <a:rPr lang="en-US" altLang="ja-JP" sz="2400" dirty="0" err="1"/>
              <a:t>trình</a:t>
            </a:r>
            <a:r>
              <a:rPr lang="en-US" altLang="ja-JP" sz="2400" dirty="0"/>
              <a:t> </a:t>
            </a:r>
            <a:r>
              <a:rPr lang="en-US" altLang="ja-JP" sz="2400" dirty="0" err="1"/>
              <a:t>viết</a:t>
            </a:r>
            <a:r>
              <a:rPr lang="en-US" altLang="ja-JP" sz="2400" dirty="0"/>
              <a:t> </a:t>
            </a:r>
            <a:r>
              <a:rPr lang="en-US" altLang="ja-JP" sz="2400" dirty="0" err="1"/>
              <a:t>bằng</a:t>
            </a:r>
            <a:r>
              <a:rPr lang="en-US" altLang="ja-JP" sz="2400" dirty="0"/>
              <a:t> C</a:t>
            </a:r>
          </a:p>
          <a:p>
            <a:pPr marL="457200" lvl="1" indent="0">
              <a:lnSpc>
                <a:spcPct val="100000"/>
              </a:lnSpc>
              <a:buNone/>
            </a:pPr>
            <a:r>
              <a:rPr lang="en-US" altLang="en-US" sz="2400" dirty="0">
                <a:latin typeface="Courier New" panose="02070309020205020404" pitchFamily="49" charset="0"/>
                <a:cs typeface="Courier New" panose="02070309020205020404" pitchFamily="49" charset="0"/>
              </a:rPr>
              <a:t> 	  </a:t>
            </a:r>
            <a:r>
              <a:rPr lang="tr-TR" altLang="en-US" sz="2400" dirty="0">
                <a:latin typeface="Courier New" panose="02070309020205020404" pitchFamily="49" charset="0"/>
                <a:cs typeface="Courier New" panose="02070309020205020404" pitchFamily="49" charset="0"/>
              </a:rPr>
              <a:t>g++ –O5 –o myprog myprog.c </a:t>
            </a:r>
          </a:p>
          <a:p>
            <a:pPr lvl="1">
              <a:lnSpc>
                <a:spcPct val="100000"/>
              </a:lnSpc>
            </a:pPr>
            <a:r>
              <a:rPr lang="en-US" altLang="en-US" sz="2400" dirty="0" err="1"/>
              <a:t>C</a:t>
            </a:r>
            <a:r>
              <a:rPr lang="en-US" altLang="ja-JP" sz="2400" dirty="0" err="1"/>
              <a:t>ó</a:t>
            </a:r>
            <a:r>
              <a:rPr lang="en-US" altLang="ja-JP" sz="2400" dirty="0"/>
              <a:t> </a:t>
            </a:r>
            <a:r>
              <a:rPr lang="en-US" altLang="ja-JP" sz="2400" dirty="0" err="1"/>
              <a:t>thể</a:t>
            </a:r>
            <a:r>
              <a:rPr lang="en-US" altLang="ja-JP" sz="2400" dirty="0"/>
              <a:t> </a:t>
            </a:r>
            <a:r>
              <a:rPr lang="en-US" altLang="ja-JP" sz="2400" dirty="0" err="1"/>
              <a:t>cải</a:t>
            </a:r>
            <a:r>
              <a:rPr lang="en-US" altLang="ja-JP" sz="2400" dirty="0"/>
              <a:t> </a:t>
            </a:r>
            <a:r>
              <a:rPr lang="en-US" altLang="ja-JP" sz="2400" dirty="0" err="1"/>
              <a:t>thiện</a:t>
            </a:r>
            <a:r>
              <a:rPr lang="en-US" altLang="ja-JP" sz="2400" dirty="0"/>
              <a:t> </a:t>
            </a:r>
            <a:r>
              <a:rPr lang="en-US" altLang="ja-JP" sz="2400" dirty="0" err="1"/>
              <a:t>hiệu</a:t>
            </a:r>
            <a:r>
              <a:rPr lang="en-US" altLang="ja-JP" sz="2400" dirty="0"/>
              <a:t> </a:t>
            </a:r>
            <a:r>
              <a:rPr lang="en-US" altLang="ja-JP" sz="2400" dirty="0" err="1"/>
              <a:t>năng</a:t>
            </a:r>
            <a:r>
              <a:rPr lang="en-US" altLang="ja-JP" sz="2400" dirty="0"/>
              <a:t> </a:t>
            </a:r>
            <a:r>
              <a:rPr lang="en-US" altLang="ja-JP" sz="2400" dirty="0" err="1"/>
              <a:t>từ</a:t>
            </a:r>
            <a:r>
              <a:rPr lang="en-US" altLang="ja-JP" sz="2400" dirty="0"/>
              <a:t> </a:t>
            </a:r>
            <a:r>
              <a:rPr lang="tr-TR" altLang="en-US" sz="2400" dirty="0"/>
              <a:t>10% </a:t>
            </a:r>
            <a:r>
              <a:rPr lang="en-US" altLang="ja-JP" sz="2400" dirty="0" err="1"/>
              <a:t>đến</a:t>
            </a:r>
            <a:r>
              <a:rPr lang="tr-TR" altLang="en-US" sz="2400" dirty="0"/>
              <a:t> 300% </a:t>
            </a:r>
          </a:p>
        </p:txBody>
      </p:sp>
      <p:sp>
        <p:nvSpPr>
          <p:cNvPr id="2" name="Slide Number Placeholder 1">
            <a:extLst>
              <a:ext uri="{FF2B5EF4-FFF2-40B4-BE49-F238E27FC236}">
                <a16:creationId xmlns:a16="http://schemas.microsoft.com/office/drawing/2014/main" id="{37DB2B7E-BC36-471B-A7BA-F34DB725A4E8}"/>
              </a:ext>
            </a:extLst>
          </p:cNvPr>
          <p:cNvSpPr>
            <a:spLocks noGrp="1"/>
          </p:cNvSpPr>
          <p:nvPr>
            <p:ph type="sldNum" sz="quarter" idx="12"/>
          </p:nvPr>
        </p:nvSpPr>
        <p:spPr/>
        <p:txBody>
          <a:bodyPr/>
          <a:lstStyle/>
          <a:p>
            <a:fld id="{00ACC793-D879-4A72-AB4C-25BC676A92D0}" type="slidenum">
              <a:rPr lang="en-US" smtClean="0"/>
              <a:t>4</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632AFF95-04AD-4BB8-9D48-521AD8BACC7D}"/>
              </a:ext>
            </a:extLst>
          </p:cNvPr>
          <p:cNvSpPr>
            <a:spLocks noGrp="1" noChangeArrowheads="1"/>
          </p:cNvSpPr>
          <p:nvPr>
            <p:ph type="title"/>
          </p:nvPr>
        </p:nvSpPr>
        <p:spPr/>
        <p:txBody>
          <a:bodyPr>
            <a:normAutofit/>
          </a:bodyPr>
          <a:lstStyle/>
          <a:p>
            <a:r>
              <a:rPr lang="en-US" altLang="ja-JP" dirty="0" err="1"/>
              <a:t>Quy</a:t>
            </a:r>
            <a:r>
              <a:rPr lang="en-US" altLang="ja-JP" dirty="0"/>
              <a:t> </a:t>
            </a:r>
            <a:r>
              <a:rPr lang="en-US" altLang="ja-JP" dirty="0" err="1"/>
              <a:t>tắc</a:t>
            </a:r>
            <a:r>
              <a:rPr lang="en-US" altLang="ja-JP" dirty="0"/>
              <a:t> </a:t>
            </a:r>
            <a:r>
              <a:rPr lang="en-US" altLang="ja-JP" dirty="0" err="1"/>
              <a:t>lặp</a:t>
            </a:r>
            <a:r>
              <a:rPr lang="en-US" altLang="ja-JP" dirty="0"/>
              <a:t>: Loop Rules </a:t>
            </a:r>
          </a:p>
        </p:txBody>
      </p:sp>
      <p:sp>
        <p:nvSpPr>
          <p:cNvPr id="94211" name="Rectangle 3">
            <a:extLst>
              <a:ext uri="{FF2B5EF4-FFF2-40B4-BE49-F238E27FC236}">
                <a16:creationId xmlns:a16="http://schemas.microsoft.com/office/drawing/2014/main" id="{5AA551ED-32AA-4232-9E12-0CFFB4EDE871}"/>
              </a:ext>
            </a:extLst>
          </p:cNvPr>
          <p:cNvSpPr>
            <a:spLocks noGrp="1" noChangeArrowheads="1"/>
          </p:cNvSpPr>
          <p:nvPr>
            <p:ph idx="1"/>
          </p:nvPr>
        </p:nvSpPr>
        <p:spPr/>
        <p:txBody>
          <a:bodyPr/>
          <a:lstStyle/>
          <a:p>
            <a:r>
              <a:rPr lang="en-US" altLang="ja-JP" dirty="0" err="1"/>
              <a:t>Kết</a:t>
            </a:r>
            <a:r>
              <a:rPr lang="en-US" altLang="ja-JP" dirty="0"/>
              <a:t> </a:t>
            </a:r>
            <a:r>
              <a:rPr lang="en-US" altLang="ja-JP" dirty="0" err="1"/>
              <a:t>hợp</a:t>
            </a:r>
            <a:r>
              <a:rPr lang="en-US" altLang="ja-JP" dirty="0"/>
              <a:t> </a:t>
            </a:r>
            <a:r>
              <a:rPr lang="en-US" altLang="ja-JP" dirty="0" err="1"/>
              <a:t>các</a:t>
            </a:r>
            <a:r>
              <a:rPr lang="en-US" altLang="ja-JP" dirty="0"/>
              <a:t> </a:t>
            </a:r>
            <a:r>
              <a:rPr lang="en-US" altLang="ja-JP" dirty="0" err="1"/>
              <a:t>phép</a:t>
            </a:r>
            <a:r>
              <a:rPr lang="en-US" altLang="ja-JP" dirty="0"/>
              <a:t> </a:t>
            </a:r>
            <a:r>
              <a:rPr lang="en-US" altLang="ja-JP" dirty="0" err="1"/>
              <a:t>thử</a:t>
            </a:r>
            <a:r>
              <a:rPr lang="en-US" altLang="ja-JP" dirty="0"/>
              <a:t> - Combining Tests: </a:t>
            </a:r>
          </a:p>
          <a:p>
            <a:pPr lvl="1">
              <a:spcBef>
                <a:spcPts val="1000"/>
              </a:spcBef>
            </a:pPr>
            <a:r>
              <a:rPr lang="en-US" altLang="ja-JP" dirty="0" err="1"/>
              <a:t>Trong</a:t>
            </a:r>
            <a:r>
              <a:rPr lang="en-US" altLang="ja-JP" dirty="0"/>
              <a:t> </a:t>
            </a:r>
            <a:r>
              <a:rPr lang="en-US" altLang="ja-JP" dirty="0" err="1"/>
              <a:t>vòng</a:t>
            </a:r>
            <a:r>
              <a:rPr lang="en-US" altLang="ja-JP" dirty="0"/>
              <a:t> </a:t>
            </a:r>
            <a:r>
              <a:rPr lang="en-US" altLang="ja-JP" dirty="0" err="1"/>
              <a:t>lặp</a:t>
            </a:r>
            <a:r>
              <a:rPr lang="en-US" altLang="ja-JP" dirty="0"/>
              <a:t> </a:t>
            </a:r>
            <a:r>
              <a:rPr lang="en-US" altLang="ja-JP" dirty="0" err="1"/>
              <a:t>càng</a:t>
            </a:r>
            <a:r>
              <a:rPr lang="en-US" altLang="ja-JP" dirty="0"/>
              <a:t> </a:t>
            </a:r>
            <a:r>
              <a:rPr lang="en-US" altLang="ja-JP" dirty="0" err="1"/>
              <a:t>ít</a:t>
            </a:r>
            <a:r>
              <a:rPr lang="en-US" altLang="ja-JP" dirty="0"/>
              <a:t> </a:t>
            </a:r>
            <a:r>
              <a:rPr lang="en-US" altLang="ja-JP" dirty="0" err="1"/>
              <a:t>kiểm</a:t>
            </a:r>
            <a:r>
              <a:rPr lang="en-US" altLang="ja-JP" dirty="0"/>
              <a:t> </a:t>
            </a:r>
            <a:r>
              <a:rPr lang="en-US" altLang="ja-JP" dirty="0" err="1"/>
              <a:t>tra</a:t>
            </a:r>
            <a:r>
              <a:rPr lang="en-US" altLang="ja-JP" dirty="0"/>
              <a:t> </a:t>
            </a:r>
            <a:r>
              <a:rPr lang="en-US" altLang="ja-JP" dirty="0" err="1"/>
              <a:t>càng</a:t>
            </a:r>
            <a:r>
              <a:rPr lang="en-US" altLang="ja-JP" dirty="0"/>
              <a:t> </a:t>
            </a:r>
            <a:r>
              <a:rPr lang="en-US" altLang="ja-JP" dirty="0" err="1"/>
              <a:t>tốt</a:t>
            </a:r>
            <a:r>
              <a:rPr lang="en-US" altLang="ja-JP" dirty="0"/>
              <a:t> </a:t>
            </a:r>
            <a:r>
              <a:rPr lang="en-US" altLang="ja-JP" dirty="0" err="1"/>
              <a:t>và</a:t>
            </a:r>
            <a:r>
              <a:rPr lang="en-US" altLang="ja-JP" dirty="0"/>
              <a:t> </a:t>
            </a:r>
            <a:r>
              <a:rPr lang="en-US" altLang="ja-JP" dirty="0" err="1"/>
              <a:t>tốt</a:t>
            </a:r>
            <a:r>
              <a:rPr lang="en-US" altLang="ja-JP" dirty="0"/>
              <a:t> </a:t>
            </a:r>
            <a:r>
              <a:rPr lang="en-US" altLang="ja-JP" dirty="0" err="1"/>
              <a:t>nhất</a:t>
            </a:r>
            <a:r>
              <a:rPr lang="en-US" altLang="ja-JP" dirty="0"/>
              <a:t> </a:t>
            </a:r>
            <a:r>
              <a:rPr lang="en-US" altLang="ja-JP" dirty="0" err="1"/>
              <a:t>chỉ</a:t>
            </a:r>
            <a:r>
              <a:rPr lang="en-US" altLang="ja-JP" dirty="0"/>
              <a:t> </a:t>
            </a:r>
            <a:r>
              <a:rPr lang="en-US" altLang="ja-JP" dirty="0" err="1"/>
              <a:t>một</a:t>
            </a:r>
            <a:r>
              <a:rPr lang="en-US" altLang="ja-JP" dirty="0"/>
              <a:t> </a:t>
            </a:r>
            <a:r>
              <a:rPr lang="en-US" altLang="ja-JP" dirty="0" err="1"/>
              <a:t>phép</a:t>
            </a:r>
            <a:r>
              <a:rPr lang="en-US" altLang="ja-JP" dirty="0"/>
              <a:t> </a:t>
            </a:r>
            <a:r>
              <a:rPr lang="en-US" altLang="ja-JP" dirty="0" err="1"/>
              <a:t>thử</a:t>
            </a:r>
            <a:r>
              <a:rPr lang="en-US" altLang="ja-JP" dirty="0"/>
              <a:t>. </a:t>
            </a:r>
            <a:r>
              <a:rPr lang="en-US" altLang="ja-JP" dirty="0" err="1"/>
              <a:t>Lập</a:t>
            </a:r>
            <a:r>
              <a:rPr lang="en-US" altLang="ja-JP" dirty="0"/>
              <a:t> </a:t>
            </a:r>
            <a:r>
              <a:rPr lang="en-US" altLang="ja-JP" dirty="0" err="1"/>
              <a:t>trình</a:t>
            </a:r>
            <a:r>
              <a:rPr lang="en-US" altLang="ja-JP" dirty="0"/>
              <a:t> </a:t>
            </a:r>
            <a:r>
              <a:rPr lang="en-US" altLang="ja-JP" dirty="0" err="1"/>
              <a:t>viên</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phải</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điều</a:t>
            </a:r>
            <a:r>
              <a:rPr lang="en-US" altLang="ja-JP" dirty="0"/>
              <a:t> </a:t>
            </a:r>
            <a:r>
              <a:rPr lang="en-US" altLang="ja-JP" dirty="0" err="1"/>
              <a:t>kiện</a:t>
            </a:r>
            <a:r>
              <a:rPr lang="en-US" altLang="ja-JP" dirty="0"/>
              <a:t> </a:t>
            </a:r>
            <a:r>
              <a:rPr lang="en-US" altLang="ja-JP" dirty="0" err="1"/>
              <a:t>kết</a:t>
            </a:r>
            <a:r>
              <a:rPr lang="en-US" altLang="ja-JP" dirty="0"/>
              <a:t> </a:t>
            </a:r>
            <a:r>
              <a:rPr lang="en-US" altLang="ja-JP" dirty="0" err="1"/>
              <a:t>thúc</a:t>
            </a:r>
            <a:r>
              <a:rPr lang="en-US" altLang="ja-JP" dirty="0"/>
              <a:t> </a:t>
            </a:r>
            <a:r>
              <a:rPr lang="en-US" altLang="ja-JP" dirty="0" err="1"/>
              <a:t>vòng</a:t>
            </a:r>
            <a:r>
              <a:rPr lang="en-US" altLang="ja-JP" dirty="0"/>
              <a:t> </a:t>
            </a:r>
            <a:r>
              <a:rPr lang="en-US" altLang="ja-JP" dirty="0" err="1"/>
              <a:t>lặp</a:t>
            </a:r>
            <a:r>
              <a:rPr lang="en-US" altLang="ja-JP" dirty="0"/>
              <a:t>. “</a:t>
            </a:r>
            <a:r>
              <a:rPr lang="en-US" altLang="ja-JP" dirty="0" err="1"/>
              <a:t>Lính</a:t>
            </a:r>
            <a:r>
              <a:rPr lang="en-US" altLang="ja-JP" dirty="0"/>
              <a:t> </a:t>
            </a:r>
            <a:r>
              <a:rPr lang="en-US" altLang="ja-JP" dirty="0" err="1"/>
              <a:t>gác</a:t>
            </a:r>
            <a:r>
              <a:rPr lang="en-US" altLang="ja-JP" dirty="0"/>
              <a:t>” hay “</a:t>
            </a:r>
            <a:r>
              <a:rPr lang="en-US" altLang="ja-JP" dirty="0" err="1"/>
              <a:t>Vệ</a:t>
            </a:r>
            <a:r>
              <a:rPr lang="en-US" altLang="ja-JP" dirty="0"/>
              <a:t> </a:t>
            </a:r>
            <a:r>
              <a:rPr lang="en-US" altLang="ja-JP" dirty="0" err="1"/>
              <a:t>sĩ</a:t>
            </a:r>
            <a:r>
              <a:rPr lang="en-US" altLang="ja-JP" dirty="0"/>
              <a:t>” </a:t>
            </a:r>
            <a:r>
              <a:rPr lang="en-US" altLang="ja-JP" dirty="0" err="1"/>
              <a:t>là</a:t>
            </a:r>
            <a:r>
              <a:rPr lang="en-US" altLang="ja-JP" dirty="0"/>
              <a:t> </a:t>
            </a:r>
            <a:r>
              <a:rPr lang="en-US" altLang="ja-JP" dirty="0" err="1"/>
              <a:t>một</a:t>
            </a:r>
            <a:r>
              <a:rPr lang="en-US" altLang="ja-JP" dirty="0"/>
              <a:t> </a:t>
            </a:r>
            <a:r>
              <a:rPr lang="en-US" altLang="ja-JP" dirty="0" err="1"/>
              <a:t>ví</a:t>
            </a:r>
            <a:r>
              <a:rPr lang="en-US" altLang="ja-JP" dirty="0"/>
              <a:t> </a:t>
            </a:r>
            <a:r>
              <a:rPr lang="en-US" altLang="ja-JP" dirty="0" err="1"/>
              <a:t>dụ</a:t>
            </a:r>
            <a:r>
              <a:rPr lang="en-US" altLang="ja-JP" dirty="0"/>
              <a:t> </a:t>
            </a:r>
            <a:r>
              <a:rPr lang="en-US" altLang="ja-JP" dirty="0" err="1"/>
              <a:t>cho</a:t>
            </a:r>
            <a:r>
              <a:rPr lang="en-US" altLang="ja-JP" dirty="0"/>
              <a:t> </a:t>
            </a:r>
            <a:r>
              <a:rPr lang="en-US" altLang="ja-JP" dirty="0" err="1"/>
              <a:t>quy</a:t>
            </a:r>
            <a:r>
              <a:rPr lang="en-US" altLang="ja-JP" dirty="0"/>
              <a:t> </a:t>
            </a:r>
            <a:r>
              <a:rPr lang="en-US" altLang="ja-JP" dirty="0" err="1"/>
              <a:t>tắc</a:t>
            </a:r>
            <a:r>
              <a:rPr lang="en-US" altLang="ja-JP" dirty="0"/>
              <a:t> </a:t>
            </a:r>
            <a:r>
              <a:rPr lang="en-US" altLang="ja-JP" dirty="0" err="1"/>
              <a:t>này</a:t>
            </a:r>
            <a:r>
              <a:rPr lang="tr-TR" altLang="en-US" dirty="0"/>
              <a:t>.</a:t>
            </a:r>
            <a:r>
              <a:rPr lang="en-US" altLang="ja-JP" dirty="0"/>
              <a:t> </a:t>
            </a:r>
          </a:p>
          <a:p>
            <a:r>
              <a:rPr lang="en-US" altLang="ja-JP" dirty="0" err="1"/>
              <a:t>Loại</a:t>
            </a:r>
            <a:r>
              <a:rPr lang="en-US" altLang="ja-JP" dirty="0"/>
              <a:t> </a:t>
            </a:r>
            <a:r>
              <a:rPr lang="en-US" altLang="ja-JP" dirty="0" err="1"/>
              <a:t>bỏ</a:t>
            </a:r>
            <a:r>
              <a:rPr lang="en-US" altLang="ja-JP" dirty="0"/>
              <a:t> Loop</a:t>
            </a:r>
            <a:r>
              <a:rPr lang="tr-TR" altLang="en-US" dirty="0"/>
              <a:t>:</a:t>
            </a:r>
            <a:endParaRPr lang="en-US" altLang="ja-JP" dirty="0"/>
          </a:p>
          <a:p>
            <a:pPr lvl="1">
              <a:spcBef>
                <a:spcPts val="1000"/>
              </a:spcBef>
            </a:pPr>
            <a:r>
              <a:rPr lang="en-US" altLang="ja-JP" dirty="0" err="1"/>
              <a:t>Với</a:t>
            </a:r>
            <a:r>
              <a:rPr lang="en-US" altLang="ja-JP" dirty="0"/>
              <a:t> </a:t>
            </a:r>
            <a:r>
              <a:rPr lang="en-US" altLang="ja-JP" dirty="0" err="1"/>
              <a:t>những</a:t>
            </a:r>
            <a:r>
              <a:rPr lang="en-US" altLang="ja-JP" dirty="0"/>
              <a:t> </a:t>
            </a:r>
            <a:r>
              <a:rPr lang="en-US" altLang="ja-JP" dirty="0" err="1"/>
              <a:t>vòng</a:t>
            </a:r>
            <a:r>
              <a:rPr lang="en-US" altLang="ja-JP" dirty="0"/>
              <a:t> </a:t>
            </a:r>
            <a:r>
              <a:rPr lang="en-US" altLang="ja-JP" dirty="0" err="1"/>
              <a:t>lặp</a:t>
            </a:r>
            <a:r>
              <a:rPr lang="en-US" altLang="ja-JP" dirty="0"/>
              <a:t> </a:t>
            </a:r>
            <a:r>
              <a:rPr lang="en-US" altLang="ja-JP" dirty="0" err="1"/>
              <a:t>ngắn</a:t>
            </a:r>
            <a:r>
              <a:rPr lang="en-US" altLang="ja-JP" dirty="0"/>
              <a:t> </a:t>
            </a:r>
            <a:r>
              <a:rPr lang="en-US" altLang="ja-JP" dirty="0" err="1"/>
              <a:t>thì</a:t>
            </a:r>
            <a:r>
              <a:rPr lang="en-US" altLang="ja-JP" dirty="0"/>
              <a:t> </a:t>
            </a:r>
            <a:r>
              <a:rPr lang="en-US" altLang="ja-JP" dirty="0" err="1"/>
              <a:t>cần</a:t>
            </a:r>
            <a:r>
              <a:rPr lang="en-US" altLang="ja-JP" dirty="0"/>
              <a:t> </a:t>
            </a:r>
            <a:r>
              <a:rPr lang="en-US" altLang="ja-JP" dirty="0" err="1"/>
              <a:t>loại</a:t>
            </a:r>
            <a:r>
              <a:rPr lang="en-US" altLang="ja-JP" dirty="0"/>
              <a:t> </a:t>
            </a:r>
            <a:r>
              <a:rPr lang="en-US" altLang="ja-JP" dirty="0" err="1"/>
              <a:t>bỏ</a:t>
            </a:r>
            <a:r>
              <a:rPr lang="en-US" altLang="ja-JP" dirty="0"/>
              <a:t> </a:t>
            </a:r>
            <a:r>
              <a:rPr lang="en-US" altLang="ja-JP" dirty="0" err="1"/>
              <a:t>vòng</a:t>
            </a:r>
            <a:r>
              <a:rPr lang="en-US" altLang="ja-JP" dirty="0"/>
              <a:t> </a:t>
            </a:r>
            <a:r>
              <a:rPr lang="en-US" altLang="ja-JP" dirty="0" err="1"/>
              <a:t>lặp</a:t>
            </a:r>
            <a:r>
              <a:rPr lang="en-US" altLang="ja-JP" dirty="0"/>
              <a:t>, </a:t>
            </a:r>
            <a:r>
              <a:rPr lang="en-US" altLang="ja-JP" dirty="0" err="1"/>
              <a:t>tránh</a:t>
            </a:r>
            <a:r>
              <a:rPr lang="en-US" altLang="ja-JP" dirty="0"/>
              <a:t> </a:t>
            </a:r>
            <a:r>
              <a:rPr lang="en-US" altLang="ja-JP" dirty="0" err="1"/>
              <a:t>phải</a:t>
            </a:r>
            <a:r>
              <a:rPr lang="en-US" altLang="ja-JP" dirty="0"/>
              <a:t> </a:t>
            </a:r>
            <a:r>
              <a:rPr lang="en-US" altLang="ja-JP" dirty="0" err="1"/>
              <a:t>thay</a:t>
            </a:r>
            <a:r>
              <a:rPr lang="en-US" altLang="ja-JP" dirty="0"/>
              <a:t> </a:t>
            </a:r>
            <a:r>
              <a:rPr lang="en-US" altLang="ja-JP" dirty="0" err="1"/>
              <a:t>đổi</a:t>
            </a:r>
            <a:r>
              <a:rPr lang="en-US" altLang="ja-JP" dirty="0"/>
              <a:t> </a:t>
            </a:r>
            <a:r>
              <a:rPr lang="en-US" altLang="ja-JP" dirty="0" err="1"/>
              <a:t>và</a:t>
            </a:r>
            <a:r>
              <a:rPr lang="en-US" altLang="ja-JP" dirty="0"/>
              <a:t> </a:t>
            </a:r>
            <a:r>
              <a:rPr lang="en-US" altLang="ja-JP" dirty="0" err="1"/>
              <a:t>kiểm</a:t>
            </a:r>
            <a:r>
              <a:rPr lang="en-US" altLang="ja-JP" dirty="0"/>
              <a:t> </a:t>
            </a:r>
            <a:r>
              <a:rPr lang="en-US" altLang="ja-JP" dirty="0" err="1"/>
              <a:t>tra</a:t>
            </a:r>
            <a:r>
              <a:rPr lang="en-US" altLang="ja-JP" dirty="0"/>
              <a:t> </a:t>
            </a:r>
            <a:r>
              <a:rPr lang="en-US" altLang="ja-JP" dirty="0" err="1"/>
              <a:t>điều</a:t>
            </a:r>
            <a:r>
              <a:rPr lang="en-US" altLang="ja-JP" dirty="0"/>
              <a:t> </a:t>
            </a:r>
            <a:r>
              <a:rPr lang="en-US" altLang="ja-JP" dirty="0" err="1"/>
              <a:t>kiện</a:t>
            </a:r>
            <a:r>
              <a:rPr lang="en-US" altLang="ja-JP" dirty="0"/>
              <a:t> </a:t>
            </a:r>
            <a:r>
              <a:rPr lang="en-US" altLang="ja-JP" dirty="0" err="1"/>
              <a:t>lặp</a:t>
            </a:r>
            <a:endParaRPr lang="en-US" altLang="ja-JP" dirty="0"/>
          </a:p>
        </p:txBody>
      </p:sp>
      <p:sp>
        <p:nvSpPr>
          <p:cNvPr id="2" name="Slide Number Placeholder 1">
            <a:extLst>
              <a:ext uri="{FF2B5EF4-FFF2-40B4-BE49-F238E27FC236}">
                <a16:creationId xmlns:a16="http://schemas.microsoft.com/office/drawing/2014/main" id="{BEEF9B89-F7AB-45BD-B8E9-5DB94A04168D}"/>
              </a:ext>
            </a:extLst>
          </p:cNvPr>
          <p:cNvSpPr>
            <a:spLocks noGrp="1"/>
          </p:cNvSpPr>
          <p:nvPr>
            <p:ph type="sldNum" sz="quarter" idx="12"/>
          </p:nvPr>
        </p:nvSpPr>
        <p:spPr/>
        <p:txBody>
          <a:bodyPr/>
          <a:lstStyle/>
          <a:p>
            <a:fld id="{00ACC793-D879-4A72-AB4C-25BC676A92D0}" type="slidenum">
              <a:rPr lang="en-US" smtClean="0"/>
              <a:t>40</a:t>
            </a:fld>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D7A190CC-634F-4394-A882-933116A050AF}"/>
              </a:ext>
            </a:extLst>
          </p:cNvPr>
          <p:cNvSpPr>
            <a:spLocks noGrp="1" noChangeArrowheads="1"/>
          </p:cNvSpPr>
          <p:nvPr>
            <p:ph type="title"/>
          </p:nvPr>
        </p:nvSpPr>
        <p:spPr/>
        <p:txBody>
          <a:bodyPr/>
          <a:lstStyle/>
          <a:p>
            <a:r>
              <a:rPr lang="en-US" altLang="ja-JP"/>
              <a:t>Procedure Rules</a:t>
            </a:r>
          </a:p>
        </p:txBody>
      </p:sp>
      <p:sp>
        <p:nvSpPr>
          <p:cNvPr id="96259" name="Rectangle 3">
            <a:extLst>
              <a:ext uri="{FF2B5EF4-FFF2-40B4-BE49-F238E27FC236}">
                <a16:creationId xmlns:a16="http://schemas.microsoft.com/office/drawing/2014/main" id="{888C9FD3-1630-4BD8-A535-BA3B019BCE14}"/>
              </a:ext>
            </a:extLst>
          </p:cNvPr>
          <p:cNvSpPr>
            <a:spLocks noGrp="1" noChangeArrowheads="1"/>
          </p:cNvSpPr>
          <p:nvPr>
            <p:ph idx="1"/>
          </p:nvPr>
        </p:nvSpPr>
        <p:spPr/>
        <p:txBody>
          <a:bodyPr>
            <a:normAutofit/>
          </a:bodyPr>
          <a:lstStyle/>
          <a:p>
            <a:pPr>
              <a:lnSpc>
                <a:spcPct val="100000"/>
              </a:lnSpc>
            </a:pPr>
            <a:r>
              <a:rPr lang="en-US" altLang="ja-JP" sz="3200" dirty="0" err="1"/>
              <a:t>Khai</a:t>
            </a:r>
            <a:r>
              <a:rPr lang="en-US" altLang="ja-JP" sz="3200" dirty="0"/>
              <a:t> </a:t>
            </a:r>
            <a:r>
              <a:rPr lang="en-US" altLang="ja-JP" sz="3200" dirty="0" err="1"/>
              <a:t>báo</a:t>
            </a:r>
            <a:r>
              <a:rPr lang="en-US" altLang="ja-JP" sz="3200" dirty="0"/>
              <a:t> </a:t>
            </a:r>
            <a:r>
              <a:rPr lang="en-US" altLang="ja-JP" sz="3200" dirty="0" err="1"/>
              <a:t>những</a:t>
            </a:r>
            <a:r>
              <a:rPr lang="en-US" altLang="ja-JP" sz="3200" dirty="0"/>
              <a:t> </a:t>
            </a:r>
            <a:r>
              <a:rPr lang="en-US" altLang="ja-JP" sz="3200" dirty="0" err="1"/>
              <a:t>hàm</a:t>
            </a:r>
            <a:r>
              <a:rPr lang="en-US" altLang="ja-JP" sz="3200" dirty="0"/>
              <a:t> </a:t>
            </a:r>
            <a:r>
              <a:rPr lang="en-US" altLang="ja-JP" sz="3200" dirty="0" err="1"/>
              <a:t>ngắn</a:t>
            </a:r>
            <a:r>
              <a:rPr lang="en-US" altLang="ja-JP" sz="3200" dirty="0"/>
              <a:t> </a:t>
            </a:r>
            <a:r>
              <a:rPr lang="en-US" altLang="ja-JP" sz="3200" dirty="0" err="1"/>
              <a:t>và</a:t>
            </a:r>
            <a:r>
              <a:rPr lang="en-US" altLang="ja-JP" sz="3200" dirty="0"/>
              <a:t> </a:t>
            </a:r>
            <a:r>
              <a:rPr lang="en-US" altLang="ja-JP" sz="3200" dirty="0" err="1"/>
              <a:t>đơn</a:t>
            </a:r>
            <a:r>
              <a:rPr lang="en-US" altLang="ja-JP" sz="3200" dirty="0"/>
              <a:t> </a:t>
            </a:r>
            <a:r>
              <a:rPr lang="en-US" altLang="ja-JP" sz="3200" dirty="0" err="1"/>
              <a:t>giản</a:t>
            </a:r>
            <a:r>
              <a:rPr lang="tr-TR" altLang="en-US" sz="3200" dirty="0"/>
              <a:t> (</a:t>
            </a:r>
            <a:r>
              <a:rPr lang="en-US" altLang="ja-JP" sz="3200" dirty="0" err="1"/>
              <a:t>thường</a:t>
            </a:r>
            <a:r>
              <a:rPr lang="en-US" altLang="ja-JP" sz="3200" dirty="0"/>
              <a:t> </a:t>
            </a:r>
            <a:r>
              <a:rPr lang="en-US" altLang="ja-JP" sz="3200" dirty="0" err="1"/>
              <a:t>chỉ</a:t>
            </a:r>
            <a:r>
              <a:rPr lang="en-US" altLang="ja-JP" sz="3200" dirty="0"/>
              <a:t> 1 </a:t>
            </a:r>
            <a:r>
              <a:rPr lang="en-US" altLang="ja-JP" sz="3200" dirty="0" err="1"/>
              <a:t>dòng</a:t>
            </a:r>
            <a:r>
              <a:rPr lang="tr-TR" altLang="en-US" sz="3200" dirty="0"/>
              <a:t>) </a:t>
            </a:r>
            <a:r>
              <a:rPr lang="en-US" altLang="ja-JP" sz="3200" dirty="0" err="1"/>
              <a:t>là</a:t>
            </a:r>
            <a:r>
              <a:rPr lang="tr-TR" altLang="en-US" sz="3200" dirty="0"/>
              <a:t> inline</a:t>
            </a:r>
          </a:p>
          <a:p>
            <a:pPr lvl="1">
              <a:lnSpc>
                <a:spcPct val="100000"/>
              </a:lnSpc>
              <a:spcBef>
                <a:spcPts val="1000"/>
              </a:spcBef>
            </a:pPr>
            <a:r>
              <a:rPr lang="en-US" altLang="ja-JP" sz="2800" dirty="0" err="1"/>
              <a:t>Tránh</a:t>
            </a:r>
            <a:r>
              <a:rPr lang="en-US" altLang="ja-JP" sz="2800" dirty="0"/>
              <a:t> </a:t>
            </a:r>
            <a:r>
              <a:rPr lang="en-US" altLang="ja-JP" sz="2800" dirty="0" err="1"/>
              <a:t>phải</a:t>
            </a:r>
            <a:r>
              <a:rPr lang="en-US" altLang="ja-JP" sz="2800" dirty="0"/>
              <a:t> </a:t>
            </a:r>
            <a:r>
              <a:rPr lang="en-US" altLang="ja-JP" sz="2800" dirty="0" err="1"/>
              <a:t>thực</a:t>
            </a:r>
            <a:r>
              <a:rPr lang="en-US" altLang="ja-JP" sz="2800" dirty="0"/>
              <a:t> </a:t>
            </a:r>
            <a:r>
              <a:rPr lang="en-US" altLang="ja-JP" sz="2800" dirty="0" err="1"/>
              <a:t>hiện</a:t>
            </a:r>
            <a:r>
              <a:rPr lang="en-US" altLang="ja-JP" sz="2800" dirty="0"/>
              <a:t> 4 </a:t>
            </a:r>
            <a:r>
              <a:rPr lang="en-US" altLang="ja-JP" sz="2800" dirty="0" err="1"/>
              <a:t>bước</a:t>
            </a:r>
            <a:r>
              <a:rPr lang="en-US" altLang="ja-JP" sz="2800" dirty="0"/>
              <a:t> </a:t>
            </a:r>
            <a:r>
              <a:rPr lang="en-US" altLang="ja-JP" sz="2800" dirty="0" err="1"/>
              <a:t>khi</a:t>
            </a:r>
            <a:r>
              <a:rPr lang="en-US" altLang="ja-JP" sz="2800" dirty="0"/>
              <a:t> </a:t>
            </a:r>
            <a:r>
              <a:rPr lang="en-US" altLang="ja-JP" sz="2800" dirty="0" err="1"/>
              <a:t>hàm</a:t>
            </a:r>
            <a:r>
              <a:rPr lang="en-US" altLang="ja-JP" sz="2800" dirty="0"/>
              <a:t> </a:t>
            </a:r>
            <a:r>
              <a:rPr lang="en-US" altLang="ja-JP" sz="2800" dirty="0" err="1"/>
              <a:t>được</a:t>
            </a:r>
            <a:r>
              <a:rPr lang="en-US" altLang="ja-JP" sz="2800" dirty="0"/>
              <a:t> </a:t>
            </a:r>
            <a:r>
              <a:rPr lang="en-US" altLang="ja-JP" sz="2800" dirty="0" err="1"/>
              <a:t>gọi</a:t>
            </a:r>
            <a:endParaRPr lang="tr-TR" altLang="en-US" sz="2800" dirty="0"/>
          </a:p>
          <a:p>
            <a:pPr lvl="1">
              <a:lnSpc>
                <a:spcPct val="100000"/>
              </a:lnSpc>
              <a:spcBef>
                <a:spcPts val="1000"/>
              </a:spcBef>
            </a:pPr>
            <a:r>
              <a:rPr lang="en-US" altLang="ja-JP" sz="2800" dirty="0" err="1"/>
              <a:t>Tránh</a:t>
            </a:r>
            <a:r>
              <a:rPr lang="en-US" altLang="ja-JP" sz="2800" dirty="0"/>
              <a:t> </a:t>
            </a:r>
            <a:r>
              <a:rPr lang="en-US" altLang="ja-JP" sz="2800" dirty="0" err="1"/>
              <a:t>dùng</a:t>
            </a:r>
            <a:r>
              <a:rPr lang="en-US" altLang="ja-JP" sz="2800" dirty="0"/>
              <a:t> </a:t>
            </a:r>
            <a:r>
              <a:rPr lang="en-US" altLang="ja-JP" sz="2800" dirty="0" err="1"/>
              <a:t>bộ</a:t>
            </a:r>
            <a:r>
              <a:rPr lang="en-US" altLang="ja-JP" sz="2800" dirty="0"/>
              <a:t> </a:t>
            </a:r>
            <a:r>
              <a:rPr lang="en-US" altLang="ja-JP" sz="2800" dirty="0" err="1"/>
              <a:t>nhớ</a:t>
            </a:r>
            <a:r>
              <a:rPr lang="en-US" altLang="ja-JP" sz="2800" dirty="0"/>
              <a:t> stack</a:t>
            </a:r>
            <a:endParaRPr lang="tr-TR" altLang="en-US" sz="2800" dirty="0"/>
          </a:p>
          <a:p>
            <a:pPr>
              <a:lnSpc>
                <a:spcPct val="100000"/>
              </a:lnSpc>
            </a:pPr>
            <a:endParaRPr lang="tr-TR" altLang="en-US" sz="3200" dirty="0"/>
          </a:p>
          <a:p>
            <a:pPr>
              <a:lnSpc>
                <a:spcPct val="100000"/>
              </a:lnSpc>
            </a:pPr>
            <a:endParaRPr lang="ja-JP" altLang="en-US" sz="3200" dirty="0"/>
          </a:p>
        </p:txBody>
      </p:sp>
      <p:sp>
        <p:nvSpPr>
          <p:cNvPr id="2" name="Slide Number Placeholder 1">
            <a:extLst>
              <a:ext uri="{FF2B5EF4-FFF2-40B4-BE49-F238E27FC236}">
                <a16:creationId xmlns:a16="http://schemas.microsoft.com/office/drawing/2014/main" id="{9755C4BB-65DC-4CA4-A12E-DD7CD5AB03EE}"/>
              </a:ext>
            </a:extLst>
          </p:cNvPr>
          <p:cNvSpPr>
            <a:spLocks noGrp="1"/>
          </p:cNvSpPr>
          <p:nvPr>
            <p:ph type="sldNum" sz="quarter" idx="12"/>
          </p:nvPr>
        </p:nvSpPr>
        <p:spPr/>
        <p:txBody>
          <a:bodyPr/>
          <a:lstStyle/>
          <a:p>
            <a:fld id="{00ACC793-D879-4A72-AB4C-25BC676A92D0}" type="slidenum">
              <a:rPr lang="en-US" smtClean="0"/>
              <a:t>41</a:t>
            </a:fld>
            <a:endParaRPr lang="en-US" dirty="0"/>
          </a:p>
        </p:txBody>
      </p:sp>
    </p:spTree>
    <p:extLst>
      <p:ext uri="{BB962C8B-B14F-4D97-AF65-F5344CB8AC3E}">
        <p14:creationId xmlns:p14="http://schemas.microsoft.com/office/powerpoint/2010/main" val="3327783502"/>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827DE958-5629-4AD6-8A4B-4D58EEC80E19}"/>
              </a:ext>
            </a:extLst>
          </p:cNvPr>
          <p:cNvSpPr>
            <a:spLocks noGrp="1" noChangeArrowheads="1"/>
          </p:cNvSpPr>
          <p:nvPr>
            <p:ph type="title"/>
          </p:nvPr>
        </p:nvSpPr>
        <p:spPr/>
        <p:txBody>
          <a:bodyPr/>
          <a:lstStyle/>
          <a:p>
            <a:r>
              <a:rPr lang="en-US" altLang="en-US"/>
              <a:t>Optimizing C and C++ Code</a:t>
            </a:r>
          </a:p>
        </p:txBody>
      </p:sp>
      <p:sp>
        <p:nvSpPr>
          <p:cNvPr id="398339" name="Rectangle 3">
            <a:extLst>
              <a:ext uri="{FF2B5EF4-FFF2-40B4-BE49-F238E27FC236}">
                <a16:creationId xmlns:a16="http://schemas.microsoft.com/office/drawing/2014/main" id="{EED84BDC-8541-4432-B3D0-1C640AA55051}"/>
              </a:ext>
            </a:extLst>
          </p:cNvPr>
          <p:cNvSpPr>
            <a:spLocks noGrp="1" noChangeArrowheads="1"/>
          </p:cNvSpPr>
          <p:nvPr>
            <p:ph idx="1"/>
          </p:nvPr>
        </p:nvSpPr>
        <p:spPr>
          <a:xfrm>
            <a:off x="426468" y="810489"/>
            <a:ext cx="4783887" cy="5751658"/>
          </a:xfrm>
        </p:spPr>
        <p:txBody>
          <a:bodyPr>
            <a:normAutofit lnSpcReduction="10000"/>
          </a:bodyPr>
          <a:lstStyle/>
          <a:p>
            <a:pPr>
              <a:lnSpc>
                <a:spcPct val="120000"/>
              </a:lnSpc>
            </a:pPr>
            <a:r>
              <a:rPr lang="en-US" altLang="en-US" b="1" dirty="0" err="1"/>
              <a:t>Đặt</a:t>
            </a:r>
            <a:r>
              <a:rPr lang="en-US" altLang="en-US" b="1" dirty="0"/>
              <a:t> </a:t>
            </a:r>
            <a:r>
              <a:rPr lang="en-US" altLang="en-US" b="1" dirty="0" err="1"/>
              <a:t>kích</a:t>
            </a:r>
            <a:r>
              <a:rPr lang="en-US" altLang="en-US" b="1" dirty="0"/>
              <a:t> </a:t>
            </a:r>
            <a:r>
              <a:rPr lang="en-US" altLang="en-US" b="1" dirty="0" err="1"/>
              <a:t>thước</a:t>
            </a:r>
            <a:r>
              <a:rPr lang="en-US" altLang="en-US" b="1" dirty="0"/>
              <a:t> </a:t>
            </a:r>
            <a:r>
              <a:rPr lang="en-US" altLang="en-US" b="1" dirty="0" err="1"/>
              <a:t>mảng</a:t>
            </a:r>
            <a:r>
              <a:rPr lang="en-US" altLang="en-US" b="1" dirty="0"/>
              <a:t> = </a:t>
            </a:r>
            <a:r>
              <a:rPr lang="en-US" altLang="en-US" b="1" dirty="0" err="1"/>
              <a:t>bội</a:t>
            </a:r>
            <a:r>
              <a:rPr lang="en-US" altLang="en-US" b="1" dirty="0"/>
              <a:t> </a:t>
            </a:r>
            <a:r>
              <a:rPr lang="en-US" altLang="en-US" b="1" dirty="0" err="1"/>
              <a:t>của</a:t>
            </a:r>
            <a:r>
              <a:rPr lang="en-US" altLang="en-US" b="1" dirty="0"/>
              <a:t> 2    </a:t>
            </a:r>
          </a:p>
          <a:p>
            <a:pPr marL="223838" lvl="1" indent="0">
              <a:lnSpc>
                <a:spcPct val="120000"/>
              </a:lnSpc>
              <a:buNone/>
            </a:pPr>
            <a:r>
              <a:rPr lang="en-US" altLang="en-US" sz="2400" dirty="0" err="1"/>
              <a:t>Với</a:t>
            </a:r>
            <a:r>
              <a:rPr lang="en-US" altLang="en-US" sz="2400" dirty="0"/>
              <a:t> </a:t>
            </a:r>
            <a:r>
              <a:rPr lang="en-US" altLang="en-US" sz="2400" dirty="0" err="1"/>
              <a:t>mảng</a:t>
            </a:r>
            <a:r>
              <a:rPr lang="en-US" altLang="en-US" sz="2400" dirty="0"/>
              <a:t>, </a:t>
            </a:r>
            <a:r>
              <a:rPr lang="en-US" altLang="en-US" sz="2400" dirty="0" err="1"/>
              <a:t>khi</a:t>
            </a:r>
            <a:r>
              <a:rPr lang="en-US" altLang="en-US" sz="2400" dirty="0"/>
              <a:t>  </a:t>
            </a:r>
            <a:r>
              <a:rPr lang="en-US" altLang="en-US" sz="2400" dirty="0" err="1"/>
              <a:t>tạo</a:t>
            </a:r>
            <a:r>
              <a:rPr lang="en-US" altLang="en-US" sz="2400" dirty="0"/>
              <a:t> </a:t>
            </a:r>
            <a:r>
              <a:rPr lang="en-US" altLang="en-US" sz="2400" dirty="0" err="1"/>
              <a:t>chỉ</a:t>
            </a:r>
            <a:r>
              <a:rPr lang="en-US" altLang="en-US" sz="2400" dirty="0"/>
              <a:t> </a:t>
            </a:r>
            <a:r>
              <a:rPr lang="en-US" altLang="en-US" sz="2400" dirty="0" err="1"/>
              <a:t>số</a:t>
            </a:r>
            <a:r>
              <a:rPr lang="en-US" altLang="en-US" sz="2400" dirty="0"/>
              <a:t>, </a:t>
            </a:r>
            <a:r>
              <a:rPr lang="en-US" altLang="en-US" sz="2400" dirty="0" err="1"/>
              <a:t>trình</a:t>
            </a:r>
            <a:r>
              <a:rPr lang="en-US" altLang="en-US" sz="2400" dirty="0"/>
              <a:t> </a:t>
            </a:r>
            <a:r>
              <a:rPr lang="en-US" altLang="en-US" sz="2400" dirty="0" err="1"/>
              <a:t>dịch</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a:t>
            </a:r>
            <a:r>
              <a:rPr lang="en-US" altLang="en-US" sz="2400" dirty="0" err="1"/>
              <a:t>các</a:t>
            </a:r>
            <a:r>
              <a:rPr lang="en-US" altLang="en-US" sz="2400" dirty="0"/>
              <a:t> </a:t>
            </a:r>
            <a:r>
              <a:rPr lang="en-US" altLang="en-US" sz="2400" dirty="0" err="1"/>
              <a:t>phép</a:t>
            </a:r>
            <a:r>
              <a:rPr lang="en-US" altLang="en-US" sz="2400" dirty="0"/>
              <a:t> </a:t>
            </a:r>
            <a:r>
              <a:rPr lang="en-US" altLang="en-US" sz="2400" dirty="0" err="1"/>
              <a:t>nhân</a:t>
            </a:r>
            <a:r>
              <a:rPr lang="en-US" altLang="en-US" sz="2400" dirty="0"/>
              <a:t>, </a:t>
            </a:r>
            <a:r>
              <a:rPr lang="en-US" altLang="en-US" sz="2400" dirty="0" err="1"/>
              <a:t>vì</a:t>
            </a:r>
            <a:r>
              <a:rPr lang="en-US" altLang="en-US" sz="2400" dirty="0"/>
              <a:t> </a:t>
            </a:r>
            <a:r>
              <a:rPr lang="en-US" altLang="en-US" sz="2400" dirty="0" err="1"/>
              <a:t>vậy</a:t>
            </a:r>
            <a:r>
              <a:rPr lang="en-US" altLang="en-US" sz="2400" dirty="0"/>
              <a:t>, </a:t>
            </a:r>
            <a:r>
              <a:rPr lang="en-US" altLang="en-US" sz="2400" dirty="0" err="1"/>
              <a:t>hãy</a:t>
            </a:r>
            <a:r>
              <a:rPr lang="en-US" altLang="en-US" sz="2400" dirty="0"/>
              <a:t> </a:t>
            </a:r>
            <a:r>
              <a:rPr lang="en-US" altLang="en-US" sz="2400" dirty="0" err="1"/>
              <a:t>đặt</a:t>
            </a:r>
            <a:r>
              <a:rPr lang="en-US" altLang="en-US" sz="2400" dirty="0"/>
              <a:t> </a:t>
            </a:r>
            <a:r>
              <a:rPr lang="en-US" altLang="en-US" sz="2400" dirty="0" err="1"/>
              <a:t>kích</a:t>
            </a:r>
            <a:r>
              <a:rPr lang="en-US" altLang="en-US" sz="2400" dirty="0"/>
              <a:t> </a:t>
            </a:r>
            <a:r>
              <a:rPr lang="en-US" altLang="en-US" sz="2400" dirty="0" err="1"/>
              <a:t>thước</a:t>
            </a:r>
            <a:r>
              <a:rPr lang="en-US" altLang="en-US" sz="2400" dirty="0"/>
              <a:t> </a:t>
            </a:r>
            <a:r>
              <a:rPr lang="en-US" altLang="en-US" sz="2400" dirty="0" err="1"/>
              <a:t>mảng</a:t>
            </a:r>
            <a:r>
              <a:rPr lang="en-US" altLang="en-US" sz="2400" dirty="0"/>
              <a:t> </a:t>
            </a:r>
            <a:r>
              <a:rPr lang="en-US" altLang="en-US" sz="2400" dirty="0" err="1"/>
              <a:t>bằng</a:t>
            </a:r>
            <a:r>
              <a:rPr lang="en-US" altLang="en-US" sz="2400" dirty="0"/>
              <a:t> </a:t>
            </a:r>
            <a:r>
              <a:rPr lang="en-US" altLang="en-US" sz="2400" dirty="0" err="1"/>
              <a:t>bội</a:t>
            </a:r>
            <a:r>
              <a:rPr lang="en-US" altLang="en-US" sz="2400" dirty="0"/>
              <a:t> </a:t>
            </a:r>
            <a:r>
              <a:rPr lang="en-US" altLang="en-US" sz="2400" dirty="0" err="1"/>
              <a:t>số</a:t>
            </a:r>
            <a:r>
              <a:rPr lang="en-US" altLang="en-US" sz="2400" dirty="0"/>
              <a:t> </a:t>
            </a:r>
            <a:r>
              <a:rPr lang="en-US" altLang="en-US" sz="2400" dirty="0" err="1"/>
              <a:t>của</a:t>
            </a:r>
            <a:r>
              <a:rPr lang="en-US" altLang="en-US" sz="2400" dirty="0"/>
              <a:t> 2 </a:t>
            </a:r>
            <a:r>
              <a:rPr lang="en-US" altLang="en-US" sz="2400" dirty="0" err="1"/>
              <a:t>để</a:t>
            </a:r>
            <a:r>
              <a:rPr lang="en-US" altLang="en-US" sz="2400" dirty="0"/>
              <a:t> </a:t>
            </a:r>
            <a:r>
              <a:rPr lang="en-US" altLang="en-US" sz="2400" dirty="0" err="1"/>
              <a:t>phép</a:t>
            </a:r>
            <a:r>
              <a:rPr lang="en-US" altLang="en-US" sz="2400" dirty="0"/>
              <a:t> </a:t>
            </a:r>
            <a:r>
              <a:rPr lang="en-US" altLang="en-US" sz="2400" dirty="0" err="1"/>
              <a:t>nhân</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được</a:t>
            </a:r>
            <a:r>
              <a:rPr lang="en-US" altLang="en-US" sz="2400" dirty="0"/>
              <a:t> </a:t>
            </a:r>
            <a:r>
              <a:rPr lang="en-US" altLang="en-US" sz="2400" dirty="0" err="1"/>
              <a:t>chuyển</a:t>
            </a:r>
            <a:r>
              <a:rPr lang="en-US" altLang="en-US" sz="2400" dirty="0"/>
              <a:t> </a:t>
            </a:r>
            <a:r>
              <a:rPr lang="en-US" altLang="en-US" sz="2400" dirty="0" err="1"/>
              <a:t>thành</a:t>
            </a:r>
            <a:r>
              <a:rPr lang="en-US" altLang="en-US" sz="2400" dirty="0"/>
              <a:t> </a:t>
            </a:r>
            <a:r>
              <a:rPr lang="en-US" altLang="en-US" sz="2400" dirty="0" err="1"/>
              <a:t>phép</a:t>
            </a:r>
            <a:r>
              <a:rPr lang="en-US" altLang="en-US" sz="2400" dirty="0"/>
              <a:t> </a:t>
            </a:r>
            <a:r>
              <a:rPr lang="en-US" altLang="en-US" sz="2400" dirty="0" err="1"/>
              <a:t>toán</a:t>
            </a:r>
            <a:r>
              <a:rPr lang="en-US" altLang="en-US" sz="2400" dirty="0"/>
              <a:t> </a:t>
            </a:r>
            <a:r>
              <a:rPr lang="en-US" altLang="en-US" sz="2400" dirty="0" err="1"/>
              <a:t>dịch</a:t>
            </a:r>
            <a:r>
              <a:rPr lang="en-US" altLang="en-US" sz="2400" dirty="0"/>
              <a:t> </a:t>
            </a:r>
            <a:r>
              <a:rPr lang="en-US" altLang="en-US" sz="2400" dirty="0" err="1"/>
              <a:t>chuyển</a:t>
            </a:r>
            <a:r>
              <a:rPr lang="en-US" altLang="en-US" sz="2400" dirty="0"/>
              <a:t> </a:t>
            </a:r>
            <a:r>
              <a:rPr lang="en-US" altLang="en-US" sz="2400" dirty="0" err="1"/>
              <a:t>nhanh</a:t>
            </a:r>
            <a:r>
              <a:rPr lang="en-US" altLang="en-US" sz="2400" dirty="0"/>
              <a:t> </a:t>
            </a:r>
            <a:r>
              <a:rPr lang="en-US" altLang="en-US" sz="2400" dirty="0" err="1"/>
              <a:t>chóng</a:t>
            </a:r>
            <a:endParaRPr lang="en-US" altLang="en-US" sz="2400" dirty="0"/>
          </a:p>
          <a:p>
            <a:pPr>
              <a:lnSpc>
                <a:spcPct val="120000"/>
              </a:lnSpc>
            </a:pPr>
            <a:r>
              <a:rPr lang="en-US" altLang="en-US" b="1" dirty="0" err="1"/>
              <a:t>Đặt</a:t>
            </a:r>
            <a:r>
              <a:rPr lang="en-US" altLang="en-US" b="1" dirty="0"/>
              <a:t> </a:t>
            </a:r>
            <a:r>
              <a:rPr lang="en-US" altLang="en-US" b="1" dirty="0" err="1"/>
              <a:t>các</a:t>
            </a:r>
            <a:r>
              <a:rPr lang="en-US" altLang="en-US" b="1" dirty="0"/>
              <a:t> </a:t>
            </a:r>
            <a:r>
              <a:rPr lang="en-US" altLang="en-US" b="1" dirty="0" err="1"/>
              <a:t>giá</a:t>
            </a:r>
            <a:r>
              <a:rPr lang="en-US" altLang="en-US" b="1" dirty="0"/>
              <a:t> </a:t>
            </a:r>
            <a:r>
              <a:rPr lang="en-US" altLang="en-US" b="1" dirty="0" err="1"/>
              <a:t>trị</a:t>
            </a:r>
            <a:r>
              <a:rPr lang="en-US" altLang="en-US" b="1" dirty="0"/>
              <a:t> case </a:t>
            </a:r>
            <a:r>
              <a:rPr lang="en-US" altLang="en-US" b="1" dirty="0" err="1"/>
              <a:t>của</a:t>
            </a:r>
            <a:r>
              <a:rPr lang="en-US" altLang="en-US" b="1" dirty="0"/>
              <a:t> </a:t>
            </a:r>
            <a:r>
              <a:rPr lang="en-US" altLang="en-US" b="1" dirty="0" err="1"/>
              <a:t>lênh</a:t>
            </a:r>
            <a:r>
              <a:rPr lang="en-US" altLang="en-US" b="1" dirty="0"/>
              <a:t> switch </a:t>
            </a:r>
            <a:r>
              <a:rPr lang="en-US" altLang="en-US" b="1" dirty="0" err="1"/>
              <a:t>trong</a:t>
            </a:r>
            <a:r>
              <a:rPr lang="en-US" altLang="en-US" b="1" dirty="0"/>
              <a:t> </a:t>
            </a:r>
            <a:r>
              <a:rPr lang="en-US" altLang="en-US" b="1" dirty="0" err="1"/>
              <a:t>phạm</a:t>
            </a:r>
            <a:r>
              <a:rPr lang="en-US" altLang="en-US" b="1" dirty="0"/>
              <a:t> vi </a:t>
            </a:r>
            <a:r>
              <a:rPr lang="en-US" altLang="en-US" b="1" dirty="0" err="1"/>
              <a:t>hẹp</a:t>
            </a:r>
            <a:endParaRPr lang="en-US" altLang="en-US" b="1" dirty="0"/>
          </a:p>
          <a:p>
            <a:pPr marL="223838" lvl="1" indent="0">
              <a:lnSpc>
                <a:spcPct val="120000"/>
              </a:lnSpc>
              <a:buNone/>
            </a:pPr>
            <a:r>
              <a:rPr lang="en-US" altLang="en-US" sz="2400" dirty="0" err="1"/>
              <a:t>Nếu</a:t>
            </a:r>
            <a:r>
              <a:rPr lang="en-US" altLang="en-US" sz="2400" dirty="0"/>
              <a:t> </a:t>
            </a:r>
            <a:r>
              <a:rPr lang="en-US" altLang="en-US" sz="2400" dirty="0" err="1"/>
              <a:t>giá</a:t>
            </a:r>
            <a:r>
              <a:rPr lang="en-US" altLang="en-US" sz="2400" dirty="0"/>
              <a:t> </a:t>
            </a:r>
            <a:r>
              <a:rPr lang="en-US" altLang="en-US" sz="2400" dirty="0" err="1"/>
              <a:t>trị</a:t>
            </a:r>
            <a:r>
              <a:rPr lang="en-US" altLang="en-US" sz="2400" dirty="0"/>
              <a:t> case </a:t>
            </a:r>
            <a:r>
              <a:rPr lang="en-US" altLang="en-US" sz="2400" dirty="0" err="1"/>
              <a:t>trong</a:t>
            </a:r>
            <a:r>
              <a:rPr lang="en-US" altLang="en-US" sz="2400" dirty="0"/>
              <a:t> </a:t>
            </a:r>
            <a:r>
              <a:rPr lang="en-US" altLang="en-US" sz="2400" dirty="0" err="1"/>
              <a:t>câu</a:t>
            </a:r>
            <a:r>
              <a:rPr lang="en-US" altLang="en-US" sz="2400" dirty="0"/>
              <a:t> </a:t>
            </a:r>
            <a:r>
              <a:rPr lang="en-US" altLang="en-US" sz="2400" dirty="0" err="1"/>
              <a:t>lệnh</a:t>
            </a:r>
            <a:r>
              <a:rPr lang="en-US" altLang="en-US" sz="2400" dirty="0"/>
              <a:t> switch </a:t>
            </a:r>
            <a:r>
              <a:rPr lang="en-US" altLang="en-US" sz="2400" dirty="0" err="1"/>
              <a:t>nằm</a:t>
            </a:r>
            <a:r>
              <a:rPr lang="en-US" altLang="en-US" sz="2400" dirty="0"/>
              <a:t> </a:t>
            </a:r>
            <a:r>
              <a:rPr lang="en-US" altLang="en-US" sz="2400" dirty="0" err="1"/>
              <a:t>trong</a:t>
            </a:r>
            <a:r>
              <a:rPr lang="en-US" altLang="en-US" sz="2400" dirty="0"/>
              <a:t> </a:t>
            </a:r>
            <a:r>
              <a:rPr lang="en-US" altLang="en-US" sz="2400" dirty="0" err="1"/>
              <a:t>phạm</a:t>
            </a:r>
            <a:r>
              <a:rPr lang="en-US" altLang="en-US" sz="2400" dirty="0"/>
              <a:t> vi </a:t>
            </a:r>
            <a:r>
              <a:rPr lang="en-US" altLang="en-US" sz="2400" dirty="0" err="1"/>
              <a:t>hẹp</a:t>
            </a:r>
            <a:r>
              <a:rPr lang="en-US" altLang="en-US" sz="2400" dirty="0"/>
              <a:t>, </a:t>
            </a:r>
            <a:r>
              <a:rPr lang="en-US" altLang="en-US" sz="2400" dirty="0" err="1"/>
              <a:t>trình</a:t>
            </a:r>
            <a:r>
              <a:rPr lang="en-US" altLang="en-US" sz="2400" dirty="0"/>
              <a:t> </a:t>
            </a:r>
            <a:r>
              <a:rPr lang="en-US" altLang="en-US" sz="2400" dirty="0" err="1"/>
              <a:t>dịch</a:t>
            </a:r>
            <a:r>
              <a:rPr lang="en-US" altLang="en-US" sz="2400" dirty="0"/>
              <a:t> </a:t>
            </a:r>
            <a:r>
              <a:rPr lang="en-US" altLang="en-US" sz="2400" dirty="0" err="1"/>
              <a:t>sẽ</a:t>
            </a:r>
            <a:r>
              <a:rPr lang="en-US" altLang="en-US" sz="2400" dirty="0"/>
              <a:t> jump table. </a:t>
            </a:r>
            <a:r>
              <a:rPr lang="en-US" altLang="en-US" sz="2400" dirty="0" err="1"/>
              <a:t>Độ</a:t>
            </a:r>
            <a:r>
              <a:rPr lang="en-US" altLang="en-US" sz="2400" dirty="0"/>
              <a:t> </a:t>
            </a:r>
            <a:r>
              <a:rPr lang="en-US" altLang="en-US" sz="2400" dirty="0" err="1"/>
              <a:t>phực</a:t>
            </a:r>
            <a:r>
              <a:rPr lang="en-US" altLang="en-US" sz="2400" dirty="0"/>
              <a:t> </a:t>
            </a:r>
            <a:r>
              <a:rPr lang="en-US" altLang="en-US" sz="2400" dirty="0" err="1"/>
              <a:t>tạp</a:t>
            </a:r>
            <a:r>
              <a:rPr lang="en-US" altLang="en-US" sz="2400" dirty="0"/>
              <a:t> </a:t>
            </a:r>
            <a:r>
              <a:rPr lang="en-US" altLang="en-US" sz="2400" dirty="0" err="1"/>
              <a:t>gần</a:t>
            </a:r>
            <a:r>
              <a:rPr lang="en-US" altLang="en-US" sz="2400" dirty="0"/>
              <a:t> </a:t>
            </a:r>
            <a:r>
              <a:rPr lang="en-US" altLang="en-US" sz="2400" dirty="0" err="1"/>
              <a:t>như</a:t>
            </a:r>
            <a:r>
              <a:rPr lang="en-US" altLang="en-US" sz="2400" dirty="0"/>
              <a:t> O(1)</a:t>
            </a:r>
          </a:p>
          <a:p>
            <a:endParaRPr lang="en-US" altLang="en-US" dirty="0"/>
          </a:p>
        </p:txBody>
      </p:sp>
      <p:sp>
        <p:nvSpPr>
          <p:cNvPr id="2" name="Slide Number Placeholder 1">
            <a:extLst>
              <a:ext uri="{FF2B5EF4-FFF2-40B4-BE49-F238E27FC236}">
                <a16:creationId xmlns:a16="http://schemas.microsoft.com/office/drawing/2014/main" id="{AEB961E8-F1AC-4745-BEF5-D772A9436CBF}"/>
              </a:ext>
            </a:extLst>
          </p:cNvPr>
          <p:cNvSpPr>
            <a:spLocks noGrp="1"/>
          </p:cNvSpPr>
          <p:nvPr>
            <p:ph type="sldNum" sz="quarter" idx="12"/>
          </p:nvPr>
        </p:nvSpPr>
        <p:spPr/>
        <p:txBody>
          <a:bodyPr/>
          <a:lstStyle/>
          <a:p>
            <a:fld id="{00ACC793-D879-4A72-AB4C-25BC676A92D0}" type="slidenum">
              <a:rPr lang="en-US" smtClean="0"/>
              <a:t>42</a:t>
            </a:fld>
            <a:endParaRPr lang="en-US" dirty="0"/>
          </a:p>
        </p:txBody>
      </p:sp>
      <p:pic>
        <p:nvPicPr>
          <p:cNvPr id="28674" name="Picture 2" descr="Switch jump table">
            <a:extLst>
              <a:ext uri="{FF2B5EF4-FFF2-40B4-BE49-F238E27FC236}">
                <a16:creationId xmlns:a16="http://schemas.microsoft.com/office/drawing/2014/main" id="{DB9A2180-9D7F-402C-AD23-58B91D791C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043" y="810489"/>
            <a:ext cx="4476750" cy="4210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827DE958-5629-4AD6-8A4B-4D58EEC80E19}"/>
              </a:ext>
            </a:extLst>
          </p:cNvPr>
          <p:cNvSpPr>
            <a:spLocks noGrp="1" noChangeArrowheads="1"/>
          </p:cNvSpPr>
          <p:nvPr>
            <p:ph type="title"/>
          </p:nvPr>
        </p:nvSpPr>
        <p:spPr/>
        <p:txBody>
          <a:bodyPr/>
          <a:lstStyle/>
          <a:p>
            <a:r>
              <a:rPr lang="en-US" altLang="en-US"/>
              <a:t>Optimizing C and C++ Code</a:t>
            </a:r>
          </a:p>
        </p:txBody>
      </p:sp>
      <p:sp>
        <p:nvSpPr>
          <p:cNvPr id="398339" name="Rectangle 3">
            <a:extLst>
              <a:ext uri="{FF2B5EF4-FFF2-40B4-BE49-F238E27FC236}">
                <a16:creationId xmlns:a16="http://schemas.microsoft.com/office/drawing/2014/main" id="{EED84BDC-8541-4432-B3D0-1C640AA55051}"/>
              </a:ext>
            </a:extLst>
          </p:cNvPr>
          <p:cNvSpPr>
            <a:spLocks noGrp="1" noChangeArrowheads="1"/>
          </p:cNvSpPr>
          <p:nvPr>
            <p:ph idx="1"/>
          </p:nvPr>
        </p:nvSpPr>
        <p:spPr>
          <a:xfrm>
            <a:off x="426468" y="810489"/>
            <a:ext cx="8291063" cy="5751658"/>
          </a:xfrm>
        </p:spPr>
        <p:txBody>
          <a:bodyPr>
            <a:normAutofit/>
          </a:bodyPr>
          <a:lstStyle/>
          <a:p>
            <a:pPr>
              <a:lnSpc>
                <a:spcPct val="120000"/>
              </a:lnSpc>
            </a:pPr>
            <a:r>
              <a:rPr lang="en-US" altLang="en-US" b="1" dirty="0" err="1"/>
              <a:t>Đặt</a:t>
            </a:r>
            <a:r>
              <a:rPr lang="en-US" altLang="en-US" b="1" dirty="0"/>
              <a:t> </a:t>
            </a:r>
            <a:r>
              <a:rPr lang="en-US" altLang="en-US" b="1" dirty="0" err="1"/>
              <a:t>các</a:t>
            </a:r>
            <a:r>
              <a:rPr lang="en-US" altLang="en-US" b="1" dirty="0"/>
              <a:t> </a:t>
            </a:r>
            <a:r>
              <a:rPr lang="en-US" altLang="en-US" b="1" dirty="0" err="1"/>
              <a:t>trường</a:t>
            </a:r>
            <a:r>
              <a:rPr lang="en-US" altLang="en-US" b="1" dirty="0"/>
              <a:t> </a:t>
            </a:r>
            <a:r>
              <a:rPr lang="en-US" altLang="en-US" b="1" dirty="0" err="1"/>
              <a:t>hợp</a:t>
            </a:r>
            <a:r>
              <a:rPr lang="en-US" altLang="en-US" b="1" dirty="0"/>
              <a:t> </a:t>
            </a:r>
            <a:r>
              <a:rPr lang="en-US" altLang="en-US" b="1" dirty="0" err="1"/>
              <a:t>thường</a:t>
            </a:r>
            <a:r>
              <a:rPr lang="en-US" altLang="en-US" b="1" dirty="0"/>
              <a:t> </a:t>
            </a:r>
            <a:r>
              <a:rPr lang="en-US" altLang="en-US" b="1" dirty="0" err="1"/>
              <a:t>gặp</a:t>
            </a:r>
            <a:r>
              <a:rPr lang="en-US" altLang="en-US" b="1" dirty="0"/>
              <a:t> </a:t>
            </a:r>
            <a:r>
              <a:rPr lang="en-US" altLang="en-US" b="1" dirty="0" err="1"/>
              <a:t>trong</a:t>
            </a:r>
            <a:r>
              <a:rPr lang="en-US" altLang="en-US" b="1" dirty="0"/>
              <a:t> </a:t>
            </a:r>
            <a:r>
              <a:rPr lang="en-US" altLang="en-US" b="1" dirty="0" err="1"/>
              <a:t>lệnh</a:t>
            </a:r>
            <a:r>
              <a:rPr lang="en-US" altLang="en-US" b="1" dirty="0"/>
              <a:t> switch </a:t>
            </a:r>
            <a:r>
              <a:rPr lang="en-US" altLang="en-US" b="1" dirty="0" err="1"/>
              <a:t>lên</a:t>
            </a:r>
            <a:r>
              <a:rPr lang="en-US" altLang="en-US" b="1" dirty="0"/>
              <a:t> </a:t>
            </a:r>
            <a:r>
              <a:rPr lang="en-US" altLang="en-US" b="1" dirty="0" err="1"/>
              <a:t>đầu</a:t>
            </a:r>
            <a:endParaRPr lang="en-US" altLang="en-US" b="1" dirty="0"/>
          </a:p>
          <a:p>
            <a:pPr lvl="1">
              <a:lnSpc>
                <a:spcPct val="120000"/>
              </a:lnSpc>
            </a:pPr>
            <a:r>
              <a:rPr lang="en-US" altLang="en-US" sz="2400" dirty="0" err="1"/>
              <a:t>Nếu</a:t>
            </a:r>
            <a:r>
              <a:rPr lang="en-US" altLang="en-US" sz="2400" dirty="0"/>
              <a:t> </a:t>
            </a:r>
            <a:r>
              <a:rPr lang="en-US" altLang="en-US" sz="2400" dirty="0" err="1"/>
              <a:t>bố</a:t>
            </a:r>
            <a:r>
              <a:rPr lang="en-US" altLang="en-US" sz="2400" dirty="0"/>
              <a:t> </a:t>
            </a:r>
            <a:r>
              <a:rPr lang="en-US" altLang="en-US" sz="2400" dirty="0" err="1"/>
              <a:t>trí</a:t>
            </a:r>
            <a:r>
              <a:rPr lang="en-US" altLang="en-US" sz="2400" dirty="0"/>
              <a:t> </a:t>
            </a:r>
            <a:r>
              <a:rPr lang="en-US" altLang="en-US" sz="2400" dirty="0" err="1"/>
              <a:t>các</a:t>
            </a:r>
            <a:r>
              <a:rPr lang="en-US" altLang="en-US" sz="2400" dirty="0"/>
              <a:t> case </a:t>
            </a:r>
            <a:r>
              <a:rPr lang="en-US" altLang="en-US" sz="2400" dirty="0" err="1"/>
              <a:t>thường</a:t>
            </a:r>
            <a:r>
              <a:rPr lang="en-US" altLang="en-US" sz="2400" dirty="0"/>
              <a:t> </a:t>
            </a:r>
            <a:r>
              <a:rPr lang="en-US" altLang="en-US" sz="2400" dirty="0" err="1"/>
              <a:t>gặp</a:t>
            </a:r>
            <a:r>
              <a:rPr lang="en-US" altLang="en-US" sz="2400" dirty="0"/>
              <a:t> </a:t>
            </a:r>
            <a:r>
              <a:rPr lang="en-US" altLang="en-US" sz="2400" dirty="0" err="1"/>
              <a:t>lên</a:t>
            </a:r>
            <a:r>
              <a:rPr lang="en-US" altLang="en-US" sz="2400" dirty="0"/>
              <a:t> </a:t>
            </a:r>
            <a:r>
              <a:rPr lang="en-US" altLang="en-US" sz="2400" dirty="0" err="1"/>
              <a:t>trên</a:t>
            </a:r>
            <a:r>
              <a:rPr lang="en-US" altLang="en-US" sz="2400" dirty="0"/>
              <a:t>, </a:t>
            </a:r>
            <a:r>
              <a:rPr lang="en-US" altLang="en-US" sz="2400" dirty="0" err="1"/>
              <a:t>việc</a:t>
            </a:r>
            <a:r>
              <a:rPr lang="en-US" altLang="en-US" sz="2400" dirty="0"/>
              <a:t> </a:t>
            </a:r>
            <a:r>
              <a:rPr lang="en-US" altLang="en-US" sz="2400" dirty="0" err="1"/>
              <a:t>thực</a:t>
            </a:r>
            <a:r>
              <a:rPr lang="en-US" altLang="en-US" sz="2400" dirty="0"/>
              <a:t> </a:t>
            </a:r>
            <a:r>
              <a:rPr lang="en-US" altLang="en-US" sz="2400" dirty="0" err="1"/>
              <a:t>hiện</a:t>
            </a:r>
            <a:r>
              <a:rPr lang="en-US" altLang="en-US" sz="2400" dirty="0"/>
              <a:t> </a:t>
            </a:r>
            <a:r>
              <a:rPr lang="en-US" altLang="en-US" sz="2400" dirty="0" err="1"/>
              <a:t>sẽ</a:t>
            </a:r>
            <a:r>
              <a:rPr lang="en-US" altLang="en-US" sz="2400" dirty="0"/>
              <a:t> </a:t>
            </a:r>
            <a:r>
              <a:rPr lang="en-US" altLang="en-US" sz="2400" dirty="0" err="1"/>
              <a:t>nhanh</a:t>
            </a:r>
            <a:r>
              <a:rPr lang="en-US" altLang="en-US" sz="2400" dirty="0"/>
              <a:t> </a:t>
            </a:r>
            <a:r>
              <a:rPr lang="en-US" altLang="en-US" sz="2400" dirty="0" err="1"/>
              <a:t>hơn</a:t>
            </a:r>
            <a:r>
              <a:rPr lang="en-US" altLang="en-US" sz="2400" dirty="0"/>
              <a:t> </a:t>
            </a:r>
          </a:p>
          <a:p>
            <a:pPr>
              <a:lnSpc>
                <a:spcPct val="120000"/>
              </a:lnSpc>
            </a:pPr>
            <a:r>
              <a:rPr lang="en-US" altLang="en-US" b="1" dirty="0" err="1"/>
              <a:t>Tái</a:t>
            </a:r>
            <a:r>
              <a:rPr lang="en-US" altLang="en-US" b="1" dirty="0"/>
              <a:t> </a:t>
            </a:r>
            <a:r>
              <a:rPr lang="en-US" altLang="en-US" b="1" dirty="0" err="1"/>
              <a:t>tạo</a:t>
            </a:r>
            <a:r>
              <a:rPr lang="en-US" altLang="en-US" b="1" dirty="0"/>
              <a:t> </a:t>
            </a:r>
            <a:r>
              <a:rPr lang="en-US" altLang="en-US" b="1" dirty="0" err="1"/>
              <a:t>các</a:t>
            </a:r>
            <a:r>
              <a:rPr lang="en-US" altLang="en-US" b="1" dirty="0"/>
              <a:t> switch </a:t>
            </a:r>
            <a:r>
              <a:rPr lang="en-US" altLang="en-US" b="1" dirty="0" err="1"/>
              <a:t>lớn</a:t>
            </a:r>
            <a:r>
              <a:rPr lang="en-US" altLang="en-US" b="1" dirty="0"/>
              <a:t> </a:t>
            </a:r>
            <a:r>
              <a:rPr lang="en-US" altLang="en-US" b="1" dirty="0" err="1"/>
              <a:t>thành</a:t>
            </a:r>
            <a:r>
              <a:rPr lang="en-US" altLang="en-US" b="1" dirty="0"/>
              <a:t> </a:t>
            </a:r>
            <a:r>
              <a:rPr lang="en-US" altLang="en-US" b="1" dirty="0" err="1"/>
              <a:t>các</a:t>
            </a:r>
            <a:r>
              <a:rPr lang="en-US" altLang="en-US" b="1" dirty="0"/>
              <a:t> switches </a:t>
            </a:r>
            <a:r>
              <a:rPr lang="en-US" altLang="en-US" b="1" dirty="0" err="1"/>
              <a:t>lồng</a:t>
            </a:r>
            <a:r>
              <a:rPr lang="en-US" altLang="en-US" b="1" dirty="0"/>
              <a:t> </a:t>
            </a:r>
            <a:r>
              <a:rPr lang="en-US" altLang="en-US" b="1" dirty="0" err="1"/>
              <a:t>nhau</a:t>
            </a:r>
            <a:endParaRPr lang="en-US" altLang="en-US" b="1" dirty="0"/>
          </a:p>
          <a:p>
            <a:pPr lvl="1">
              <a:lnSpc>
                <a:spcPct val="120000"/>
              </a:lnSpc>
            </a:pPr>
            <a:r>
              <a:rPr lang="en-US" altLang="en-US" sz="2400" dirty="0" err="1"/>
              <a:t>Khi</a:t>
            </a:r>
            <a:r>
              <a:rPr lang="en-US" altLang="en-US" sz="2400" dirty="0"/>
              <a:t> </a:t>
            </a:r>
            <a:r>
              <a:rPr lang="en-US" altLang="en-US" sz="2400" dirty="0" err="1"/>
              <a:t>số</a:t>
            </a:r>
            <a:r>
              <a:rPr lang="en-US" altLang="en-US" sz="2400" dirty="0"/>
              <a:t> cases </a:t>
            </a:r>
            <a:r>
              <a:rPr lang="en-US" altLang="en-US" sz="2400" dirty="0" err="1"/>
              <a:t>nhiều</a:t>
            </a:r>
            <a:r>
              <a:rPr lang="en-US" altLang="en-US" sz="2400" dirty="0"/>
              <a:t>, </a:t>
            </a:r>
            <a:r>
              <a:rPr lang="en-US" altLang="en-US" sz="2400" dirty="0" err="1"/>
              <a:t>hãy</a:t>
            </a:r>
            <a:r>
              <a:rPr lang="en-US" altLang="en-US" sz="2400" dirty="0"/>
              <a:t> </a:t>
            </a:r>
            <a:r>
              <a:rPr lang="en-US" altLang="en-US" sz="2400" dirty="0" err="1"/>
              <a:t>chủ</a:t>
            </a:r>
            <a:r>
              <a:rPr lang="en-US" altLang="en-US" sz="2400" dirty="0"/>
              <a:t> </a:t>
            </a:r>
            <a:r>
              <a:rPr lang="en-US" altLang="en-US" sz="2400" dirty="0" err="1"/>
              <a:t>động</a:t>
            </a:r>
            <a:r>
              <a:rPr lang="en-US" altLang="en-US" sz="2400" dirty="0"/>
              <a:t> chia </a:t>
            </a:r>
            <a:r>
              <a:rPr lang="en-US" altLang="en-US" sz="2400" dirty="0" err="1"/>
              <a:t>chúng</a:t>
            </a:r>
            <a:r>
              <a:rPr lang="en-US" altLang="en-US" sz="2400" dirty="0"/>
              <a:t> </a:t>
            </a:r>
            <a:r>
              <a:rPr lang="en-US" altLang="en-US" sz="2400" dirty="0" err="1"/>
              <a:t>thành</a:t>
            </a:r>
            <a:r>
              <a:rPr lang="en-US" altLang="en-US" sz="2400" dirty="0"/>
              <a:t> </a:t>
            </a:r>
            <a:r>
              <a:rPr lang="en-US" altLang="en-US" sz="2400" dirty="0" err="1"/>
              <a:t>các</a:t>
            </a:r>
            <a:r>
              <a:rPr lang="en-US" altLang="en-US" sz="2400" dirty="0"/>
              <a:t> switch </a:t>
            </a:r>
            <a:r>
              <a:rPr lang="en-US" altLang="en-US" sz="2400" dirty="0" err="1"/>
              <a:t>lồng</a:t>
            </a:r>
            <a:r>
              <a:rPr lang="en-US" altLang="en-US" sz="2400" dirty="0"/>
              <a:t> </a:t>
            </a:r>
            <a:r>
              <a:rPr lang="en-US" altLang="en-US" sz="2400" dirty="0" err="1"/>
              <a:t>nhau</a:t>
            </a:r>
            <a:r>
              <a:rPr lang="en-US" altLang="en-US" sz="2400" dirty="0"/>
              <a:t>, </a:t>
            </a:r>
            <a:r>
              <a:rPr lang="en-US" altLang="en-US" sz="2400" dirty="0" err="1"/>
              <a:t>nhóm</a:t>
            </a:r>
            <a:r>
              <a:rPr lang="en-US" altLang="en-US" sz="2400" dirty="0"/>
              <a:t> 1 </a:t>
            </a:r>
            <a:r>
              <a:rPr lang="en-US" altLang="en-US" sz="2400" dirty="0" err="1"/>
              <a:t>gồm</a:t>
            </a:r>
            <a:r>
              <a:rPr lang="en-US" altLang="en-US" sz="2400" dirty="0"/>
              <a:t> </a:t>
            </a:r>
            <a:r>
              <a:rPr lang="en-US" altLang="en-US" sz="2400" dirty="0" err="1"/>
              <a:t>những</a:t>
            </a:r>
            <a:r>
              <a:rPr lang="en-US" altLang="en-US" sz="2400" dirty="0"/>
              <a:t> cases </a:t>
            </a:r>
            <a:r>
              <a:rPr lang="en-US" altLang="en-US" sz="2400" dirty="0" err="1"/>
              <a:t>thường</a:t>
            </a:r>
            <a:r>
              <a:rPr lang="en-US" altLang="en-US" sz="2400" dirty="0"/>
              <a:t> </a:t>
            </a:r>
            <a:r>
              <a:rPr lang="en-US" altLang="en-US" sz="2400" dirty="0" err="1"/>
              <a:t>gặp</a:t>
            </a:r>
            <a:r>
              <a:rPr lang="en-US" altLang="en-US" sz="2400" dirty="0"/>
              <a:t>, </a:t>
            </a:r>
            <a:r>
              <a:rPr lang="en-US" altLang="en-US" sz="2400" dirty="0" err="1"/>
              <a:t>và</a:t>
            </a:r>
            <a:r>
              <a:rPr lang="en-US" altLang="en-US" sz="2400" dirty="0"/>
              <a:t> </a:t>
            </a:r>
            <a:r>
              <a:rPr lang="en-US" altLang="en-US" sz="2400" dirty="0" err="1"/>
              <a:t>nhóm</a:t>
            </a:r>
            <a:r>
              <a:rPr lang="en-US" altLang="en-US" sz="2400" dirty="0"/>
              <a:t> 2 </a:t>
            </a:r>
            <a:r>
              <a:rPr lang="en-US" altLang="en-US" sz="2400" dirty="0" err="1"/>
              <a:t>gồm</a:t>
            </a:r>
            <a:r>
              <a:rPr lang="en-US" altLang="en-US" sz="2400" dirty="0"/>
              <a:t> </a:t>
            </a:r>
            <a:r>
              <a:rPr lang="en-US" altLang="en-US" sz="2400" dirty="0" err="1"/>
              <a:t>những</a:t>
            </a:r>
            <a:r>
              <a:rPr lang="en-US" altLang="en-US" sz="2400" dirty="0"/>
              <a:t> cases </a:t>
            </a:r>
            <a:r>
              <a:rPr lang="en-US" altLang="en-US" sz="2400" dirty="0" err="1"/>
              <a:t>ít</a:t>
            </a:r>
            <a:r>
              <a:rPr lang="en-US" altLang="en-US" sz="2400" dirty="0"/>
              <a:t> </a:t>
            </a:r>
            <a:r>
              <a:rPr lang="en-US" altLang="en-US" sz="2400" dirty="0" err="1"/>
              <a:t>gặp</a:t>
            </a:r>
            <a:r>
              <a:rPr lang="en-US" altLang="en-US" sz="2400" dirty="0"/>
              <a:t>. </a:t>
            </a:r>
            <a:r>
              <a:rPr lang="en-US" altLang="en-US" sz="2400" dirty="0" err="1"/>
              <a:t>Khi</a:t>
            </a:r>
            <a:r>
              <a:rPr lang="en-US" altLang="en-US" sz="2400" dirty="0"/>
              <a:t> </a:t>
            </a:r>
            <a:r>
              <a:rPr lang="en-US" altLang="en-US" sz="2400" dirty="0" err="1"/>
              <a:t>đó</a:t>
            </a:r>
            <a:r>
              <a:rPr lang="en-US" altLang="en-US" sz="2400" dirty="0"/>
              <a:t> </a:t>
            </a:r>
            <a:r>
              <a:rPr lang="en-US" altLang="en-US" sz="2400" dirty="0" err="1"/>
              <a:t>số</a:t>
            </a:r>
            <a:r>
              <a:rPr lang="en-US" altLang="en-US" sz="2400" dirty="0"/>
              <a:t> </a:t>
            </a:r>
            <a:r>
              <a:rPr lang="en-US" altLang="en-US" sz="2400" dirty="0" err="1"/>
              <a:t>phép</a:t>
            </a:r>
            <a:r>
              <a:rPr lang="en-US" altLang="en-US" sz="2400" dirty="0"/>
              <a:t> </a:t>
            </a:r>
            <a:r>
              <a:rPr lang="en-US" altLang="en-US" sz="2400" dirty="0" err="1"/>
              <a:t>thử</a:t>
            </a:r>
            <a:r>
              <a:rPr lang="en-US" altLang="en-US" sz="2400" dirty="0"/>
              <a:t> </a:t>
            </a:r>
            <a:r>
              <a:rPr lang="en-US" altLang="en-US" sz="2400" dirty="0" err="1"/>
              <a:t>sẽ</a:t>
            </a:r>
            <a:r>
              <a:rPr lang="en-US" altLang="en-US" sz="2400" dirty="0"/>
              <a:t> </a:t>
            </a:r>
            <a:r>
              <a:rPr lang="en-US" altLang="en-US" sz="2400" dirty="0" err="1"/>
              <a:t>ít</a:t>
            </a:r>
            <a:r>
              <a:rPr lang="en-US" altLang="en-US" sz="2400" dirty="0"/>
              <a:t> </a:t>
            </a:r>
            <a:r>
              <a:rPr lang="en-US" altLang="en-US" sz="2400" dirty="0" err="1"/>
              <a:t>hơn</a:t>
            </a:r>
            <a:r>
              <a:rPr lang="en-US" altLang="en-US" sz="2400" dirty="0"/>
              <a:t>, </a:t>
            </a:r>
            <a:r>
              <a:rPr lang="en-US" altLang="en-US" sz="2400" dirty="0" err="1"/>
              <a:t>tốc</a:t>
            </a:r>
            <a:r>
              <a:rPr lang="en-US" altLang="en-US" sz="2400" dirty="0"/>
              <a:t> </a:t>
            </a:r>
            <a:r>
              <a:rPr lang="en-US" altLang="en-US" sz="2400" dirty="0" err="1"/>
              <a:t>độ</a:t>
            </a:r>
            <a:r>
              <a:rPr lang="en-US" altLang="en-US" sz="2400" dirty="0"/>
              <a:t> </a:t>
            </a:r>
            <a:r>
              <a:rPr lang="en-US" altLang="en-US" sz="2400" dirty="0" err="1"/>
              <a:t>nhanh</a:t>
            </a:r>
            <a:r>
              <a:rPr lang="en-US" altLang="en-US" sz="2400" dirty="0"/>
              <a:t> </a:t>
            </a:r>
            <a:r>
              <a:rPr lang="en-US" altLang="en-US" sz="2400" dirty="0" err="1"/>
              <a:t>hơn</a:t>
            </a:r>
            <a:endParaRPr lang="en-US" altLang="en-US" sz="2400" dirty="0"/>
          </a:p>
          <a:p>
            <a:endParaRPr lang="en-US" altLang="en-US" dirty="0"/>
          </a:p>
        </p:txBody>
      </p:sp>
      <p:sp>
        <p:nvSpPr>
          <p:cNvPr id="2" name="Slide Number Placeholder 1">
            <a:extLst>
              <a:ext uri="{FF2B5EF4-FFF2-40B4-BE49-F238E27FC236}">
                <a16:creationId xmlns:a16="http://schemas.microsoft.com/office/drawing/2014/main" id="{65319734-9BF1-4FC0-8503-48F7DC6C9515}"/>
              </a:ext>
            </a:extLst>
          </p:cNvPr>
          <p:cNvSpPr>
            <a:spLocks noGrp="1"/>
          </p:cNvSpPr>
          <p:nvPr>
            <p:ph type="sldNum" sz="quarter" idx="12"/>
          </p:nvPr>
        </p:nvSpPr>
        <p:spPr/>
        <p:txBody>
          <a:bodyPr/>
          <a:lstStyle/>
          <a:p>
            <a:fld id="{00ACC793-D879-4A72-AB4C-25BC676A92D0}" type="slidenum">
              <a:rPr lang="en-US" smtClean="0"/>
              <a:t>43</a:t>
            </a:fld>
            <a:endParaRPr lang="en-US" dirty="0"/>
          </a:p>
        </p:txBody>
      </p:sp>
    </p:spTree>
    <p:extLst>
      <p:ext uri="{BB962C8B-B14F-4D97-AF65-F5344CB8AC3E}">
        <p14:creationId xmlns:p14="http://schemas.microsoft.com/office/powerpoint/2010/main" val="21854908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FE5D2B41-D194-4602-87A2-FB3F0A1F6742}"/>
              </a:ext>
            </a:extLst>
          </p:cNvPr>
          <p:cNvSpPr>
            <a:spLocks noGrp="1" noChangeArrowheads="1"/>
          </p:cNvSpPr>
          <p:nvPr>
            <p:ph type="title"/>
          </p:nvPr>
        </p:nvSpPr>
        <p:spPr/>
        <p:txBody>
          <a:bodyPr/>
          <a:lstStyle/>
          <a:p>
            <a:r>
              <a:rPr lang="en-US" altLang="en-US"/>
              <a:t>Optimizing C and C++ Code (tt)</a:t>
            </a:r>
          </a:p>
        </p:txBody>
      </p:sp>
      <p:sp>
        <p:nvSpPr>
          <p:cNvPr id="399363" name="Rectangle 3">
            <a:extLst>
              <a:ext uri="{FF2B5EF4-FFF2-40B4-BE49-F238E27FC236}">
                <a16:creationId xmlns:a16="http://schemas.microsoft.com/office/drawing/2014/main" id="{ACF6682E-653C-4096-8828-0DF06FC7D1A0}"/>
              </a:ext>
            </a:extLst>
          </p:cNvPr>
          <p:cNvSpPr>
            <a:spLocks noGrp="1" noChangeArrowheads="1"/>
          </p:cNvSpPr>
          <p:nvPr>
            <p:ph idx="1"/>
          </p:nvPr>
        </p:nvSpPr>
        <p:spPr>
          <a:xfrm>
            <a:off x="628650" y="969818"/>
            <a:ext cx="7886700" cy="5386533"/>
          </a:xfrm>
        </p:spPr>
        <p:txBody>
          <a:bodyPr>
            <a:normAutofit/>
          </a:bodyPr>
          <a:lstStyle/>
          <a:p>
            <a:pPr>
              <a:lnSpc>
                <a:spcPct val="120000"/>
              </a:lnSpc>
            </a:pPr>
            <a:r>
              <a:rPr lang="en-US" altLang="en-US" b="1" dirty="0" err="1"/>
              <a:t>Hạn</a:t>
            </a:r>
            <a:r>
              <a:rPr lang="en-US" altLang="en-US" b="1" dirty="0"/>
              <a:t> </a:t>
            </a:r>
            <a:r>
              <a:rPr lang="en-US" altLang="en-US" b="1" dirty="0" err="1"/>
              <a:t>chế</a:t>
            </a:r>
            <a:r>
              <a:rPr lang="en-US" altLang="en-US" b="1" dirty="0"/>
              <a:t> </a:t>
            </a:r>
            <a:r>
              <a:rPr lang="en-US" altLang="en-US" b="1" dirty="0" err="1"/>
              <a:t>số</a:t>
            </a:r>
            <a:r>
              <a:rPr lang="en-US" altLang="en-US" b="1" dirty="0"/>
              <a:t> l</a:t>
            </a:r>
            <a:r>
              <a:rPr lang="vi-VN" altLang="en-US" b="1" dirty="0"/>
              <a:t>ư</a:t>
            </a:r>
            <a:r>
              <a:rPr lang="en-US" altLang="en-US" b="1" dirty="0" err="1"/>
              <a:t>ợng</a:t>
            </a:r>
            <a:r>
              <a:rPr lang="en-US" altLang="en-US" b="1" dirty="0"/>
              <a:t> </a:t>
            </a:r>
            <a:r>
              <a:rPr lang="en-US" altLang="en-US" b="1" dirty="0" err="1"/>
              <a:t>biến</a:t>
            </a:r>
            <a:r>
              <a:rPr lang="en-US" altLang="en-US" b="1" dirty="0"/>
              <a:t> </a:t>
            </a:r>
            <a:r>
              <a:rPr lang="en-US" altLang="en-US" b="1" dirty="0" err="1"/>
              <a:t>cục</a:t>
            </a:r>
            <a:r>
              <a:rPr lang="en-US" altLang="en-US" b="1" dirty="0"/>
              <a:t> </a:t>
            </a:r>
            <a:r>
              <a:rPr lang="en-US" altLang="en-US" b="1" dirty="0" err="1"/>
              <a:t>bộ</a:t>
            </a:r>
            <a:endParaRPr lang="en-US" altLang="en-US" b="1" dirty="0"/>
          </a:p>
          <a:p>
            <a:pPr marL="566738" indent="-342900">
              <a:lnSpc>
                <a:spcPct val="120000"/>
              </a:lnSpc>
            </a:pPr>
            <a:r>
              <a:rPr lang="en-US" altLang="en-US" dirty="0" err="1"/>
              <a:t>Các</a:t>
            </a:r>
            <a:r>
              <a:rPr lang="en-US" altLang="en-US" dirty="0"/>
              <a:t> </a:t>
            </a:r>
            <a:r>
              <a:rPr lang="en-US" altLang="en-US" dirty="0" err="1"/>
              <a:t>biến</a:t>
            </a:r>
            <a:r>
              <a:rPr lang="en-US" altLang="en-US" dirty="0"/>
              <a:t> </a:t>
            </a:r>
            <a:r>
              <a:rPr lang="en-US" altLang="en-US" dirty="0" err="1"/>
              <a:t>cục</a:t>
            </a:r>
            <a:r>
              <a:rPr lang="en-US" altLang="en-US" dirty="0"/>
              <a:t> </a:t>
            </a:r>
            <a:r>
              <a:rPr lang="en-US" altLang="en-US" dirty="0" err="1"/>
              <a:t>bộ</a:t>
            </a:r>
            <a:r>
              <a:rPr lang="en-US" altLang="en-US" dirty="0"/>
              <a:t>  </a:t>
            </a:r>
            <a:r>
              <a:rPr lang="en-US" altLang="en-US" dirty="0" err="1"/>
              <a:t>được</a:t>
            </a:r>
            <a:r>
              <a:rPr lang="en-US" altLang="en-US" dirty="0"/>
              <a:t> </a:t>
            </a:r>
            <a:r>
              <a:rPr lang="en-US" altLang="en-US" dirty="0" err="1"/>
              <a:t>cấp</a:t>
            </a:r>
            <a:r>
              <a:rPr lang="en-US" altLang="en-US" dirty="0"/>
              <a:t> </a:t>
            </a:r>
            <a:r>
              <a:rPr lang="en-US" altLang="en-US" dirty="0" err="1"/>
              <a:t>phát</a:t>
            </a:r>
            <a:r>
              <a:rPr lang="en-US" altLang="en-US" dirty="0"/>
              <a:t> </a:t>
            </a:r>
            <a:r>
              <a:rPr lang="en-US" altLang="en-US" dirty="0" err="1"/>
              <a:t>và</a:t>
            </a:r>
            <a:r>
              <a:rPr lang="en-US" altLang="en-US" dirty="0"/>
              <a:t> </a:t>
            </a:r>
            <a:r>
              <a:rPr lang="en-US" altLang="en-US" dirty="0" err="1"/>
              <a:t>khởi</a:t>
            </a:r>
            <a:r>
              <a:rPr lang="en-US" altLang="en-US" dirty="0"/>
              <a:t> </a:t>
            </a:r>
            <a:r>
              <a:rPr lang="en-US" altLang="en-US" dirty="0" err="1"/>
              <a:t>tạo</a:t>
            </a:r>
            <a:r>
              <a:rPr lang="en-US" altLang="en-US" dirty="0"/>
              <a:t> </a:t>
            </a:r>
            <a:r>
              <a:rPr lang="en-US" altLang="en-US" dirty="0" err="1"/>
              <a:t>khi</a:t>
            </a:r>
            <a:r>
              <a:rPr lang="en-US" altLang="en-US" dirty="0"/>
              <a:t> </a:t>
            </a:r>
            <a:r>
              <a:rPr lang="en-US" altLang="en-US" dirty="0" err="1"/>
              <a:t>hàm</a:t>
            </a:r>
            <a:r>
              <a:rPr lang="en-US" altLang="en-US" dirty="0"/>
              <a:t> </a:t>
            </a:r>
            <a:r>
              <a:rPr lang="en-US" altLang="en-US" dirty="0" err="1"/>
              <a:t>đc</a:t>
            </a:r>
            <a:r>
              <a:rPr lang="en-US" altLang="en-US" dirty="0"/>
              <a:t> </a:t>
            </a:r>
            <a:r>
              <a:rPr lang="en-US" altLang="en-US" dirty="0" err="1"/>
              <a:t>gọi</a:t>
            </a:r>
            <a:r>
              <a:rPr lang="en-US" altLang="en-US" dirty="0"/>
              <a:t>, </a:t>
            </a:r>
            <a:r>
              <a:rPr lang="en-US" altLang="en-US" dirty="0" err="1"/>
              <a:t>và</a:t>
            </a:r>
            <a:r>
              <a:rPr lang="en-US" altLang="en-US" dirty="0"/>
              <a:t> </a:t>
            </a:r>
            <a:r>
              <a:rPr lang="en-US" altLang="en-US" dirty="0" err="1"/>
              <a:t>giải</a:t>
            </a:r>
            <a:r>
              <a:rPr lang="en-US" altLang="en-US" dirty="0"/>
              <a:t> </a:t>
            </a:r>
            <a:r>
              <a:rPr lang="en-US" altLang="en-US" dirty="0" err="1"/>
              <a:t>phóng</a:t>
            </a:r>
            <a:r>
              <a:rPr lang="en-US" altLang="en-US" dirty="0"/>
              <a:t> </a:t>
            </a:r>
            <a:r>
              <a:rPr lang="en-US" altLang="en-US" dirty="0" err="1"/>
              <a:t>khi</a:t>
            </a:r>
            <a:r>
              <a:rPr lang="en-US" altLang="en-US" dirty="0"/>
              <a:t> </a:t>
            </a:r>
            <a:r>
              <a:rPr lang="en-US" altLang="en-US" dirty="0" err="1"/>
              <a:t>hàm</a:t>
            </a:r>
            <a:r>
              <a:rPr lang="en-US" altLang="en-US" dirty="0"/>
              <a:t> </a:t>
            </a:r>
            <a:r>
              <a:rPr lang="en-US" altLang="en-US" dirty="0" err="1"/>
              <a:t>kết</a:t>
            </a:r>
            <a:r>
              <a:rPr lang="en-US" altLang="en-US" dirty="0"/>
              <a:t> </a:t>
            </a:r>
            <a:r>
              <a:rPr lang="en-US" altLang="en-US" dirty="0" err="1"/>
              <a:t>thúc</a:t>
            </a:r>
            <a:r>
              <a:rPr lang="en-US" altLang="en-US" dirty="0"/>
              <a:t>, </a:t>
            </a:r>
            <a:r>
              <a:rPr lang="en-US" altLang="en-US" dirty="0" err="1"/>
              <a:t>vì</a:t>
            </a:r>
            <a:r>
              <a:rPr lang="en-US" altLang="en-US" dirty="0"/>
              <a:t> </a:t>
            </a:r>
            <a:r>
              <a:rPr lang="en-US" altLang="en-US" dirty="0" err="1"/>
              <a:t>vậy</a:t>
            </a:r>
            <a:r>
              <a:rPr lang="en-US" altLang="en-US" dirty="0"/>
              <a:t> </a:t>
            </a:r>
            <a:r>
              <a:rPr lang="en-US" altLang="en-US" dirty="0" err="1"/>
              <a:t>mất</a:t>
            </a:r>
            <a:r>
              <a:rPr lang="en-US" altLang="en-US" dirty="0"/>
              <a:t> </a:t>
            </a:r>
            <a:r>
              <a:rPr lang="en-US" altLang="en-US" dirty="0" err="1"/>
              <a:t>thời</a:t>
            </a:r>
            <a:r>
              <a:rPr lang="en-US" altLang="en-US" dirty="0"/>
              <a:t> </a:t>
            </a:r>
            <a:r>
              <a:rPr lang="en-US" altLang="en-US" dirty="0" err="1"/>
              <a:t>gian</a:t>
            </a:r>
            <a:endParaRPr lang="en-US" altLang="en-US" dirty="0"/>
          </a:p>
          <a:p>
            <a:pPr>
              <a:lnSpc>
                <a:spcPct val="120000"/>
              </a:lnSpc>
            </a:pPr>
            <a:r>
              <a:rPr lang="en-US" altLang="en-US" b="1" dirty="0" err="1"/>
              <a:t>Khai</a:t>
            </a:r>
            <a:r>
              <a:rPr lang="en-US" altLang="en-US" b="1" dirty="0"/>
              <a:t> </a:t>
            </a:r>
            <a:r>
              <a:rPr lang="en-US" altLang="en-US" b="1" dirty="0" err="1"/>
              <a:t>báo</a:t>
            </a:r>
            <a:r>
              <a:rPr lang="en-US" altLang="en-US" b="1" dirty="0"/>
              <a:t> </a:t>
            </a:r>
            <a:r>
              <a:rPr lang="en-US" altLang="en-US" b="1" dirty="0" err="1"/>
              <a:t>các</a:t>
            </a:r>
            <a:r>
              <a:rPr lang="en-US" altLang="en-US" b="1" dirty="0"/>
              <a:t> </a:t>
            </a:r>
            <a:r>
              <a:rPr lang="en-US" altLang="en-US" b="1" dirty="0" err="1"/>
              <a:t>biến</a:t>
            </a:r>
            <a:r>
              <a:rPr lang="en-US" altLang="en-US" b="1" dirty="0"/>
              <a:t> </a:t>
            </a:r>
            <a:r>
              <a:rPr lang="en-US" altLang="en-US" b="1" dirty="0" err="1"/>
              <a:t>cục</a:t>
            </a:r>
            <a:r>
              <a:rPr lang="en-US" altLang="en-US" b="1" dirty="0"/>
              <a:t> </a:t>
            </a:r>
            <a:r>
              <a:rPr lang="en-US" altLang="en-US" b="1" dirty="0" err="1"/>
              <a:t>bộ</a:t>
            </a:r>
            <a:r>
              <a:rPr lang="en-US" altLang="en-US" b="1" dirty="0"/>
              <a:t> </a:t>
            </a:r>
            <a:r>
              <a:rPr lang="en-US" altLang="en-US" b="1" dirty="0" err="1"/>
              <a:t>trong</a:t>
            </a:r>
            <a:r>
              <a:rPr lang="en-US" altLang="en-US" b="1" dirty="0"/>
              <a:t> </a:t>
            </a:r>
            <a:r>
              <a:rPr lang="en-US" altLang="en-US" b="1" dirty="0" err="1"/>
              <a:t>phạm</a:t>
            </a:r>
            <a:r>
              <a:rPr lang="en-US" altLang="en-US" b="1" dirty="0"/>
              <a:t> vi </a:t>
            </a:r>
            <a:r>
              <a:rPr lang="en-US" altLang="en-US" b="1" dirty="0" err="1"/>
              <a:t>nhỏ</a:t>
            </a:r>
            <a:r>
              <a:rPr lang="en-US" altLang="en-US" b="1" dirty="0"/>
              <a:t> </a:t>
            </a:r>
            <a:r>
              <a:rPr lang="en-US" altLang="en-US" b="1" dirty="0" err="1"/>
              <a:t>nhất</a:t>
            </a:r>
            <a:endParaRPr lang="en-US" altLang="en-US" b="1" dirty="0"/>
          </a:p>
          <a:p>
            <a:pPr>
              <a:lnSpc>
                <a:spcPct val="120000"/>
              </a:lnSpc>
            </a:pPr>
            <a:r>
              <a:rPr lang="en-US" altLang="en-US" b="1" dirty="0" err="1"/>
              <a:t>Hạn</a:t>
            </a:r>
            <a:r>
              <a:rPr lang="en-US" altLang="en-US" b="1" dirty="0"/>
              <a:t> </a:t>
            </a:r>
            <a:r>
              <a:rPr lang="en-US" altLang="en-US" b="1" dirty="0" err="1"/>
              <a:t>chế</a:t>
            </a:r>
            <a:r>
              <a:rPr lang="en-US" altLang="en-US" b="1" dirty="0"/>
              <a:t> </a:t>
            </a:r>
            <a:r>
              <a:rPr lang="en-US" altLang="en-US" b="1" dirty="0" err="1"/>
              <a:t>số</a:t>
            </a:r>
            <a:r>
              <a:rPr lang="en-US" altLang="en-US" b="1" dirty="0"/>
              <a:t> </a:t>
            </a:r>
            <a:r>
              <a:rPr lang="en-US" altLang="en-US" b="1" dirty="0" err="1"/>
              <a:t>tham</a:t>
            </a:r>
            <a:r>
              <a:rPr lang="en-US" altLang="en-US" b="1" dirty="0"/>
              <a:t> </a:t>
            </a:r>
            <a:r>
              <a:rPr lang="en-US" altLang="en-US" b="1" dirty="0" err="1"/>
              <a:t>số</a:t>
            </a:r>
            <a:r>
              <a:rPr lang="en-US" altLang="en-US" b="1" dirty="0"/>
              <a:t> </a:t>
            </a:r>
            <a:r>
              <a:rPr lang="en-US" altLang="en-US" b="1" dirty="0" err="1"/>
              <a:t>của</a:t>
            </a:r>
            <a:r>
              <a:rPr lang="en-US" altLang="en-US" b="1" dirty="0"/>
              <a:t> </a:t>
            </a:r>
            <a:r>
              <a:rPr lang="en-US" altLang="en-US" b="1" dirty="0" err="1"/>
              <a:t>hàm</a:t>
            </a:r>
            <a:r>
              <a:rPr lang="en-US" altLang="en-US" b="1" dirty="0"/>
              <a:t> </a:t>
            </a:r>
          </a:p>
          <a:p>
            <a:pPr>
              <a:lnSpc>
                <a:spcPct val="120000"/>
              </a:lnSpc>
            </a:pPr>
            <a:r>
              <a:rPr lang="en-US" altLang="en-US" b="1" dirty="0" err="1"/>
              <a:t>Với</a:t>
            </a:r>
            <a:r>
              <a:rPr lang="en-US" altLang="en-US" b="1" dirty="0"/>
              <a:t> </a:t>
            </a:r>
            <a:r>
              <a:rPr lang="en-US" altLang="en-US" b="1" dirty="0" err="1"/>
              <a:t>các</a:t>
            </a:r>
            <a:r>
              <a:rPr lang="en-US" altLang="en-US" b="1" dirty="0"/>
              <a:t> </a:t>
            </a:r>
            <a:r>
              <a:rPr lang="en-US" altLang="en-US" b="1" dirty="0" err="1"/>
              <a:t>tham</a:t>
            </a:r>
            <a:r>
              <a:rPr lang="en-US" altLang="en-US" b="1" dirty="0"/>
              <a:t> </a:t>
            </a:r>
            <a:r>
              <a:rPr lang="en-US" altLang="en-US" b="1" dirty="0" err="1"/>
              <a:t>số</a:t>
            </a:r>
            <a:r>
              <a:rPr lang="en-US" altLang="en-US" b="1" dirty="0"/>
              <a:t> </a:t>
            </a:r>
            <a:r>
              <a:rPr lang="en-US" altLang="en-US" b="1" dirty="0" err="1"/>
              <a:t>và</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trả</a:t>
            </a:r>
            <a:r>
              <a:rPr lang="en-US" altLang="en-US" b="1" dirty="0"/>
              <a:t> </a:t>
            </a:r>
            <a:r>
              <a:rPr lang="en-US" altLang="en-US" b="1" dirty="0" err="1"/>
              <a:t>về</a:t>
            </a:r>
            <a:r>
              <a:rPr lang="en-US" altLang="en-US" b="1" dirty="0"/>
              <a:t> </a:t>
            </a:r>
            <a:r>
              <a:rPr lang="en-US" altLang="en-US" b="1" dirty="0" err="1"/>
              <a:t>lớn</a:t>
            </a:r>
            <a:r>
              <a:rPr lang="en-US" altLang="en-US" b="1" dirty="0"/>
              <a:t> </a:t>
            </a:r>
            <a:r>
              <a:rPr lang="en-US" altLang="en-US" b="1" dirty="0" err="1"/>
              <a:t>hơn</a:t>
            </a:r>
            <a:r>
              <a:rPr lang="en-US" altLang="en-US" b="1" dirty="0"/>
              <a:t> 4 byte, </a:t>
            </a:r>
            <a:r>
              <a:rPr lang="en-US" altLang="en-US" b="1" dirty="0" err="1"/>
              <a:t>hãy</a:t>
            </a:r>
            <a:r>
              <a:rPr lang="en-US" altLang="en-US" b="1" dirty="0"/>
              <a:t> </a:t>
            </a:r>
            <a:r>
              <a:rPr lang="en-US" altLang="en-US" b="1" dirty="0" err="1"/>
              <a:t>dùng</a:t>
            </a:r>
            <a:r>
              <a:rPr lang="en-US" altLang="en-US" b="1" dirty="0"/>
              <a:t> </a:t>
            </a:r>
            <a:r>
              <a:rPr lang="en-US" altLang="en-US" b="1" dirty="0" err="1"/>
              <a:t>tham</a:t>
            </a:r>
            <a:r>
              <a:rPr lang="en-US" altLang="en-US" b="1" dirty="0"/>
              <a:t> </a:t>
            </a:r>
            <a:r>
              <a:rPr lang="en-US" altLang="en-US" b="1" dirty="0" err="1"/>
              <a:t>chiếu</a:t>
            </a:r>
            <a:endParaRPr lang="en-US" altLang="en-US" b="1" dirty="0"/>
          </a:p>
          <a:p>
            <a:pPr>
              <a:lnSpc>
                <a:spcPct val="120000"/>
              </a:lnSpc>
            </a:pPr>
            <a:r>
              <a:rPr lang="en-US" altLang="en-US" b="1" dirty="0" err="1"/>
              <a:t>Không</a:t>
            </a:r>
            <a:r>
              <a:rPr lang="en-US" altLang="en-US" b="1" dirty="0"/>
              <a:t> </a:t>
            </a:r>
            <a:r>
              <a:rPr lang="en-US" altLang="en-US" b="1" dirty="0" err="1"/>
              <a:t>định</a:t>
            </a:r>
            <a:r>
              <a:rPr lang="en-US" altLang="en-US" b="1" dirty="0"/>
              <a:t> </a:t>
            </a:r>
            <a:r>
              <a:rPr lang="en-US" altLang="en-US" b="1" dirty="0" err="1"/>
              <a:t>nghĩa</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trả</a:t>
            </a:r>
            <a:r>
              <a:rPr lang="en-US" altLang="en-US" b="1" dirty="0"/>
              <a:t> </a:t>
            </a:r>
            <a:r>
              <a:rPr lang="en-US" altLang="en-US" b="1" dirty="0" err="1"/>
              <a:t>về</a:t>
            </a:r>
            <a:r>
              <a:rPr lang="en-US" altLang="en-US" b="1" dirty="0"/>
              <a:t> </a:t>
            </a:r>
            <a:r>
              <a:rPr lang="en-US" altLang="en-US" b="1" dirty="0" err="1"/>
              <a:t>nếu</a:t>
            </a:r>
            <a:r>
              <a:rPr lang="en-US" altLang="en-US" b="1" dirty="0"/>
              <a:t> </a:t>
            </a:r>
            <a:r>
              <a:rPr lang="en-US" altLang="en-US" b="1" dirty="0" err="1"/>
              <a:t>không</a:t>
            </a:r>
            <a:r>
              <a:rPr lang="en-US" altLang="en-US" b="1" dirty="0"/>
              <a:t> </a:t>
            </a:r>
            <a:r>
              <a:rPr lang="en-US" altLang="en-US" b="1" dirty="0" err="1"/>
              <a:t>sử</a:t>
            </a:r>
            <a:r>
              <a:rPr lang="en-US" altLang="en-US" b="1" dirty="0"/>
              <a:t> </a:t>
            </a:r>
            <a:r>
              <a:rPr lang="en-US" altLang="en-US" b="1" dirty="0" err="1"/>
              <a:t>dụng</a:t>
            </a:r>
            <a:r>
              <a:rPr lang="en-US" altLang="en-US" b="1" dirty="0"/>
              <a:t> (void) </a:t>
            </a:r>
          </a:p>
          <a:p>
            <a:endParaRPr lang="en-US" altLang="en-US" dirty="0"/>
          </a:p>
        </p:txBody>
      </p:sp>
      <p:sp>
        <p:nvSpPr>
          <p:cNvPr id="2" name="Slide Number Placeholder 1">
            <a:extLst>
              <a:ext uri="{FF2B5EF4-FFF2-40B4-BE49-F238E27FC236}">
                <a16:creationId xmlns:a16="http://schemas.microsoft.com/office/drawing/2014/main" id="{7F973721-F45C-415B-96FA-7A8D755C5C6C}"/>
              </a:ext>
            </a:extLst>
          </p:cNvPr>
          <p:cNvSpPr>
            <a:spLocks noGrp="1"/>
          </p:cNvSpPr>
          <p:nvPr>
            <p:ph type="sldNum" sz="quarter" idx="12"/>
          </p:nvPr>
        </p:nvSpPr>
        <p:spPr/>
        <p:txBody>
          <a:bodyPr/>
          <a:lstStyle/>
          <a:p>
            <a:fld id="{00ACC793-D879-4A72-AB4C-25BC676A92D0}" type="slidenum">
              <a:rPr lang="en-US" smtClean="0"/>
              <a:t>44</a:t>
            </a:fld>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FE5D2B41-D194-4602-87A2-FB3F0A1F6742}"/>
              </a:ext>
            </a:extLst>
          </p:cNvPr>
          <p:cNvSpPr>
            <a:spLocks noGrp="1" noChangeArrowheads="1"/>
          </p:cNvSpPr>
          <p:nvPr>
            <p:ph type="title"/>
          </p:nvPr>
        </p:nvSpPr>
        <p:spPr/>
        <p:txBody>
          <a:bodyPr/>
          <a:lstStyle/>
          <a:p>
            <a:r>
              <a:rPr lang="en-US" altLang="en-US"/>
              <a:t>Optimizing C and C++ Code (tt)</a:t>
            </a:r>
          </a:p>
        </p:txBody>
      </p:sp>
      <p:sp>
        <p:nvSpPr>
          <p:cNvPr id="399363" name="Rectangle 3">
            <a:extLst>
              <a:ext uri="{FF2B5EF4-FFF2-40B4-BE49-F238E27FC236}">
                <a16:creationId xmlns:a16="http://schemas.microsoft.com/office/drawing/2014/main" id="{ACF6682E-653C-4096-8828-0DF06FC7D1A0}"/>
              </a:ext>
            </a:extLst>
          </p:cNvPr>
          <p:cNvSpPr>
            <a:spLocks noGrp="1" noChangeArrowheads="1"/>
          </p:cNvSpPr>
          <p:nvPr>
            <p:ph idx="1"/>
          </p:nvPr>
        </p:nvSpPr>
        <p:spPr>
          <a:xfrm>
            <a:off x="628650" y="969818"/>
            <a:ext cx="7886700" cy="5386533"/>
          </a:xfrm>
        </p:spPr>
        <p:txBody>
          <a:bodyPr>
            <a:normAutofit/>
          </a:bodyPr>
          <a:lstStyle/>
          <a:p>
            <a:pPr>
              <a:lnSpc>
                <a:spcPct val="120000"/>
              </a:lnSpc>
            </a:pPr>
            <a:r>
              <a:rPr lang="en-US" altLang="en-US" b="1" dirty="0" err="1"/>
              <a:t>Lưu</a:t>
            </a:r>
            <a:r>
              <a:rPr lang="en-US" altLang="en-US" b="1" dirty="0"/>
              <a:t> ý </a:t>
            </a:r>
            <a:r>
              <a:rPr lang="en-US" altLang="en-US" b="1" dirty="0" err="1"/>
              <a:t>ví</a:t>
            </a:r>
            <a:r>
              <a:rPr lang="en-US" altLang="en-US" b="1" dirty="0"/>
              <a:t> </a:t>
            </a:r>
            <a:r>
              <a:rPr lang="en-US" altLang="en-US" b="1" dirty="0" err="1"/>
              <a:t>trí</a:t>
            </a:r>
            <a:r>
              <a:rPr lang="en-US" altLang="en-US" b="1" dirty="0"/>
              <a:t> </a:t>
            </a:r>
            <a:r>
              <a:rPr lang="en-US" altLang="en-US" b="1" dirty="0" err="1"/>
              <a:t>của</a:t>
            </a:r>
            <a:r>
              <a:rPr lang="en-US" altLang="en-US" b="1" dirty="0"/>
              <a:t> </a:t>
            </a:r>
            <a:r>
              <a:rPr lang="en-US" altLang="en-US" b="1" dirty="0" err="1"/>
              <a:t>tham</a:t>
            </a:r>
            <a:r>
              <a:rPr lang="en-US" altLang="en-US" b="1" dirty="0"/>
              <a:t> </a:t>
            </a:r>
            <a:r>
              <a:rPr lang="en-US" altLang="en-US" b="1" dirty="0" err="1"/>
              <a:t>chiếu</a:t>
            </a:r>
            <a:r>
              <a:rPr lang="en-US" altLang="en-US" b="1" dirty="0"/>
              <a:t> </a:t>
            </a:r>
            <a:r>
              <a:rPr lang="en-US" altLang="en-US" b="1" dirty="0" err="1"/>
              <a:t>tới</a:t>
            </a:r>
            <a:r>
              <a:rPr lang="en-US" altLang="en-US" b="1" dirty="0"/>
              <a:t> code </a:t>
            </a:r>
            <a:r>
              <a:rPr lang="en-US" altLang="en-US" b="1" dirty="0" err="1"/>
              <a:t>và</a:t>
            </a:r>
            <a:r>
              <a:rPr lang="en-US" altLang="en-US" b="1" dirty="0"/>
              <a:t> data </a:t>
            </a:r>
          </a:p>
          <a:p>
            <a:pPr marL="223838" indent="0">
              <a:lnSpc>
                <a:spcPct val="100000"/>
              </a:lnSpc>
              <a:buNone/>
            </a:pPr>
            <a:r>
              <a:rPr lang="vi-VN" altLang="en-US" dirty="0"/>
              <a:t>Các dữ liệu hoặc code được lưu trong bộ nhớ cache để tham</a:t>
            </a:r>
            <a:r>
              <a:rPr lang="en-US" altLang="en-US" dirty="0"/>
              <a:t> </a:t>
            </a:r>
            <a:r>
              <a:rPr lang="vi-VN" altLang="en-US" dirty="0"/>
              <a:t>khảo về sau (nếu được). Việc tham khảo từ bộ nhớ cache sẽ</a:t>
            </a:r>
            <a:r>
              <a:rPr lang="en-US" altLang="en-US" dirty="0"/>
              <a:t> </a:t>
            </a:r>
            <a:r>
              <a:rPr lang="vi-VN" altLang="en-US" dirty="0"/>
              <a:t>nhanh hơn. Vì vậy mã và dữ liệu được sử dụng cùng nhau thì nên</a:t>
            </a:r>
            <a:r>
              <a:rPr lang="en-US" altLang="en-US" dirty="0"/>
              <a:t> </a:t>
            </a:r>
            <a:r>
              <a:rPr lang="vi-VN" altLang="en-US" dirty="0"/>
              <a:t>được đặt với nhau. Điều này với object trong C++ là đương nhiên.</a:t>
            </a:r>
            <a:r>
              <a:rPr lang="en-US" altLang="en-US" dirty="0"/>
              <a:t> </a:t>
            </a:r>
          </a:p>
          <a:p>
            <a:pPr marL="223838" indent="0">
              <a:lnSpc>
                <a:spcPct val="100000"/>
              </a:lnSpc>
              <a:buNone/>
            </a:pPr>
            <a:r>
              <a:rPr lang="vi-VN" altLang="en-US" dirty="0"/>
              <a:t>Với C: Không dùng biến tổng thể, dùng biến cục bộ…</a:t>
            </a:r>
            <a:endParaRPr lang="en-US" altLang="en-US" dirty="0"/>
          </a:p>
        </p:txBody>
      </p:sp>
      <p:sp>
        <p:nvSpPr>
          <p:cNvPr id="2" name="Slide Number Placeholder 1">
            <a:extLst>
              <a:ext uri="{FF2B5EF4-FFF2-40B4-BE49-F238E27FC236}">
                <a16:creationId xmlns:a16="http://schemas.microsoft.com/office/drawing/2014/main" id="{7D1BA488-592E-4E3F-8B43-6BFC50F1648F}"/>
              </a:ext>
            </a:extLst>
          </p:cNvPr>
          <p:cNvSpPr>
            <a:spLocks noGrp="1"/>
          </p:cNvSpPr>
          <p:nvPr>
            <p:ph type="sldNum" sz="quarter" idx="12"/>
          </p:nvPr>
        </p:nvSpPr>
        <p:spPr/>
        <p:txBody>
          <a:bodyPr/>
          <a:lstStyle/>
          <a:p>
            <a:fld id="{00ACC793-D879-4A72-AB4C-25BC676A92D0}" type="slidenum">
              <a:rPr lang="en-US" smtClean="0"/>
              <a:t>45</a:t>
            </a:fld>
            <a:endParaRPr lang="en-US" dirty="0"/>
          </a:p>
        </p:txBody>
      </p:sp>
    </p:spTree>
    <p:extLst>
      <p:ext uri="{BB962C8B-B14F-4D97-AF65-F5344CB8AC3E}">
        <p14:creationId xmlns:p14="http://schemas.microsoft.com/office/powerpoint/2010/main" val="2811328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Rectangle 2">
            <a:extLst>
              <a:ext uri="{FF2B5EF4-FFF2-40B4-BE49-F238E27FC236}">
                <a16:creationId xmlns:a16="http://schemas.microsoft.com/office/drawing/2014/main" id="{5B644012-7A0F-478C-B7A1-864E963846FB}"/>
              </a:ext>
            </a:extLst>
          </p:cNvPr>
          <p:cNvSpPr>
            <a:spLocks noGrp="1" noChangeArrowheads="1"/>
          </p:cNvSpPr>
          <p:nvPr>
            <p:ph type="title"/>
          </p:nvPr>
        </p:nvSpPr>
        <p:spPr/>
        <p:txBody>
          <a:bodyPr/>
          <a:lstStyle/>
          <a:p>
            <a:r>
              <a:rPr lang="en-US" altLang="en-US"/>
              <a:t>Optimizing C and C++ Code (tt)</a:t>
            </a:r>
          </a:p>
        </p:txBody>
      </p:sp>
      <p:sp>
        <p:nvSpPr>
          <p:cNvPr id="400387" name="Rectangle 3">
            <a:extLst>
              <a:ext uri="{FF2B5EF4-FFF2-40B4-BE49-F238E27FC236}">
                <a16:creationId xmlns:a16="http://schemas.microsoft.com/office/drawing/2014/main" id="{710D1CFE-C666-4437-B41B-73B9808A8417}"/>
              </a:ext>
            </a:extLst>
          </p:cNvPr>
          <p:cNvSpPr>
            <a:spLocks noGrp="1" noChangeArrowheads="1"/>
          </p:cNvSpPr>
          <p:nvPr>
            <p:ph idx="1"/>
          </p:nvPr>
        </p:nvSpPr>
        <p:spPr>
          <a:xfrm>
            <a:off x="628650" y="865907"/>
            <a:ext cx="8308316" cy="5751658"/>
          </a:xfrm>
        </p:spPr>
        <p:txBody>
          <a:bodyPr>
            <a:normAutofit fontScale="85000" lnSpcReduction="10000"/>
          </a:bodyPr>
          <a:lstStyle/>
          <a:p>
            <a:pPr>
              <a:lnSpc>
                <a:spcPct val="120000"/>
              </a:lnSpc>
            </a:pPr>
            <a:r>
              <a:rPr lang="en-US" altLang="en-US" b="1" dirty="0" err="1"/>
              <a:t>Nên</a:t>
            </a:r>
            <a:r>
              <a:rPr lang="en-US" altLang="en-US" b="1" dirty="0"/>
              <a:t> </a:t>
            </a:r>
            <a:r>
              <a:rPr lang="en-US" altLang="en-US" b="1" dirty="0" err="1"/>
              <a:t>dùng</a:t>
            </a:r>
            <a:r>
              <a:rPr lang="en-US" altLang="en-US" b="1" dirty="0"/>
              <a:t> int  </a:t>
            </a:r>
            <a:r>
              <a:rPr lang="en-US" altLang="en-US" b="1" dirty="0" err="1"/>
              <a:t>thay</a:t>
            </a:r>
            <a:r>
              <a:rPr lang="en-US" altLang="en-US" b="1" dirty="0"/>
              <a:t> </a:t>
            </a:r>
            <a:r>
              <a:rPr lang="en-US" altLang="en-US" b="1" dirty="0" err="1"/>
              <a:t>vì</a:t>
            </a:r>
            <a:r>
              <a:rPr lang="en-US" altLang="en-US" b="1" dirty="0"/>
              <a:t> char hay short  (</a:t>
            </a:r>
            <a:r>
              <a:rPr lang="en-US" altLang="en-US" b="1" dirty="0" err="1"/>
              <a:t>mất</a:t>
            </a:r>
            <a:r>
              <a:rPr lang="en-US" altLang="en-US" b="1" dirty="0"/>
              <a:t> </a:t>
            </a:r>
            <a:r>
              <a:rPr lang="en-US" altLang="en-US" b="1" dirty="0" err="1"/>
              <a:t>thời</a:t>
            </a:r>
            <a:r>
              <a:rPr lang="en-US" altLang="en-US" b="1" dirty="0"/>
              <a:t> </a:t>
            </a:r>
            <a:r>
              <a:rPr lang="en-US" altLang="en-US" b="1" dirty="0" err="1"/>
              <a:t>gian</a:t>
            </a:r>
            <a:r>
              <a:rPr lang="en-US" altLang="en-US" b="1" dirty="0"/>
              <a:t> convert), </a:t>
            </a:r>
            <a:r>
              <a:rPr lang="en-US" altLang="en-US" b="1" dirty="0" err="1"/>
              <a:t>nếu</a:t>
            </a:r>
            <a:r>
              <a:rPr lang="en-US" altLang="en-US" b="1" dirty="0"/>
              <a:t> </a:t>
            </a:r>
            <a:r>
              <a:rPr lang="en-US" altLang="en-US" b="1" dirty="0" err="1"/>
              <a:t>biết</a:t>
            </a:r>
            <a:r>
              <a:rPr lang="en-US" altLang="en-US" b="1" dirty="0"/>
              <a:t> int </a:t>
            </a:r>
            <a:r>
              <a:rPr lang="en-US" altLang="en-US" b="1" dirty="0" err="1"/>
              <a:t>không</a:t>
            </a:r>
            <a:r>
              <a:rPr lang="en-US" altLang="en-US" b="1" dirty="0"/>
              <a:t> </a:t>
            </a:r>
            <a:r>
              <a:rPr lang="en-US" altLang="en-US" b="1" dirty="0" err="1"/>
              <a:t>âm</a:t>
            </a:r>
            <a:r>
              <a:rPr lang="en-US" altLang="en-US" b="1" dirty="0"/>
              <a:t>, </a:t>
            </a:r>
            <a:r>
              <a:rPr lang="en-US" altLang="en-US" b="1" dirty="0" err="1"/>
              <a:t>hãy</a:t>
            </a:r>
            <a:r>
              <a:rPr lang="en-US" altLang="en-US" b="1" dirty="0"/>
              <a:t> </a:t>
            </a:r>
            <a:r>
              <a:rPr lang="en-US" altLang="en-US" b="1" dirty="0" err="1"/>
              <a:t>dùng</a:t>
            </a:r>
            <a:r>
              <a:rPr lang="en-US" altLang="en-US" b="1" dirty="0"/>
              <a:t> unsigned int</a:t>
            </a:r>
          </a:p>
          <a:p>
            <a:pPr>
              <a:lnSpc>
                <a:spcPct val="120000"/>
              </a:lnSpc>
            </a:pPr>
            <a:r>
              <a:rPr lang="en-US" altLang="en-US" b="1" dirty="0" err="1"/>
              <a:t>Hãy</a:t>
            </a:r>
            <a:r>
              <a:rPr lang="en-US" altLang="en-US" b="1" dirty="0"/>
              <a:t> </a:t>
            </a:r>
            <a:r>
              <a:rPr lang="en-US" altLang="en-US" b="1" dirty="0" err="1"/>
              <a:t>định</a:t>
            </a:r>
            <a:r>
              <a:rPr lang="en-US" altLang="en-US" b="1" dirty="0"/>
              <a:t> </a:t>
            </a:r>
            <a:r>
              <a:rPr lang="en-US" altLang="en-US" b="1" dirty="0" err="1"/>
              <a:t>nghĩa</a:t>
            </a:r>
            <a:r>
              <a:rPr lang="en-US" altLang="en-US" b="1" dirty="0"/>
              <a:t> </a:t>
            </a:r>
            <a:r>
              <a:rPr lang="en-US" altLang="en-US" b="1" dirty="0" err="1"/>
              <a:t>các</a:t>
            </a:r>
            <a:r>
              <a:rPr lang="en-US" altLang="en-US" b="1" dirty="0"/>
              <a:t> </a:t>
            </a:r>
            <a:r>
              <a:rPr lang="en-US" altLang="en-US" b="1" dirty="0" err="1"/>
              <a:t>hàm</a:t>
            </a:r>
            <a:r>
              <a:rPr lang="en-US" altLang="en-US" b="1" dirty="0"/>
              <a:t> </a:t>
            </a:r>
            <a:r>
              <a:rPr lang="en-US" altLang="en-US" b="1" dirty="0" err="1"/>
              <a:t>khởi</a:t>
            </a:r>
            <a:r>
              <a:rPr lang="en-US" altLang="en-US" b="1" dirty="0"/>
              <a:t> </a:t>
            </a:r>
            <a:r>
              <a:rPr lang="en-US" altLang="en-US" b="1" dirty="0" err="1"/>
              <a:t>tạo</a:t>
            </a:r>
            <a:r>
              <a:rPr lang="en-US" altLang="en-US" b="1" dirty="0"/>
              <a:t> </a:t>
            </a:r>
            <a:r>
              <a:rPr lang="en-US" altLang="en-US" b="1" dirty="0" err="1"/>
              <a:t>đơn</a:t>
            </a:r>
            <a:r>
              <a:rPr lang="en-US" altLang="en-US" b="1" dirty="0"/>
              <a:t> </a:t>
            </a:r>
            <a:r>
              <a:rPr lang="en-US" altLang="en-US" b="1" dirty="0" err="1"/>
              <a:t>giản</a:t>
            </a:r>
            <a:r>
              <a:rPr lang="en-US" altLang="en-US" b="1" dirty="0"/>
              <a:t> </a:t>
            </a:r>
          </a:p>
          <a:p>
            <a:pPr>
              <a:lnSpc>
                <a:spcPct val="120000"/>
              </a:lnSpc>
            </a:pPr>
            <a:r>
              <a:rPr lang="en-US" altLang="en-US" b="1" dirty="0" err="1"/>
              <a:t>Thay</a:t>
            </a:r>
            <a:r>
              <a:rPr lang="en-US" altLang="en-US" b="1" dirty="0"/>
              <a:t> </a:t>
            </a:r>
            <a:r>
              <a:rPr lang="en-US" altLang="en-US" b="1" dirty="0" err="1"/>
              <a:t>vì</a:t>
            </a:r>
            <a:r>
              <a:rPr lang="en-US" altLang="en-US" b="1" dirty="0"/>
              <a:t> </a:t>
            </a:r>
            <a:r>
              <a:rPr lang="en-US" altLang="en-US" b="1" dirty="0" err="1"/>
              <a:t>gán</a:t>
            </a:r>
            <a:r>
              <a:rPr lang="en-US" altLang="en-US" b="1" dirty="0"/>
              <a:t>, </a:t>
            </a:r>
            <a:r>
              <a:rPr lang="en-US" altLang="en-US" b="1" dirty="0" err="1"/>
              <a:t>hãy</a:t>
            </a:r>
            <a:r>
              <a:rPr lang="en-US" altLang="en-US" b="1" dirty="0"/>
              <a:t> </a:t>
            </a:r>
            <a:r>
              <a:rPr lang="en-US" altLang="en-US" b="1" dirty="0" err="1"/>
              <a:t>khởi</a:t>
            </a:r>
            <a:r>
              <a:rPr lang="en-US" altLang="en-US" b="1" dirty="0"/>
              <a:t> </a:t>
            </a:r>
            <a:r>
              <a:rPr lang="en-US" altLang="en-US" b="1" dirty="0" err="1"/>
              <a:t>tạo</a:t>
            </a:r>
            <a:r>
              <a:rPr lang="en-US" altLang="en-US" b="1" dirty="0"/>
              <a:t> </a:t>
            </a:r>
            <a:r>
              <a:rPr lang="en-US" altLang="en-US" b="1" dirty="0" err="1"/>
              <a:t>giá</a:t>
            </a:r>
            <a:r>
              <a:rPr lang="en-US" altLang="en-US" b="1" dirty="0"/>
              <a:t> </a:t>
            </a:r>
            <a:r>
              <a:rPr lang="en-US" altLang="en-US" b="1" dirty="0" err="1"/>
              <a:t>trị</a:t>
            </a:r>
            <a:r>
              <a:rPr lang="en-US" altLang="en-US" b="1" dirty="0"/>
              <a:t> </a:t>
            </a:r>
            <a:r>
              <a:rPr lang="en-US" altLang="en-US" b="1" dirty="0" err="1"/>
              <a:t>cho</a:t>
            </a:r>
            <a:r>
              <a:rPr lang="en-US" altLang="en-US" b="1" dirty="0"/>
              <a:t> </a:t>
            </a:r>
            <a:r>
              <a:rPr lang="en-US" altLang="en-US" b="1" dirty="0" err="1"/>
              <a:t>biến</a:t>
            </a:r>
            <a:r>
              <a:rPr lang="en-US" altLang="en-US" b="1" dirty="0"/>
              <a:t> </a:t>
            </a:r>
          </a:p>
          <a:p>
            <a:pPr>
              <a:lnSpc>
                <a:spcPct val="120000"/>
              </a:lnSpc>
            </a:pPr>
            <a:r>
              <a:rPr lang="en-US" altLang="en-US" b="1" dirty="0" err="1"/>
              <a:t>Hãy</a:t>
            </a:r>
            <a:r>
              <a:rPr lang="en-US" altLang="en-US" b="1" dirty="0"/>
              <a:t> </a:t>
            </a:r>
            <a:r>
              <a:rPr lang="en-US" altLang="en-US" b="1" dirty="0" err="1"/>
              <a:t>dùng</a:t>
            </a:r>
            <a:r>
              <a:rPr lang="en-US" altLang="en-US" b="1" dirty="0"/>
              <a:t> </a:t>
            </a:r>
            <a:r>
              <a:rPr lang="en-US" altLang="en-US" b="1" dirty="0" err="1"/>
              <a:t>danh</a:t>
            </a:r>
            <a:r>
              <a:rPr lang="en-US" altLang="en-US" b="1" dirty="0"/>
              <a:t> </a:t>
            </a:r>
            <a:r>
              <a:rPr lang="en-US" altLang="en-US" b="1" dirty="0" err="1"/>
              <a:t>sách</a:t>
            </a:r>
            <a:r>
              <a:rPr lang="en-US" altLang="en-US" b="1" dirty="0"/>
              <a:t> </a:t>
            </a:r>
            <a:r>
              <a:rPr lang="en-US" altLang="en-US" b="1" dirty="0" err="1"/>
              <a:t>khởi</a:t>
            </a:r>
            <a:r>
              <a:rPr lang="en-US" altLang="en-US" b="1" dirty="0"/>
              <a:t> </a:t>
            </a:r>
            <a:r>
              <a:rPr lang="en-US" altLang="en-US" b="1" dirty="0" err="1"/>
              <a:t>tạo</a:t>
            </a:r>
            <a:r>
              <a:rPr lang="en-US" altLang="en-US" b="1" dirty="0"/>
              <a:t> </a:t>
            </a:r>
            <a:r>
              <a:rPr lang="en-US" altLang="en-US" b="1" dirty="0" err="1"/>
              <a:t>trong</a:t>
            </a:r>
            <a:r>
              <a:rPr lang="en-US" altLang="en-US" b="1" dirty="0"/>
              <a:t> </a:t>
            </a:r>
            <a:r>
              <a:rPr lang="en-US" altLang="en-US" b="1" dirty="0" err="1"/>
              <a:t>hàm</a:t>
            </a:r>
            <a:r>
              <a:rPr lang="en-US" altLang="en-US" b="1" dirty="0"/>
              <a:t> </a:t>
            </a:r>
            <a:r>
              <a:rPr lang="en-US" altLang="en-US" b="1" dirty="0" err="1"/>
              <a:t>khởi</a:t>
            </a:r>
            <a:r>
              <a:rPr lang="en-US" altLang="en-US" b="1" dirty="0"/>
              <a:t> </a:t>
            </a:r>
            <a:r>
              <a:rPr lang="en-US" altLang="en-US" b="1" dirty="0" err="1"/>
              <a:t>tạo</a:t>
            </a:r>
            <a:endParaRPr lang="en-US" altLang="en-US" b="1" dirty="0"/>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Employee::Employee(String name, </a:t>
            </a:r>
            <a:r>
              <a:rPr lang="en-US" altLang="en-US" dirty="0" err="1">
                <a:latin typeface="Courier New" panose="02070309020205020404" pitchFamily="49" charset="0"/>
                <a:cs typeface="Courier New" panose="02070309020205020404" pitchFamily="49" charset="0"/>
              </a:rPr>
              <a:t>Stringdesignation</a:t>
            </a:r>
            <a:r>
              <a:rPr lang="en-US" alt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m_name</a:t>
            </a:r>
            <a:r>
              <a:rPr lang="en-US" altLang="en-US" dirty="0">
                <a:latin typeface="Courier New" panose="02070309020205020404" pitchFamily="49" charset="0"/>
                <a:cs typeface="Courier New" panose="02070309020205020404" pitchFamily="49" charset="0"/>
              </a:rPr>
              <a:t> = name;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m_designation</a:t>
            </a:r>
            <a:r>
              <a:rPr lang="en-US" altLang="en-US" dirty="0">
                <a:latin typeface="Courier New" panose="02070309020205020404" pitchFamily="49" charset="0"/>
                <a:cs typeface="Courier New" panose="02070309020205020404" pitchFamily="49" charset="0"/>
              </a:rPr>
              <a:t> = designation;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a:t>
            </a:r>
          </a:p>
          <a:p>
            <a:pPr marL="0" indent="0">
              <a:lnSpc>
                <a:spcPct val="120000"/>
              </a:lnSpc>
              <a:spcBef>
                <a:spcPts val="0"/>
              </a:spcBef>
              <a:buNone/>
            </a:pPr>
            <a:r>
              <a:rPr lang="en-US" altLang="en-US" dirty="0">
                <a:latin typeface="Courier New" panose="02070309020205020404" pitchFamily="49" charset="0"/>
                <a:cs typeface="Courier New" panose="02070309020205020404" pitchFamily="49" charset="0"/>
              </a:rPr>
              <a:t>  /* === Optimized Version === */ </a:t>
            </a:r>
          </a:p>
          <a:p>
            <a:pPr marL="293688" indent="-293688">
              <a:lnSpc>
                <a:spcPct val="120000"/>
              </a:lnSpc>
              <a:spcBef>
                <a:spcPts val="0"/>
              </a:spcBef>
              <a:buNone/>
            </a:pPr>
            <a:r>
              <a:rPr lang="en-US" altLang="en-US" dirty="0">
                <a:latin typeface="Courier New" panose="02070309020205020404" pitchFamily="49" charset="0"/>
                <a:cs typeface="Courier New" panose="02070309020205020404" pitchFamily="49" charset="0"/>
              </a:rPr>
              <a:t>  Employee::Employee(String name, String designation): </a:t>
            </a:r>
            <a:r>
              <a:rPr lang="en-US" altLang="en-US" dirty="0" err="1">
                <a:latin typeface="Courier New" panose="02070309020205020404" pitchFamily="49" charset="0"/>
                <a:cs typeface="Courier New" panose="02070309020205020404" pitchFamily="49" charset="0"/>
              </a:rPr>
              <a:t>m_name</a:t>
            </a:r>
            <a:r>
              <a:rPr lang="en-US" altLang="en-US" dirty="0">
                <a:latin typeface="Courier New" panose="02070309020205020404" pitchFamily="49" charset="0"/>
                <a:cs typeface="Courier New" panose="02070309020205020404" pitchFamily="49" charset="0"/>
              </a:rPr>
              <a:t>(name), </a:t>
            </a:r>
            <a:r>
              <a:rPr lang="en-US" altLang="en-US" dirty="0" err="1">
                <a:latin typeface="Courier New" panose="02070309020205020404" pitchFamily="49" charset="0"/>
                <a:cs typeface="Courier New" panose="02070309020205020404" pitchFamily="49" charset="0"/>
              </a:rPr>
              <a:t>m_destignation</a:t>
            </a:r>
            <a:r>
              <a:rPr lang="en-US" altLang="en-US" dirty="0">
                <a:latin typeface="Courier New" panose="02070309020205020404" pitchFamily="49" charset="0"/>
                <a:cs typeface="Courier New" panose="02070309020205020404" pitchFamily="49" charset="0"/>
              </a:rPr>
              <a:t> (designation) { }  </a:t>
            </a:r>
          </a:p>
          <a:p>
            <a:pPr>
              <a:lnSpc>
                <a:spcPct val="120000"/>
              </a:lnSpc>
            </a:pPr>
            <a:r>
              <a:rPr lang="en-US" altLang="en-US" b="1" dirty="0" err="1"/>
              <a:t>Đừng</a:t>
            </a:r>
            <a:r>
              <a:rPr lang="en-US" altLang="en-US" b="1" dirty="0"/>
              <a:t> </a:t>
            </a:r>
            <a:r>
              <a:rPr lang="en-US" altLang="en-US" b="1" dirty="0" err="1"/>
              <a:t>định</a:t>
            </a:r>
            <a:r>
              <a:rPr lang="en-US" altLang="en-US" b="1" dirty="0"/>
              <a:t> </a:t>
            </a:r>
            <a:r>
              <a:rPr lang="en-US" altLang="en-US" b="1" dirty="0" err="1"/>
              <a:t>nghĩa</a:t>
            </a:r>
            <a:r>
              <a:rPr lang="en-US" altLang="en-US" b="1" dirty="0"/>
              <a:t> </a:t>
            </a:r>
            <a:r>
              <a:rPr lang="en-US" altLang="en-US" b="1" dirty="0" err="1"/>
              <a:t>các</a:t>
            </a:r>
            <a:r>
              <a:rPr lang="en-US" altLang="en-US" b="1" dirty="0"/>
              <a:t> </a:t>
            </a:r>
            <a:r>
              <a:rPr lang="en-US" altLang="en-US" b="1" dirty="0" err="1"/>
              <a:t>hàm</a:t>
            </a:r>
            <a:r>
              <a:rPr lang="en-US" altLang="en-US" b="1" dirty="0"/>
              <a:t> </a:t>
            </a:r>
            <a:r>
              <a:rPr lang="en-US" altLang="en-US" b="1" dirty="0" err="1"/>
              <a:t>ảo</a:t>
            </a:r>
            <a:r>
              <a:rPr lang="en-US" altLang="en-US" b="1" dirty="0"/>
              <a:t> </a:t>
            </a:r>
            <a:r>
              <a:rPr lang="en-US" altLang="en-US" b="1" dirty="0" err="1"/>
              <a:t>tùy</a:t>
            </a:r>
            <a:r>
              <a:rPr lang="en-US" altLang="en-US" b="1" dirty="0"/>
              <a:t> </a:t>
            </a:r>
            <a:r>
              <a:rPr lang="en-US" altLang="en-US" b="1" dirty="0" err="1"/>
              <a:t>hứng</a:t>
            </a:r>
            <a:r>
              <a:rPr lang="en-US" altLang="en-US" b="1" dirty="0"/>
              <a:t>: "just in case" virtual functions </a:t>
            </a:r>
          </a:p>
          <a:p>
            <a:pPr>
              <a:lnSpc>
                <a:spcPct val="120000"/>
              </a:lnSpc>
            </a:pPr>
            <a:r>
              <a:rPr lang="en-US" altLang="en-US" b="1" dirty="0" err="1"/>
              <a:t>Các</a:t>
            </a:r>
            <a:r>
              <a:rPr lang="en-US" altLang="en-US" b="1" dirty="0"/>
              <a:t> </a:t>
            </a:r>
            <a:r>
              <a:rPr lang="en-US" altLang="en-US" b="1" dirty="0" err="1"/>
              <a:t>hàm</a:t>
            </a:r>
            <a:r>
              <a:rPr lang="en-US" altLang="en-US" b="1" dirty="0"/>
              <a:t> </a:t>
            </a:r>
            <a:r>
              <a:rPr lang="en-US" altLang="en-US" b="1" dirty="0" err="1"/>
              <a:t>gồm</a:t>
            </a:r>
            <a:r>
              <a:rPr lang="en-US" altLang="en-US" b="1" dirty="0"/>
              <a:t> 1 </a:t>
            </a:r>
            <a:r>
              <a:rPr lang="en-US" altLang="en-US" b="1" dirty="0" err="1"/>
              <a:t>đến</a:t>
            </a:r>
            <a:r>
              <a:rPr lang="en-US" altLang="en-US" b="1" dirty="0"/>
              <a:t> 3 </a:t>
            </a:r>
            <a:r>
              <a:rPr lang="en-US" altLang="en-US" b="1" dirty="0" err="1"/>
              <a:t>dòng</a:t>
            </a:r>
            <a:r>
              <a:rPr lang="en-US" altLang="en-US" b="1" dirty="0"/>
              <a:t> </a:t>
            </a:r>
            <a:r>
              <a:rPr lang="en-US" altLang="en-US" b="1" dirty="0" err="1"/>
              <a:t>lệnh</a:t>
            </a:r>
            <a:r>
              <a:rPr lang="en-US" altLang="en-US" b="1" dirty="0"/>
              <a:t> </a:t>
            </a:r>
            <a:r>
              <a:rPr lang="en-US" altLang="en-US" b="1" dirty="0" err="1"/>
              <a:t>nên</a:t>
            </a:r>
            <a:r>
              <a:rPr lang="en-US" altLang="en-US" b="1" dirty="0"/>
              <a:t> </a:t>
            </a:r>
            <a:r>
              <a:rPr lang="en-US" altLang="en-US" b="1" dirty="0" err="1"/>
              <a:t>định</a:t>
            </a:r>
            <a:r>
              <a:rPr lang="en-US" altLang="en-US" b="1" dirty="0"/>
              <a:t> </a:t>
            </a:r>
            <a:r>
              <a:rPr lang="en-US" altLang="en-US" b="1" dirty="0" err="1"/>
              <a:t>nghĩa</a:t>
            </a:r>
            <a:r>
              <a:rPr lang="en-US" altLang="en-US" b="1" dirty="0"/>
              <a:t> inline </a:t>
            </a:r>
          </a:p>
        </p:txBody>
      </p:sp>
      <p:sp>
        <p:nvSpPr>
          <p:cNvPr id="2" name="Slide Number Placeholder 1">
            <a:extLst>
              <a:ext uri="{FF2B5EF4-FFF2-40B4-BE49-F238E27FC236}">
                <a16:creationId xmlns:a16="http://schemas.microsoft.com/office/drawing/2014/main" id="{64AC5532-C362-416E-9403-EFF486633D0F}"/>
              </a:ext>
            </a:extLst>
          </p:cNvPr>
          <p:cNvSpPr>
            <a:spLocks noGrp="1"/>
          </p:cNvSpPr>
          <p:nvPr>
            <p:ph type="sldNum" sz="quarter" idx="12"/>
          </p:nvPr>
        </p:nvSpPr>
        <p:spPr/>
        <p:txBody>
          <a:bodyPr/>
          <a:lstStyle/>
          <a:p>
            <a:fld id="{00ACC793-D879-4A72-AB4C-25BC676A92D0}" type="slidenum">
              <a:rPr lang="en-US" smtClean="0"/>
              <a:t>46</a:t>
            </a:fld>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594F5C3-6348-4A64-A071-88B3181318BC}"/>
              </a:ext>
            </a:extLst>
          </p:cNvPr>
          <p:cNvSpPr>
            <a:spLocks noGrp="1"/>
          </p:cNvSpPr>
          <p:nvPr>
            <p:ph type="title"/>
          </p:nvPr>
        </p:nvSpPr>
        <p:spPr/>
        <p:txBody>
          <a:bodyPr/>
          <a:lstStyle/>
          <a:p>
            <a:r>
              <a:rPr lang="en-US" altLang="en-US" dirty="0" err="1"/>
              <a:t>Một</a:t>
            </a:r>
            <a:r>
              <a:rPr lang="en-US" altLang="en-US" dirty="0"/>
              <a:t> </a:t>
            </a:r>
            <a:r>
              <a:rPr lang="en-US" altLang="en-US" dirty="0" err="1"/>
              <a:t>vài</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mã</a:t>
            </a:r>
            <a:r>
              <a:rPr lang="en-US" altLang="en-US" dirty="0"/>
              <a:t> C, C++</a:t>
            </a:r>
            <a:endParaRPr lang="en-US" dirty="0"/>
          </a:p>
        </p:txBody>
      </p:sp>
      <p:sp>
        <p:nvSpPr>
          <p:cNvPr id="402435" name="Rectangle 3">
            <a:extLst>
              <a:ext uri="{FF2B5EF4-FFF2-40B4-BE49-F238E27FC236}">
                <a16:creationId xmlns:a16="http://schemas.microsoft.com/office/drawing/2014/main" id="{2D0BE411-2CE3-4B92-A151-629D30290DDE}"/>
              </a:ext>
            </a:extLst>
          </p:cNvPr>
          <p:cNvSpPr>
            <a:spLocks noGrp="1" noChangeArrowheads="1"/>
          </p:cNvSpPr>
          <p:nvPr>
            <p:ph idx="1"/>
          </p:nvPr>
        </p:nvSpPr>
        <p:spPr/>
        <p:txBody>
          <a:bodyPr>
            <a:normAutofit lnSpcReduction="10000"/>
          </a:bodyPr>
          <a:lstStyle/>
          <a:p>
            <a:pPr marL="0" indent="0">
              <a:buNone/>
            </a:pPr>
            <a:r>
              <a:rPr lang="en-US" altLang="en-US" dirty="0">
                <a:latin typeface="Courier New" panose="02070309020205020404" pitchFamily="49" charset="0"/>
                <a:cs typeface="Courier New" panose="02070309020205020404" pitchFamily="49" charset="0"/>
              </a:rPr>
              <a:t>switch ( queue ) {</a:t>
            </a:r>
          </a:p>
          <a:p>
            <a:pPr marL="0" indent="0">
              <a:buNone/>
            </a:pPr>
            <a:r>
              <a:rPr lang="en-US" altLang="en-US" dirty="0">
                <a:latin typeface="Courier New" panose="02070309020205020404" pitchFamily="49" charset="0"/>
                <a:cs typeface="Courier New" panose="02070309020205020404" pitchFamily="49" charset="0"/>
              </a:rPr>
              <a:t>   case 0 : letter = 'W'; break; </a:t>
            </a:r>
          </a:p>
          <a:p>
            <a:pPr marL="0" indent="0">
              <a:buNone/>
            </a:pPr>
            <a:r>
              <a:rPr lang="en-US" altLang="en-US" dirty="0">
                <a:latin typeface="Courier New" panose="02070309020205020404" pitchFamily="49" charset="0"/>
                <a:cs typeface="Courier New" panose="02070309020205020404" pitchFamily="49" charset="0"/>
              </a:rPr>
              <a:t>   case 1 : letter = 'S'; break; </a:t>
            </a:r>
          </a:p>
          <a:p>
            <a:pPr marL="0" indent="0">
              <a:buNone/>
            </a:pPr>
            <a:r>
              <a:rPr lang="en-US" altLang="en-US" dirty="0">
                <a:latin typeface="Courier New" panose="02070309020205020404" pitchFamily="49" charset="0"/>
                <a:cs typeface="Courier New" panose="02070309020205020404" pitchFamily="49" charset="0"/>
              </a:rPr>
              <a:t>   case 2 : letter = 'U'; break; </a:t>
            </a:r>
          </a:p>
          <a:p>
            <a:pPr marL="0" indent="0">
              <a:buNone/>
            </a:pPr>
            <a:r>
              <a:rPr lang="en-US" altLang="en-US" dirty="0">
                <a:latin typeface="Courier New" panose="02070309020205020404" pitchFamily="49" charset="0"/>
                <a:cs typeface="Courier New" panose="02070309020205020404" pitchFamily="49" charset="0"/>
              </a:rPr>
              <a:t>} </a:t>
            </a:r>
          </a:p>
          <a:p>
            <a:pPr marL="0" indent="0">
              <a:buNone/>
            </a:pPr>
            <a:r>
              <a:rPr lang="en-US" altLang="en-US" dirty="0" err="1">
                <a:latin typeface="Courier New" panose="02070309020205020404" pitchFamily="49" charset="0"/>
                <a:cs typeface="Courier New" panose="02070309020205020404" pitchFamily="49" charset="0"/>
              </a:rPr>
              <a:t>Hoặc</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có</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thể</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là</a:t>
            </a:r>
            <a:r>
              <a:rPr lang="en-US" altLang="en-US" dirty="0">
                <a:latin typeface="Courier New" panose="02070309020205020404" pitchFamily="49" charset="0"/>
                <a:cs typeface="Courier New" panose="02070309020205020404" pitchFamily="49" charset="0"/>
              </a:rPr>
              <a:t> :</a:t>
            </a:r>
          </a:p>
          <a:p>
            <a:pPr marL="0" indent="0">
              <a:buNone/>
            </a:pPr>
            <a:r>
              <a:rPr lang="en-US" altLang="en-US" dirty="0">
                <a:latin typeface="Courier New" panose="02070309020205020404" pitchFamily="49" charset="0"/>
                <a:cs typeface="Courier New" panose="02070309020205020404" pitchFamily="49" charset="0"/>
              </a:rPr>
              <a:t>if ( queue == 0 ) </a:t>
            </a:r>
          </a:p>
          <a:p>
            <a:pPr marL="0" indent="0">
              <a:buNone/>
            </a:pPr>
            <a:r>
              <a:rPr lang="en-US" altLang="en-US" dirty="0">
                <a:latin typeface="Courier New" panose="02070309020205020404" pitchFamily="49" charset="0"/>
                <a:cs typeface="Courier New" panose="02070309020205020404" pitchFamily="49" charset="0"/>
              </a:rPr>
              <a:t>   letter = 'W'; </a:t>
            </a:r>
          </a:p>
          <a:p>
            <a:pPr marL="0" indent="0">
              <a:buNone/>
            </a:pPr>
            <a:r>
              <a:rPr lang="en-US" altLang="en-US" dirty="0">
                <a:latin typeface="Courier New" panose="02070309020205020404" pitchFamily="49" charset="0"/>
                <a:cs typeface="Courier New" panose="02070309020205020404" pitchFamily="49" charset="0"/>
              </a:rPr>
              <a:t>else if ( queue == 1 ) </a:t>
            </a:r>
          </a:p>
          <a:p>
            <a:pPr marL="0" indent="0">
              <a:buNone/>
            </a:pPr>
            <a:r>
              <a:rPr lang="en-US" altLang="en-US" dirty="0">
                <a:latin typeface="Courier New" panose="02070309020205020404" pitchFamily="49" charset="0"/>
                <a:cs typeface="Courier New" panose="02070309020205020404" pitchFamily="49" charset="0"/>
              </a:rPr>
              <a:t>   letter = 'S'; </a:t>
            </a:r>
          </a:p>
          <a:p>
            <a:pPr marL="0" indent="0">
              <a:buNone/>
            </a:pPr>
            <a:r>
              <a:rPr lang="en-US" altLang="en-US" dirty="0">
                <a:latin typeface="Courier New" panose="02070309020205020404" pitchFamily="49" charset="0"/>
                <a:cs typeface="Courier New" panose="02070309020205020404" pitchFamily="49" charset="0"/>
              </a:rPr>
              <a:t>else letter = 'U'; </a:t>
            </a:r>
          </a:p>
        </p:txBody>
      </p:sp>
      <p:sp>
        <p:nvSpPr>
          <p:cNvPr id="2" name="Slide Number Placeholder 1">
            <a:extLst>
              <a:ext uri="{FF2B5EF4-FFF2-40B4-BE49-F238E27FC236}">
                <a16:creationId xmlns:a16="http://schemas.microsoft.com/office/drawing/2014/main" id="{787A3A40-D257-4A3A-A3CC-61338B759CBB}"/>
              </a:ext>
            </a:extLst>
          </p:cNvPr>
          <p:cNvSpPr>
            <a:spLocks noGrp="1"/>
          </p:cNvSpPr>
          <p:nvPr>
            <p:ph type="sldNum" sz="quarter" idx="12"/>
          </p:nvPr>
        </p:nvSpPr>
        <p:spPr/>
        <p:txBody>
          <a:bodyPr/>
          <a:lstStyle/>
          <a:p>
            <a:fld id="{00ACC793-D879-4A72-AB4C-25BC676A92D0}" type="slidenum">
              <a:rPr lang="en-US" smtClean="0"/>
              <a:t>47</a:t>
            </a:fld>
            <a:endParaRPr lang="en-US" dirty="0"/>
          </a:p>
        </p:txBody>
      </p:sp>
      <p:sp>
        <p:nvSpPr>
          <p:cNvPr id="402436" name="Rectangle 4">
            <a:extLst>
              <a:ext uri="{FF2B5EF4-FFF2-40B4-BE49-F238E27FC236}">
                <a16:creationId xmlns:a16="http://schemas.microsoft.com/office/drawing/2014/main" id="{0D9F14FA-DF43-4F97-90F8-396D91154B33}"/>
              </a:ext>
            </a:extLst>
          </p:cNvPr>
          <p:cNvSpPr>
            <a:spLocks noChangeArrowheads="1"/>
          </p:cNvSpPr>
          <p:nvPr/>
        </p:nvSpPr>
        <p:spPr bwMode="auto">
          <a:xfrm>
            <a:off x="4572000" y="5024438"/>
            <a:ext cx="4464050" cy="11525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dirty="0">
                <a:latin typeface="Courier New" panose="02070309020205020404" pitchFamily="49" charset="0"/>
                <a:cs typeface="Courier New" panose="02070309020205020404" pitchFamily="49" charset="0"/>
              </a:rPr>
              <a:t>static char *classes="WSU"; </a:t>
            </a:r>
          </a:p>
          <a:p>
            <a:r>
              <a:rPr lang="en-US" altLang="en-US" dirty="0">
                <a:latin typeface="Courier New" panose="02070309020205020404" pitchFamily="49" charset="0"/>
                <a:cs typeface="Courier New" panose="02070309020205020404" pitchFamily="49" charset="0"/>
              </a:rPr>
              <a:t>letter = classes[queue];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7C71AE0-351B-4E76-9A0C-C9F3DAC14A26}"/>
              </a:ext>
            </a:extLst>
          </p:cNvPr>
          <p:cNvSpPr>
            <a:spLocks noGrp="1" noChangeArrowheads="1"/>
          </p:cNvSpPr>
          <p:nvPr>
            <p:ph type="title"/>
          </p:nvPr>
        </p:nvSpPr>
        <p:spPr/>
        <p:txBody>
          <a:bodyPr/>
          <a:lstStyle/>
          <a:p>
            <a:r>
              <a:rPr lang="en-US" altLang="en-US" dirty="0" err="1"/>
              <a:t>Một</a:t>
            </a:r>
            <a:r>
              <a:rPr lang="en-US" altLang="en-US" dirty="0"/>
              <a:t> </a:t>
            </a:r>
            <a:r>
              <a:rPr lang="en-US" altLang="en-US" dirty="0" err="1"/>
              <a:t>vài</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mã</a:t>
            </a:r>
            <a:r>
              <a:rPr lang="en-US" altLang="en-US" dirty="0"/>
              <a:t> C, C++</a:t>
            </a:r>
          </a:p>
        </p:txBody>
      </p:sp>
      <p:sp>
        <p:nvSpPr>
          <p:cNvPr id="403459" name="Rectangle 3">
            <a:extLst>
              <a:ext uri="{FF2B5EF4-FFF2-40B4-BE49-F238E27FC236}">
                <a16:creationId xmlns:a16="http://schemas.microsoft.com/office/drawing/2014/main" id="{47CA0040-F72B-41CD-903A-2E9EB2633729}"/>
              </a:ext>
            </a:extLst>
          </p:cNvPr>
          <p:cNvSpPr>
            <a:spLocks noGrp="1" noChangeArrowheads="1"/>
          </p:cNvSpPr>
          <p:nvPr>
            <p:ph idx="1"/>
          </p:nvPr>
        </p:nvSpPr>
        <p:spPr/>
        <p:txBody>
          <a:bodyPr>
            <a:normAutofit/>
          </a:bodyPr>
          <a:lstStyle/>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(x &gt;= min &amp;&amp; x &lt; max) </a:t>
            </a:r>
            <a:r>
              <a:rPr lang="en-US" altLang="en-US" sz="2100" dirty="0" err="1"/>
              <a:t>có</a:t>
            </a:r>
            <a:r>
              <a:rPr lang="en-US" altLang="en-US" sz="2100" dirty="0"/>
              <a:t> </a:t>
            </a:r>
            <a:r>
              <a:rPr lang="en-US" altLang="en-US" sz="2100" dirty="0" err="1"/>
              <a:t>thể</a:t>
            </a:r>
            <a:r>
              <a:rPr lang="en-US" altLang="en-US" sz="2100" dirty="0"/>
              <a:t> </a:t>
            </a:r>
            <a:r>
              <a:rPr lang="en-US" altLang="en-US" sz="2100" dirty="0" err="1"/>
              <a:t>chuyển</a:t>
            </a:r>
            <a:r>
              <a:rPr lang="en-US" altLang="en-US" sz="2100" dirty="0"/>
              <a:t> </a:t>
            </a:r>
            <a:r>
              <a:rPr lang="en-US" altLang="en-US" sz="2100" dirty="0" err="1"/>
              <a:t>thành</a:t>
            </a:r>
            <a:r>
              <a:rPr lang="en-US" altLang="en-US" sz="2100" dirty="0"/>
              <a:t> </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(unsigned)(x - min) &lt; (max - min) </a:t>
            </a:r>
          </a:p>
          <a:p>
            <a:pPr>
              <a:lnSpc>
                <a:spcPct val="80000"/>
              </a:lnSpc>
              <a:buFont typeface="Wingdings" panose="05000000000000000000" pitchFamily="2" charset="2"/>
              <a:buNone/>
            </a:pPr>
            <a:endParaRPr lang="en-US" altLang="en-US" dirty="0">
              <a:latin typeface="Courier New" panose="02070309020205020404" pitchFamily="49" charset="0"/>
              <a:cs typeface="Courier New" panose="02070309020205020404" pitchFamily="49" charset="0"/>
            </a:endParaRPr>
          </a:p>
          <a:p>
            <a:pPr>
              <a:lnSpc>
                <a:spcPct val="80000"/>
              </a:lnSpc>
              <a:buFont typeface="Wingdings" panose="05000000000000000000" pitchFamily="2" charset="2"/>
              <a:buNone/>
            </a:pPr>
            <a:r>
              <a:rPr lang="en-US" altLang="en-US" dirty="0" err="1">
                <a:cs typeface="Arial" panose="020B0604020202020204" pitchFamily="34" charset="0"/>
              </a:rPr>
              <a:t>Giải</a:t>
            </a:r>
            <a:r>
              <a:rPr lang="en-US" altLang="en-US" dirty="0">
                <a:cs typeface="Arial" panose="020B0604020202020204" pitchFamily="34" charset="0"/>
              </a:rPr>
              <a:t> </a:t>
            </a:r>
            <a:r>
              <a:rPr lang="en-US" altLang="en-US" dirty="0" err="1">
                <a:cs typeface="Arial" panose="020B0604020202020204" pitchFamily="34" charset="0"/>
              </a:rPr>
              <a:t>thích</a:t>
            </a:r>
            <a:r>
              <a:rPr lang="en-US" altLang="en-US" dirty="0">
                <a:cs typeface="Arial" panose="020B0604020202020204" pitchFamily="34" charset="0"/>
              </a:rPr>
              <a:t>:</a:t>
            </a:r>
          </a:p>
          <a:p>
            <a:pPr>
              <a:lnSpc>
                <a:spcPct val="80000"/>
              </a:lnSpc>
              <a:buFont typeface="Wingdings" panose="05000000000000000000" pitchFamily="2" charset="2"/>
              <a:buNone/>
            </a:pPr>
            <a:r>
              <a:rPr lang="en-US" dirty="0">
                <a:cs typeface="Arial" panose="020B0604020202020204" pitchFamily="34" charset="0"/>
              </a:rPr>
              <a:t>int: -2</a:t>
            </a:r>
            <a:r>
              <a:rPr lang="en-US" baseline="30000" dirty="0">
                <a:cs typeface="Arial" panose="020B0604020202020204" pitchFamily="34" charset="0"/>
              </a:rPr>
              <a:t>31</a:t>
            </a:r>
            <a:r>
              <a:rPr lang="en-US" dirty="0">
                <a:cs typeface="Arial" panose="020B0604020202020204" pitchFamily="34" charset="0"/>
              </a:rPr>
              <a:t> … 2</a:t>
            </a:r>
            <a:r>
              <a:rPr lang="en-US" baseline="30000" dirty="0">
                <a:cs typeface="Arial" panose="020B0604020202020204" pitchFamily="34" charset="0"/>
              </a:rPr>
              <a:t>31</a:t>
            </a:r>
            <a:r>
              <a:rPr lang="en-US" dirty="0">
                <a:cs typeface="Arial" panose="020B0604020202020204" pitchFamily="34" charset="0"/>
              </a:rPr>
              <a:t> - 1</a:t>
            </a:r>
            <a:endParaRPr lang="en-US" baseline="30000" dirty="0">
              <a:cs typeface="Arial" panose="020B0604020202020204" pitchFamily="34" charset="0"/>
            </a:endParaRPr>
          </a:p>
          <a:p>
            <a:pPr>
              <a:lnSpc>
                <a:spcPct val="80000"/>
              </a:lnSpc>
              <a:buFont typeface="Wingdings" panose="05000000000000000000" pitchFamily="2" charset="2"/>
              <a:buNone/>
            </a:pPr>
            <a:r>
              <a:rPr lang="en-US" altLang="en-US" dirty="0">
                <a:cs typeface="Arial" panose="020B0604020202020204" pitchFamily="34" charset="0"/>
              </a:rPr>
              <a:t>unsigned: 0 … 2</a:t>
            </a:r>
            <a:r>
              <a:rPr lang="en-US" altLang="en-US" baseline="30000" dirty="0">
                <a:cs typeface="Arial" panose="020B0604020202020204" pitchFamily="34" charset="0"/>
              </a:rPr>
              <a:t>32</a:t>
            </a:r>
            <a:r>
              <a:rPr lang="en-US" altLang="en-US" dirty="0">
                <a:cs typeface="Arial" panose="020B0604020202020204" pitchFamily="34" charset="0"/>
              </a:rPr>
              <a:t> - 1</a:t>
            </a:r>
          </a:p>
          <a:p>
            <a:pPr>
              <a:lnSpc>
                <a:spcPct val="80000"/>
              </a:lnSpc>
              <a:buFont typeface="Wingdings" panose="05000000000000000000" pitchFamily="2" charset="2"/>
              <a:buNone/>
            </a:pPr>
            <a:endParaRPr lang="en-US" altLang="en-US" dirty="0">
              <a:cs typeface="Arial" panose="020B0604020202020204" pitchFamily="34" charset="0"/>
            </a:endParaRPr>
          </a:p>
          <a:p>
            <a:pPr>
              <a:lnSpc>
                <a:spcPct val="80000"/>
              </a:lnSpc>
              <a:buFont typeface="Wingdings" panose="05000000000000000000" pitchFamily="2" charset="2"/>
              <a:buNone/>
            </a:pPr>
            <a:r>
              <a:rPr lang="en-US" altLang="en-US" dirty="0" err="1">
                <a:cs typeface="Arial" panose="020B0604020202020204" pitchFamily="34" charset="0"/>
              </a:rPr>
              <a:t>Nếu</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x - min &gt;= 0</a:t>
            </a:r>
            <a:r>
              <a:rPr lang="en-US" altLang="en-US" dirty="0">
                <a:cs typeface="Arial" panose="020B0604020202020204" pitchFamily="34" charset="0"/>
              </a:rPr>
              <a:t>: Hai </a:t>
            </a:r>
            <a:r>
              <a:rPr lang="en-US" altLang="en-US" dirty="0" err="1">
                <a:cs typeface="Arial" panose="020B0604020202020204" pitchFamily="34" charset="0"/>
              </a:rPr>
              <a:t>biểu</a:t>
            </a:r>
            <a:r>
              <a:rPr lang="en-US" altLang="en-US" dirty="0">
                <a:cs typeface="Arial" panose="020B0604020202020204" pitchFamily="34" charset="0"/>
              </a:rPr>
              <a:t> </a:t>
            </a:r>
            <a:r>
              <a:rPr lang="en-US" altLang="en-US" dirty="0" err="1">
                <a:cs typeface="Arial" panose="020B0604020202020204" pitchFamily="34" charset="0"/>
              </a:rPr>
              <a:t>thức</a:t>
            </a:r>
            <a:r>
              <a:rPr lang="en-US" altLang="en-US" dirty="0">
                <a:cs typeface="Arial" panose="020B0604020202020204" pitchFamily="34" charset="0"/>
              </a:rPr>
              <a:t> </a:t>
            </a:r>
            <a:r>
              <a:rPr lang="en-US" altLang="en-US" dirty="0" err="1">
                <a:cs typeface="Arial" panose="020B0604020202020204" pitchFamily="34" charset="0"/>
              </a:rPr>
              <a:t>trên</a:t>
            </a:r>
            <a:r>
              <a:rPr lang="en-US" altLang="en-US" dirty="0">
                <a:cs typeface="Arial" panose="020B0604020202020204" pitchFamily="34" charset="0"/>
              </a:rPr>
              <a:t> t</a:t>
            </a:r>
            <a:r>
              <a:rPr lang="vi-VN" altLang="en-US" dirty="0">
                <a:cs typeface="Arial" panose="020B0604020202020204" pitchFamily="34" charset="0"/>
              </a:rPr>
              <a:t>ư</a:t>
            </a:r>
            <a:r>
              <a:rPr lang="en-US" altLang="en-US" dirty="0" err="1">
                <a:cs typeface="Arial" panose="020B0604020202020204" pitchFamily="34" charset="0"/>
              </a:rPr>
              <a:t>ơng</a:t>
            </a:r>
            <a:r>
              <a:rPr lang="en-US" altLang="en-US" dirty="0">
                <a:cs typeface="Arial" panose="020B0604020202020204" pitchFamily="34" charset="0"/>
              </a:rPr>
              <a:t> đ</a:t>
            </a:r>
            <a:r>
              <a:rPr lang="vi-VN" altLang="en-US" dirty="0">
                <a:cs typeface="Arial" panose="020B0604020202020204" pitchFamily="34" charset="0"/>
              </a:rPr>
              <a:t>ư</a:t>
            </a:r>
            <a:r>
              <a:rPr lang="en-US" altLang="en-US" dirty="0" err="1">
                <a:cs typeface="Arial" panose="020B0604020202020204" pitchFamily="34" charset="0"/>
              </a:rPr>
              <a:t>ơng</a:t>
            </a:r>
            <a:endParaRPr lang="en-US" altLang="en-US" dirty="0">
              <a:cs typeface="Arial" panose="020B0604020202020204" pitchFamily="34" charset="0"/>
            </a:endParaRPr>
          </a:p>
          <a:p>
            <a:pPr>
              <a:lnSpc>
                <a:spcPct val="80000"/>
              </a:lnSpc>
              <a:buFont typeface="Wingdings" panose="05000000000000000000" pitchFamily="2" charset="2"/>
              <a:buNone/>
            </a:pPr>
            <a:r>
              <a:rPr lang="en-US" altLang="en-US" dirty="0" err="1">
                <a:cs typeface="Arial" panose="020B0604020202020204" pitchFamily="34" charset="0"/>
              </a:rPr>
              <a:t>Nếu</a:t>
            </a:r>
            <a:r>
              <a:rPr lang="en-US" altLang="en-US" dirty="0">
                <a:cs typeface="Arial" panose="020B0604020202020204" pitchFamily="34" charset="0"/>
              </a:rPr>
              <a:t> </a:t>
            </a:r>
            <a:r>
              <a:rPr lang="en-US" altLang="en-US" dirty="0">
                <a:latin typeface="Courier New" panose="02070309020205020404" pitchFamily="49" charset="0"/>
                <a:cs typeface="Courier New" panose="02070309020205020404" pitchFamily="49" charset="0"/>
              </a:rPr>
              <a:t>x - min &lt;= 0</a:t>
            </a:r>
            <a:r>
              <a:rPr lang="en-US" altLang="en-US" dirty="0">
                <a:cs typeface="Arial" panose="020B0604020202020204" pitchFamily="34" charset="0"/>
              </a:rPr>
              <a:t>:</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(unsigned) (x - min) = 2</a:t>
            </a:r>
            <a:r>
              <a:rPr lang="en-US" altLang="en-US" baseline="30000" dirty="0">
                <a:latin typeface="Courier New" panose="02070309020205020404" pitchFamily="49" charset="0"/>
                <a:cs typeface="Courier New" panose="02070309020205020404" pitchFamily="49" charset="0"/>
              </a:rPr>
              <a:t>32</a:t>
            </a:r>
            <a:r>
              <a:rPr lang="en-US" altLang="en-US" dirty="0">
                <a:latin typeface="Courier New" panose="02070309020205020404" pitchFamily="49" charset="0"/>
                <a:cs typeface="Courier New" panose="02070309020205020404" pitchFamily="49" charset="0"/>
              </a:rPr>
              <a:t> + x – min</a:t>
            </a:r>
          </a:p>
          <a:p>
            <a:pPr>
              <a:lnSpc>
                <a:spcPct val="80000"/>
              </a:lnSpc>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&gt;= 2</a:t>
            </a:r>
            <a:r>
              <a:rPr lang="en-US" altLang="en-US" baseline="30000" dirty="0">
                <a:latin typeface="Courier New" panose="02070309020205020404" pitchFamily="49" charset="0"/>
                <a:cs typeface="Courier New" panose="02070309020205020404" pitchFamily="49" charset="0"/>
              </a:rPr>
              <a:t>31</a:t>
            </a:r>
            <a:r>
              <a:rPr lang="en-US" altLang="en-US" dirty="0">
                <a:latin typeface="Courier New" panose="02070309020205020404" pitchFamily="49" charset="0"/>
                <a:cs typeface="Courier New" panose="02070309020205020404" pitchFamily="49" charset="0"/>
              </a:rPr>
              <a:t> &gt; max - min</a:t>
            </a:r>
          </a:p>
        </p:txBody>
      </p:sp>
      <p:sp>
        <p:nvSpPr>
          <p:cNvPr id="2" name="Slide Number Placeholder 1">
            <a:extLst>
              <a:ext uri="{FF2B5EF4-FFF2-40B4-BE49-F238E27FC236}">
                <a16:creationId xmlns:a16="http://schemas.microsoft.com/office/drawing/2014/main" id="{5D9BD8A0-A861-45D3-B47D-F1B1FE498C63}"/>
              </a:ext>
            </a:extLst>
          </p:cNvPr>
          <p:cNvSpPr>
            <a:spLocks noGrp="1"/>
          </p:cNvSpPr>
          <p:nvPr>
            <p:ph type="sldNum" sz="quarter" idx="12"/>
          </p:nvPr>
        </p:nvSpPr>
        <p:spPr/>
        <p:txBody>
          <a:bodyPr/>
          <a:lstStyle/>
          <a:p>
            <a:fld id="{00ACC793-D879-4A72-AB4C-25BC676A92D0}" type="slidenum">
              <a:rPr lang="en-US" smtClean="0"/>
              <a:t>48</a:t>
            </a:fld>
            <a:endParaRPr lang="en-US" dirty="0"/>
          </a:p>
        </p:txBody>
      </p:sp>
    </p:spTree>
    <p:extLst>
      <p:ext uri="{BB962C8B-B14F-4D97-AF65-F5344CB8AC3E}">
        <p14:creationId xmlns:p14="http://schemas.microsoft.com/office/powerpoint/2010/main" val="34953126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27C71AE0-351B-4E76-9A0C-C9F3DAC14A26}"/>
              </a:ext>
            </a:extLst>
          </p:cNvPr>
          <p:cNvSpPr>
            <a:spLocks noGrp="1" noChangeArrowheads="1"/>
          </p:cNvSpPr>
          <p:nvPr>
            <p:ph type="title"/>
          </p:nvPr>
        </p:nvSpPr>
        <p:spPr/>
        <p:txBody>
          <a:bodyPr/>
          <a:lstStyle/>
          <a:p>
            <a:r>
              <a:rPr lang="en-US" altLang="en-US" dirty="0" err="1"/>
              <a:t>Một</a:t>
            </a:r>
            <a:r>
              <a:rPr lang="en-US" altLang="en-US" dirty="0"/>
              <a:t> </a:t>
            </a:r>
            <a:r>
              <a:rPr lang="en-US" altLang="en-US" dirty="0" err="1"/>
              <a:t>vài</a:t>
            </a:r>
            <a:r>
              <a:rPr lang="en-US" altLang="en-US" dirty="0"/>
              <a:t> </a:t>
            </a:r>
            <a:r>
              <a:rPr lang="en-US" altLang="en-US" dirty="0" err="1"/>
              <a:t>ví</a:t>
            </a:r>
            <a:r>
              <a:rPr lang="en-US" altLang="en-US" dirty="0"/>
              <a:t> </a:t>
            </a:r>
            <a:r>
              <a:rPr lang="en-US" altLang="en-US" dirty="0" err="1"/>
              <a:t>dụ</a:t>
            </a:r>
            <a:r>
              <a:rPr lang="en-US" altLang="en-US" dirty="0"/>
              <a:t> </a:t>
            </a:r>
            <a:r>
              <a:rPr lang="en-US" altLang="en-US" dirty="0" err="1"/>
              <a:t>tối</a:t>
            </a:r>
            <a:r>
              <a:rPr lang="en-US" altLang="en-US" dirty="0"/>
              <a:t> </a:t>
            </a:r>
            <a:r>
              <a:rPr lang="en-US" altLang="en-US" dirty="0" err="1"/>
              <a:t>ưu</a:t>
            </a:r>
            <a:r>
              <a:rPr lang="en-US" altLang="en-US" dirty="0"/>
              <a:t> </a:t>
            </a:r>
            <a:r>
              <a:rPr lang="en-US" altLang="en-US" dirty="0" err="1"/>
              <a:t>mã</a:t>
            </a:r>
            <a:r>
              <a:rPr lang="en-US" altLang="en-US" dirty="0"/>
              <a:t> C, C++</a:t>
            </a:r>
          </a:p>
        </p:txBody>
      </p:sp>
      <p:sp>
        <p:nvSpPr>
          <p:cNvPr id="403459" name="Rectangle 3">
            <a:extLst>
              <a:ext uri="{FF2B5EF4-FFF2-40B4-BE49-F238E27FC236}">
                <a16:creationId xmlns:a16="http://schemas.microsoft.com/office/drawing/2014/main" id="{47CA0040-F72B-41CD-903A-2E9EB2633729}"/>
              </a:ext>
            </a:extLst>
          </p:cNvPr>
          <p:cNvSpPr>
            <a:spLocks noGrp="1" noChangeArrowheads="1"/>
          </p:cNvSpPr>
          <p:nvPr>
            <p:ph idx="1"/>
          </p:nvPr>
        </p:nvSpPr>
        <p:spPr/>
        <p:txBody>
          <a:bodyPr>
            <a:normAutofit/>
          </a:bodyPr>
          <a:lstStyle/>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fact1_func</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n) {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fact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&lt;=</a:t>
            </a:r>
            <a:r>
              <a:rPr lang="en-US" dirty="0">
                <a:effectLst/>
                <a:latin typeface="Courier New" panose="02070309020205020404" pitchFamily="49" charset="0"/>
                <a:ea typeface="Calibri" panose="020F0502020204030204" pitchFamily="34" charset="0"/>
                <a:cs typeface="Times New Roman" panose="02020603050405020304" pitchFamily="18" charset="0"/>
              </a:rPr>
              <a:t> n;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fact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(fact);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0000FF"/>
                </a:solidFill>
                <a:effectLst/>
                <a:latin typeface="Courier New" panose="02070309020205020404" pitchFamily="49" charset="0"/>
                <a:ea typeface="Calibri" panose="020F0502020204030204" pitchFamily="34" charset="0"/>
                <a:cs typeface="Times New Roman" panose="02020603050405020304" pitchFamily="18" charset="0"/>
              </a:rPr>
              <a:t>fact2_func</a:t>
            </a:r>
            <a:r>
              <a:rPr lang="en-US" dirty="0">
                <a:effectLst/>
                <a:latin typeface="Courier New" panose="02070309020205020404" pitchFamily="49" charset="0"/>
                <a:ea typeface="Calibri" panose="020F0502020204030204" pitchFamily="34" charset="0"/>
                <a:cs typeface="Times New Roman" panose="02020603050405020304" pitchFamily="18" charset="0"/>
              </a:rPr>
              <a:t>(</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n)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B00040"/>
                </a:solidFill>
                <a:effectLst/>
                <a:latin typeface="Courier New" panose="02070309020205020404" pitchFamily="49" charset="0"/>
                <a:ea typeface="Calibri" panose="020F0502020204030204" pitchFamily="34" charset="0"/>
                <a:cs typeface="Times New Roman" panose="02020603050405020304" pitchFamily="18" charset="0"/>
              </a:rPr>
              <a:t>int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fact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1</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for</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n;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0</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fact </a:t>
            </a:r>
            <a:r>
              <a:rPr lang="en-US" dirty="0">
                <a:solidFill>
                  <a:srgbClr val="666666"/>
                </a:solidFill>
                <a:effectLst/>
                <a:latin typeface="Courier New" panose="02070309020205020404" pitchFamily="49" charset="0"/>
                <a:ea typeface="Calibri" panose="020F0502020204030204" pitchFamily="34" charset="0"/>
                <a:cs typeface="Times New Roman" panose="02020603050405020304" pitchFamily="18" charset="0"/>
              </a:rPr>
              <a:t>*=</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dirty="0" err="1">
                <a:effectLst/>
                <a:latin typeface="Courier New" panose="02070309020205020404" pitchFamily="49" charset="0"/>
                <a:ea typeface="Calibri" panose="020F0502020204030204" pitchFamily="34" charset="0"/>
                <a:cs typeface="Times New Roman" panose="02020603050405020304" pitchFamily="18" charset="0"/>
              </a:rPr>
              <a:t>i</a:t>
            </a: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r>
              <a:rPr lang="en-US" b="1" dirty="0">
                <a:solidFill>
                  <a:srgbClr val="008000"/>
                </a:solidFill>
                <a:effectLst/>
                <a:latin typeface="Courier New" panose="02070309020205020404" pitchFamily="49" charset="0"/>
                <a:ea typeface="Calibri" panose="020F0502020204030204" pitchFamily="34" charset="0"/>
                <a:cs typeface="Times New Roman" panose="02020603050405020304" pitchFamily="18" charset="0"/>
              </a:rPr>
              <a:t>return</a:t>
            </a:r>
            <a:r>
              <a:rPr lang="en-US" dirty="0">
                <a:effectLst/>
                <a:latin typeface="Courier New" panose="02070309020205020404" pitchFamily="49" charset="0"/>
                <a:ea typeface="Calibri" panose="020F0502020204030204" pitchFamily="34" charset="0"/>
                <a:cs typeface="Times New Roman" panose="02020603050405020304" pitchFamily="18" charset="0"/>
              </a:rPr>
              <a:t> (fact);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a:effectLst/>
                <a:latin typeface="Courier New" panose="02070309020205020404" pitchFamily="49"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80000"/>
              </a:lnSpc>
              <a:buFont typeface="Wingdings" panose="05000000000000000000" pitchFamily="2" charset="2"/>
              <a:buNone/>
            </a:pPr>
            <a:r>
              <a:rPr lang="en-US" altLang="en-US" sz="2100" dirty="0">
                <a:latin typeface="Courier New" panose="02070309020205020404" pitchFamily="49" charset="0"/>
                <a:cs typeface="Courier New" panose="02070309020205020404" pitchFamily="49" charset="0"/>
              </a:rPr>
              <a:t>fact2_func </a:t>
            </a:r>
            <a:r>
              <a:rPr lang="en-US" altLang="en-US" sz="2100" dirty="0" err="1"/>
              <a:t>nhanh</a:t>
            </a:r>
            <a:r>
              <a:rPr lang="en-US" altLang="en-US" sz="2100" dirty="0"/>
              <a:t> </a:t>
            </a:r>
            <a:r>
              <a:rPr lang="en-US" altLang="en-US" sz="2100" dirty="0" err="1"/>
              <a:t>hơn</a:t>
            </a:r>
            <a:r>
              <a:rPr lang="en-US" altLang="en-US" sz="2100" dirty="0"/>
              <a:t>, </a:t>
            </a:r>
            <a:r>
              <a:rPr lang="en-US" altLang="en-US" sz="2100" dirty="0" err="1"/>
              <a:t>vì</a:t>
            </a:r>
            <a:r>
              <a:rPr lang="en-US" altLang="en-US" sz="2100" dirty="0"/>
              <a:t> </a:t>
            </a:r>
            <a:r>
              <a:rPr lang="en-US" altLang="en-US" sz="2100" dirty="0" err="1"/>
              <a:t>phép</a:t>
            </a:r>
            <a:r>
              <a:rPr lang="en-US" altLang="en-US" sz="2100" dirty="0"/>
              <a:t> </a:t>
            </a:r>
            <a:r>
              <a:rPr lang="en-US" altLang="en-US" sz="2100" dirty="0" err="1"/>
              <a:t>thử</a:t>
            </a:r>
            <a:r>
              <a:rPr lang="en-US" altLang="en-US" sz="2100" dirty="0"/>
              <a:t> != </a:t>
            </a:r>
            <a:r>
              <a:rPr lang="en-US" altLang="en-US" sz="2100" dirty="0" err="1"/>
              <a:t>đơn</a:t>
            </a:r>
            <a:r>
              <a:rPr lang="en-US" altLang="en-US" sz="2100" dirty="0"/>
              <a:t> </a:t>
            </a:r>
            <a:r>
              <a:rPr lang="en-US" altLang="en-US" sz="2100" dirty="0" err="1"/>
              <a:t>giản</a:t>
            </a:r>
            <a:r>
              <a:rPr lang="en-US" altLang="en-US" sz="2100" dirty="0"/>
              <a:t> </a:t>
            </a:r>
            <a:r>
              <a:rPr lang="en-US" altLang="en-US" sz="2100" dirty="0" err="1"/>
              <a:t>hơn</a:t>
            </a:r>
            <a:r>
              <a:rPr lang="en-US" altLang="en-US" sz="2100" dirty="0"/>
              <a:t> &lt;= </a:t>
            </a:r>
          </a:p>
        </p:txBody>
      </p:sp>
      <p:sp>
        <p:nvSpPr>
          <p:cNvPr id="2" name="Slide Number Placeholder 1">
            <a:extLst>
              <a:ext uri="{FF2B5EF4-FFF2-40B4-BE49-F238E27FC236}">
                <a16:creationId xmlns:a16="http://schemas.microsoft.com/office/drawing/2014/main" id="{CF6755A7-AA90-41E1-9DB0-526ABF925510}"/>
              </a:ext>
            </a:extLst>
          </p:cNvPr>
          <p:cNvSpPr>
            <a:spLocks noGrp="1"/>
          </p:cNvSpPr>
          <p:nvPr>
            <p:ph type="sldNum" sz="quarter" idx="12"/>
          </p:nvPr>
        </p:nvSpPr>
        <p:spPr/>
        <p:txBody>
          <a:bodyPr/>
          <a:lstStyle/>
          <a:p>
            <a:fld id="{00ACC793-D879-4A72-AB4C-25BC676A92D0}" type="slidenum">
              <a:rPr lang="en-US" smtClean="0"/>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AD4D742-3032-4788-88CE-631EC88A922C}"/>
              </a:ext>
            </a:extLst>
          </p:cNvPr>
          <p:cNvSpPr>
            <a:spLocks noGrp="1" noChangeArrowheads="1"/>
          </p:cNvSpPr>
          <p:nvPr>
            <p:ph type="title"/>
          </p:nvPr>
        </p:nvSpPr>
        <p:spPr/>
        <p:txBody>
          <a:bodyPr/>
          <a:lstStyle/>
          <a:p>
            <a:r>
              <a:rPr lang="en-US" altLang="ja-JP"/>
              <a:t>Nhưng</a:t>
            </a:r>
            <a:r>
              <a:rPr lang="tr-TR" altLang="en-US"/>
              <a:t>...</a:t>
            </a:r>
          </a:p>
        </p:txBody>
      </p:sp>
      <p:sp>
        <p:nvSpPr>
          <p:cNvPr id="13315" name="Rectangle 3">
            <a:extLst>
              <a:ext uri="{FF2B5EF4-FFF2-40B4-BE49-F238E27FC236}">
                <a16:creationId xmlns:a16="http://schemas.microsoft.com/office/drawing/2014/main" id="{BD056AA7-3038-4441-881B-A853139A5FB0}"/>
              </a:ext>
            </a:extLst>
          </p:cNvPr>
          <p:cNvSpPr>
            <a:spLocks noGrp="1" noChangeArrowheads="1"/>
          </p:cNvSpPr>
          <p:nvPr>
            <p:ph idx="1"/>
          </p:nvPr>
        </p:nvSpPr>
        <p:spPr/>
        <p:txBody>
          <a:bodyPr>
            <a:normAutofit/>
          </a:bodyPr>
          <a:lstStyle/>
          <a:p>
            <a:pPr>
              <a:lnSpc>
                <a:spcPct val="100000"/>
              </a:lnSpc>
            </a:pPr>
            <a:r>
              <a:rPr lang="en-US" altLang="ja-JP" dirty="0" err="1"/>
              <a:t>Bạn</a:t>
            </a:r>
            <a:r>
              <a:rPr lang="en-US" altLang="ja-JP" dirty="0"/>
              <a:t> </a:t>
            </a:r>
            <a:r>
              <a:rPr lang="en-US" altLang="ja-JP" dirty="0" err="1"/>
              <a:t>vẫn</a:t>
            </a:r>
            <a:r>
              <a:rPr lang="en-US" altLang="ja-JP" dirty="0"/>
              <a:t> </a:t>
            </a:r>
            <a:r>
              <a:rPr lang="en-US" altLang="ja-JP" dirty="0" err="1"/>
              <a:t>có</a:t>
            </a:r>
            <a:r>
              <a:rPr lang="en-US" altLang="ja-JP" dirty="0"/>
              <a:t> </a:t>
            </a:r>
            <a:r>
              <a:rPr lang="en-US" altLang="ja-JP" dirty="0" err="1"/>
              <a:t>thể</a:t>
            </a:r>
            <a:r>
              <a:rPr lang="en-US" altLang="ja-JP" dirty="0"/>
              <a:t> </a:t>
            </a:r>
            <a:r>
              <a:rPr lang="en-US" altLang="ja-JP" dirty="0" err="1"/>
              <a:t>thực</a:t>
            </a:r>
            <a:r>
              <a:rPr lang="en-US" altLang="ja-JP" dirty="0"/>
              <a:t> </a:t>
            </a:r>
            <a:r>
              <a:rPr lang="en-US" altLang="ja-JP" dirty="0" err="1"/>
              <a:t>hiện</a:t>
            </a:r>
            <a:r>
              <a:rPr lang="en-US" altLang="ja-JP" dirty="0"/>
              <a:t> </a:t>
            </a:r>
            <a:r>
              <a:rPr lang="en-US" altLang="ja-JP" dirty="0" err="1"/>
              <a:t>những</a:t>
            </a:r>
            <a:r>
              <a:rPr lang="en-US" altLang="ja-JP" dirty="0"/>
              <a:t> </a:t>
            </a:r>
            <a:r>
              <a:rPr lang="en-US" altLang="ja-JP" dirty="0" err="1"/>
              <a:t>cải</a:t>
            </a:r>
            <a:r>
              <a:rPr lang="en-US" altLang="ja-JP" dirty="0"/>
              <a:t> </a:t>
            </a:r>
            <a:r>
              <a:rPr lang="en-US" altLang="ja-JP" dirty="0" err="1"/>
              <a:t>tiến</a:t>
            </a:r>
            <a:r>
              <a:rPr lang="en-US" altLang="ja-JP" dirty="0"/>
              <a:t> </a:t>
            </a:r>
            <a:r>
              <a:rPr lang="en-US" altLang="ja-JP" dirty="0" err="1"/>
              <a:t>mà</a:t>
            </a:r>
            <a:r>
              <a:rPr lang="en-US" altLang="ja-JP" dirty="0"/>
              <a:t> </a:t>
            </a:r>
            <a:r>
              <a:rPr lang="en-US" altLang="ja-JP" dirty="0" err="1"/>
              <a:t>trình</a:t>
            </a:r>
            <a:r>
              <a:rPr lang="en-US" altLang="ja-JP" dirty="0"/>
              <a:t> </a:t>
            </a:r>
            <a:r>
              <a:rPr lang="en-US" altLang="ja-JP" dirty="0" err="1"/>
              <a:t>dịch</a:t>
            </a:r>
            <a:r>
              <a:rPr lang="en-US" altLang="ja-JP" dirty="0"/>
              <a:t> </a:t>
            </a:r>
            <a:r>
              <a:rPr lang="en-US" altLang="ja-JP" dirty="0" err="1"/>
              <a:t>không</a:t>
            </a:r>
            <a:r>
              <a:rPr lang="en-US" altLang="ja-JP" dirty="0"/>
              <a:t> </a:t>
            </a:r>
            <a:r>
              <a:rPr lang="en-US" altLang="ja-JP" dirty="0" err="1"/>
              <a:t>thể</a:t>
            </a:r>
            <a:endParaRPr lang="tr-TR" altLang="en-US" dirty="0"/>
          </a:p>
          <a:p>
            <a:pPr>
              <a:lnSpc>
                <a:spcPct val="100000"/>
              </a:lnSpc>
            </a:pPr>
            <a:r>
              <a:rPr lang="en-US" altLang="ja-JP" dirty="0" err="1"/>
              <a:t>Bạn</a:t>
            </a:r>
            <a:r>
              <a:rPr lang="en-US" altLang="ja-JP" dirty="0"/>
              <a:t> </a:t>
            </a:r>
            <a:r>
              <a:rPr lang="en-US" altLang="ja-JP" dirty="0" err="1"/>
              <a:t>phải</a:t>
            </a:r>
            <a:r>
              <a:rPr lang="en-US" altLang="ja-JP" dirty="0"/>
              <a:t> </a:t>
            </a:r>
            <a:r>
              <a:rPr lang="en-US" altLang="ja-JP" dirty="0" err="1"/>
              <a:t>loại</a:t>
            </a:r>
            <a:r>
              <a:rPr lang="en-US" altLang="ja-JP" dirty="0"/>
              <a:t> </a:t>
            </a:r>
            <a:r>
              <a:rPr lang="en-US" altLang="ja-JP" dirty="0" err="1"/>
              <a:t>bỏ</a:t>
            </a:r>
            <a:r>
              <a:rPr lang="en-US" altLang="ja-JP" dirty="0"/>
              <a:t> </a:t>
            </a:r>
            <a:r>
              <a:rPr lang="en-US" altLang="ja-JP" dirty="0" err="1"/>
              <a:t>tất</a:t>
            </a:r>
            <a:r>
              <a:rPr lang="en-US" altLang="ja-JP" dirty="0"/>
              <a:t> </a:t>
            </a:r>
            <a:r>
              <a:rPr lang="en-US" altLang="ja-JP" dirty="0" err="1"/>
              <a:t>cả</a:t>
            </a:r>
            <a:r>
              <a:rPr lang="en-US" altLang="ja-JP" dirty="0"/>
              <a:t> </a:t>
            </a:r>
            <a:r>
              <a:rPr lang="en-US" altLang="ja-JP" dirty="0" err="1"/>
              <a:t>những</a:t>
            </a:r>
            <a:r>
              <a:rPr lang="en-US" altLang="ja-JP" dirty="0"/>
              <a:t> </a:t>
            </a:r>
            <a:r>
              <a:rPr lang="en-US" altLang="ja-JP" dirty="0" err="1"/>
              <a:t>chỗ</a:t>
            </a:r>
            <a:r>
              <a:rPr lang="en-US" altLang="ja-JP" dirty="0"/>
              <a:t> </a:t>
            </a:r>
            <a:r>
              <a:rPr lang="en-US" altLang="ja-JP" dirty="0" err="1"/>
              <a:t>bất</a:t>
            </a:r>
            <a:r>
              <a:rPr lang="en-US" altLang="ja-JP" dirty="0"/>
              <a:t> </a:t>
            </a:r>
            <a:r>
              <a:rPr lang="en-US" altLang="ja-JP" dirty="0" err="1"/>
              <a:t>hợp</a:t>
            </a:r>
            <a:r>
              <a:rPr lang="en-US" altLang="ja-JP" dirty="0"/>
              <a:t> </a:t>
            </a:r>
            <a:r>
              <a:rPr lang="en-US" altLang="ja-JP" dirty="0" err="1"/>
              <a:t>lý</a:t>
            </a:r>
            <a:r>
              <a:rPr lang="en-US" altLang="ja-JP" dirty="0"/>
              <a:t> </a:t>
            </a:r>
            <a:r>
              <a:rPr lang="en-US" altLang="ja-JP" dirty="0" err="1"/>
              <a:t>trong</a:t>
            </a:r>
            <a:r>
              <a:rPr lang="en-US" altLang="ja-JP" dirty="0"/>
              <a:t> code</a:t>
            </a:r>
            <a:endParaRPr lang="tr-TR" altLang="en-US" dirty="0"/>
          </a:p>
          <a:p>
            <a:pPr lvl="1">
              <a:lnSpc>
                <a:spcPct val="100000"/>
              </a:lnSpc>
            </a:pPr>
            <a:r>
              <a:rPr lang="en-US" altLang="ja-JP" sz="2000" dirty="0" err="1"/>
              <a:t>Làm</a:t>
            </a:r>
            <a:r>
              <a:rPr lang="en-US" altLang="ja-JP" sz="2000" dirty="0"/>
              <a:t> </a:t>
            </a:r>
            <a:r>
              <a:rPr lang="en-US" altLang="ja-JP" sz="2000" dirty="0" err="1"/>
              <a:t>cho</a:t>
            </a:r>
            <a:r>
              <a:rPr lang="en-US" altLang="ja-JP" sz="2000" dirty="0"/>
              <a:t> </a:t>
            </a:r>
            <a:r>
              <a:rPr lang="en-US" altLang="ja-JP" sz="2000" dirty="0" err="1"/>
              <a:t>chương</a:t>
            </a:r>
            <a:r>
              <a:rPr lang="en-US" altLang="ja-JP" sz="2000" dirty="0"/>
              <a:t> </a:t>
            </a:r>
            <a:r>
              <a:rPr lang="en-US" altLang="ja-JP" sz="2000" dirty="0" err="1"/>
              <a:t>trình</a:t>
            </a:r>
            <a:r>
              <a:rPr lang="en-US" altLang="ja-JP" sz="2000" dirty="0"/>
              <a:t> </a:t>
            </a:r>
            <a:r>
              <a:rPr lang="en-US" altLang="ja-JP" sz="2000" dirty="0" err="1"/>
              <a:t>hiệu</a:t>
            </a:r>
            <a:r>
              <a:rPr lang="en-US" altLang="ja-JP" sz="2000" dirty="0"/>
              <a:t> </a:t>
            </a:r>
            <a:r>
              <a:rPr lang="en-US" altLang="ja-JP" sz="2000" dirty="0" err="1"/>
              <a:t>quả</a:t>
            </a:r>
            <a:r>
              <a:rPr lang="en-US" altLang="ja-JP" sz="2000" dirty="0"/>
              <a:t> </a:t>
            </a:r>
            <a:r>
              <a:rPr lang="en-US" altLang="ja-JP" sz="2000" dirty="0" err="1"/>
              <a:t>nhất</a:t>
            </a:r>
            <a:r>
              <a:rPr lang="en-US" altLang="ja-JP" sz="2000" dirty="0"/>
              <a:t> </a:t>
            </a:r>
            <a:r>
              <a:rPr lang="en-US" altLang="ja-JP" sz="2000" dirty="0" err="1"/>
              <a:t>có</a:t>
            </a:r>
            <a:r>
              <a:rPr lang="en-US" altLang="ja-JP" sz="2000" dirty="0"/>
              <a:t> </a:t>
            </a:r>
            <a:r>
              <a:rPr lang="en-US" altLang="ja-JP" sz="2000" dirty="0" err="1"/>
              <a:t>thể</a:t>
            </a:r>
            <a:endParaRPr lang="tr-TR" altLang="en-US" sz="2000" dirty="0"/>
          </a:p>
          <a:p>
            <a:pPr>
              <a:lnSpc>
                <a:spcPct val="100000"/>
              </a:lnSpc>
            </a:pPr>
            <a:r>
              <a:rPr lang="en-US" altLang="ja-JP" dirty="0" err="1"/>
              <a:t>Có</a:t>
            </a:r>
            <a:r>
              <a:rPr lang="en-US" altLang="ja-JP" dirty="0"/>
              <a:t> </a:t>
            </a:r>
            <a:r>
              <a:rPr lang="en-US" altLang="ja-JP" dirty="0" err="1"/>
              <a:t>thể</a:t>
            </a:r>
            <a:r>
              <a:rPr lang="en-US" altLang="ja-JP" dirty="0"/>
              <a:t> </a:t>
            </a:r>
            <a:r>
              <a:rPr lang="en-US" altLang="ja-JP" dirty="0" err="1"/>
              <a:t>phải</a:t>
            </a:r>
            <a:r>
              <a:rPr lang="en-US" altLang="ja-JP" dirty="0"/>
              <a:t> </a:t>
            </a:r>
            <a:r>
              <a:rPr lang="en-US" altLang="ja-JP" dirty="0" err="1"/>
              <a:t>xem</a:t>
            </a:r>
            <a:r>
              <a:rPr lang="en-US" altLang="ja-JP" dirty="0"/>
              <a:t> </a:t>
            </a:r>
            <a:r>
              <a:rPr lang="en-US" altLang="ja-JP" dirty="0" err="1"/>
              <a:t>lại</a:t>
            </a:r>
            <a:r>
              <a:rPr lang="en-US" altLang="ja-JP" dirty="0"/>
              <a:t> </a:t>
            </a:r>
            <a:r>
              <a:rPr lang="en-US" altLang="ja-JP" dirty="0" err="1"/>
              <a:t>khi</a:t>
            </a:r>
            <a:r>
              <a:rPr lang="en-US" altLang="ja-JP" dirty="0"/>
              <a:t> </a:t>
            </a:r>
            <a:r>
              <a:rPr lang="en-US" altLang="ja-JP" dirty="0" err="1"/>
              <a:t>thấy</a:t>
            </a:r>
            <a:r>
              <a:rPr lang="en-US" altLang="ja-JP" dirty="0"/>
              <a:t> </a:t>
            </a:r>
            <a:r>
              <a:rPr lang="en-US" altLang="ja-JP" dirty="0" err="1"/>
              <a:t>chương</a:t>
            </a:r>
            <a:r>
              <a:rPr lang="en-US" altLang="ja-JP" dirty="0"/>
              <a:t> </a:t>
            </a:r>
            <a:r>
              <a:rPr lang="en-US" altLang="ja-JP" dirty="0" err="1"/>
              <a:t>trình</a:t>
            </a:r>
            <a:r>
              <a:rPr lang="en-US" altLang="ja-JP" dirty="0"/>
              <a:t> </a:t>
            </a:r>
            <a:r>
              <a:rPr lang="en-US" altLang="ja-JP" dirty="0" err="1"/>
              <a:t>chạy</a:t>
            </a:r>
            <a:r>
              <a:rPr lang="en-US" altLang="ja-JP" dirty="0"/>
              <a:t> </a:t>
            </a:r>
            <a:r>
              <a:rPr lang="en-US" altLang="ja-JP" dirty="0" err="1"/>
              <a:t>chậm</a:t>
            </a:r>
            <a:endParaRPr lang="tr-TR" altLang="en-US" dirty="0"/>
          </a:p>
          <a:p>
            <a:pPr lvl="1">
              <a:lnSpc>
                <a:spcPct val="100000"/>
              </a:lnSpc>
            </a:pPr>
            <a:r>
              <a:rPr lang="en-US" altLang="ja-JP" sz="2000" dirty="0" err="1"/>
              <a:t>Vậy</a:t>
            </a:r>
            <a:r>
              <a:rPr lang="en-US" altLang="ja-JP" sz="2000" dirty="0"/>
              <a:t> </a:t>
            </a:r>
            <a:r>
              <a:rPr lang="en-US" altLang="ja-JP" sz="2000" dirty="0" err="1"/>
              <a:t>cần</a:t>
            </a:r>
            <a:r>
              <a:rPr lang="en-US" altLang="ja-JP" sz="2000" dirty="0"/>
              <a:t> </a:t>
            </a:r>
            <a:r>
              <a:rPr lang="en-US" altLang="ja-JP" sz="2000" dirty="0" err="1"/>
              <a:t>tập</a:t>
            </a:r>
            <a:r>
              <a:rPr lang="en-US" altLang="ja-JP" sz="2000" dirty="0"/>
              <a:t> </a:t>
            </a:r>
            <a:r>
              <a:rPr lang="en-US" altLang="ja-JP" sz="2000" dirty="0" err="1"/>
              <a:t>trung</a:t>
            </a:r>
            <a:r>
              <a:rPr lang="en-US" altLang="ja-JP" sz="2000" dirty="0"/>
              <a:t> </a:t>
            </a:r>
            <a:r>
              <a:rPr lang="en-US" altLang="ja-JP" sz="2000" dirty="0" err="1"/>
              <a:t>vào</a:t>
            </a:r>
            <a:r>
              <a:rPr lang="en-US" altLang="ja-JP" sz="2000" dirty="0"/>
              <a:t> </a:t>
            </a:r>
            <a:r>
              <a:rPr lang="en-US" altLang="ja-JP" sz="2000" dirty="0" err="1"/>
              <a:t>đâu</a:t>
            </a:r>
            <a:r>
              <a:rPr lang="en-US" altLang="ja-JP" sz="2000" dirty="0"/>
              <a:t> </a:t>
            </a:r>
            <a:r>
              <a:rPr lang="en-US" altLang="ja-JP" sz="2000" dirty="0" err="1"/>
              <a:t>để</a:t>
            </a:r>
            <a:r>
              <a:rPr lang="en-US" altLang="ja-JP" sz="2000" dirty="0"/>
              <a:t> </a:t>
            </a:r>
            <a:r>
              <a:rPr lang="en-US" altLang="ja-JP" sz="2000" dirty="0" err="1"/>
              <a:t>cải</a:t>
            </a:r>
            <a:r>
              <a:rPr lang="en-US" altLang="ja-JP" sz="2000" dirty="0"/>
              <a:t> </a:t>
            </a:r>
            <a:r>
              <a:rPr lang="en-US" altLang="ja-JP" sz="2000" dirty="0" err="1"/>
              <a:t>tiến</a:t>
            </a:r>
            <a:r>
              <a:rPr lang="en-US" altLang="ja-JP" sz="2000" dirty="0"/>
              <a:t> </a:t>
            </a:r>
            <a:r>
              <a:rPr lang="en-US" altLang="ja-JP" sz="2000" dirty="0" err="1"/>
              <a:t>nhanh</a:t>
            </a:r>
            <a:r>
              <a:rPr lang="en-US" altLang="ja-JP" sz="2000" dirty="0"/>
              <a:t> </a:t>
            </a:r>
            <a:r>
              <a:rPr lang="en-US" altLang="ja-JP" sz="2000" dirty="0" err="1"/>
              <a:t>nhất</a:t>
            </a:r>
            <a:r>
              <a:rPr lang="en-US" altLang="ja-JP" sz="2000" dirty="0"/>
              <a:t>, </a:t>
            </a:r>
            <a:r>
              <a:rPr lang="en-US" altLang="ja-JP" sz="2000" dirty="0" err="1"/>
              <a:t>tốt</a:t>
            </a:r>
            <a:r>
              <a:rPr lang="en-US" altLang="ja-JP" sz="2000" dirty="0"/>
              <a:t> </a:t>
            </a:r>
            <a:r>
              <a:rPr lang="en-US" altLang="ja-JP" sz="2000" dirty="0" err="1"/>
              <a:t>nhất</a:t>
            </a:r>
            <a:r>
              <a:rPr lang="en-US" altLang="ja-JP" sz="2000" dirty="0"/>
              <a:t>?</a:t>
            </a:r>
            <a:endParaRPr lang="tr-TR" altLang="en-US" sz="2000" dirty="0"/>
          </a:p>
        </p:txBody>
      </p:sp>
      <p:sp>
        <p:nvSpPr>
          <p:cNvPr id="2" name="Slide Number Placeholder 1">
            <a:extLst>
              <a:ext uri="{FF2B5EF4-FFF2-40B4-BE49-F238E27FC236}">
                <a16:creationId xmlns:a16="http://schemas.microsoft.com/office/drawing/2014/main" id="{CE497667-8646-4EF4-914F-67CDA68835F9}"/>
              </a:ext>
            </a:extLst>
          </p:cNvPr>
          <p:cNvSpPr>
            <a:spLocks noGrp="1"/>
          </p:cNvSpPr>
          <p:nvPr>
            <p:ph type="sldNum" sz="quarter" idx="12"/>
          </p:nvPr>
        </p:nvSpPr>
        <p:spPr/>
        <p:txBody>
          <a:bodyPr/>
          <a:lstStyle/>
          <a:p>
            <a:fld id="{00ACC793-D879-4A72-AB4C-25BC676A92D0}" type="slidenum">
              <a:rPr lang="en-US" smtClean="0"/>
              <a:t>5</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a:extLst>
              <a:ext uri="{FF2B5EF4-FFF2-40B4-BE49-F238E27FC236}">
                <a16:creationId xmlns:a16="http://schemas.microsoft.com/office/drawing/2014/main" id="{90679C3A-5146-42FC-AD06-D53D4DBC162B}"/>
              </a:ext>
            </a:extLst>
          </p:cNvPr>
          <p:cNvSpPr>
            <a:spLocks noGrp="1" noChangeArrowheads="1"/>
          </p:cNvSpPr>
          <p:nvPr>
            <p:ph type="title"/>
          </p:nvPr>
        </p:nvSpPr>
        <p:spPr/>
        <p:txBody>
          <a:bodyPr/>
          <a:lstStyle/>
          <a:p>
            <a:r>
              <a:rPr lang="en-US" altLang="en-US" dirty="0" err="1"/>
              <a:t>Số</a:t>
            </a:r>
            <a:r>
              <a:rPr lang="en-US" altLang="en-US" dirty="0"/>
              <a:t> </a:t>
            </a:r>
            <a:r>
              <a:rPr lang="en-US" altLang="en-US" dirty="0" err="1"/>
              <a:t>thực</a:t>
            </a:r>
            <a:r>
              <a:rPr lang="en-US" altLang="en-US" dirty="0"/>
              <a:t> </a:t>
            </a:r>
            <a:r>
              <a:rPr lang="en-US" altLang="en-US" dirty="0" err="1"/>
              <a:t>dấu</a:t>
            </a:r>
            <a:r>
              <a:rPr lang="en-US" altLang="en-US" dirty="0"/>
              <a:t> </a:t>
            </a:r>
            <a:r>
              <a:rPr lang="en-US" altLang="en-US" dirty="0" err="1"/>
              <a:t>phẩy</a:t>
            </a:r>
            <a:r>
              <a:rPr lang="en-US" altLang="en-US" dirty="0"/>
              <a:t> </a:t>
            </a:r>
            <a:r>
              <a:rPr lang="en-US" altLang="en-US" dirty="0" err="1"/>
              <a:t>động</a:t>
            </a:r>
            <a:endParaRPr lang="en-US" altLang="en-US" dirty="0"/>
          </a:p>
        </p:txBody>
      </p:sp>
      <p:sp>
        <p:nvSpPr>
          <p:cNvPr id="405507" name="Rectangle 3">
            <a:extLst>
              <a:ext uri="{FF2B5EF4-FFF2-40B4-BE49-F238E27FC236}">
                <a16:creationId xmlns:a16="http://schemas.microsoft.com/office/drawing/2014/main" id="{F87B01E0-D687-426D-8CF6-F9E010FED173}"/>
              </a:ext>
            </a:extLst>
          </p:cNvPr>
          <p:cNvSpPr>
            <a:spLocks noGrp="1" noChangeArrowheads="1"/>
          </p:cNvSpPr>
          <p:nvPr>
            <p:ph idx="1"/>
          </p:nvPr>
        </p:nvSpPr>
        <p:spPr>
          <a:xfrm>
            <a:off x="628649" y="969818"/>
            <a:ext cx="8377327" cy="5386533"/>
          </a:xfrm>
        </p:spPr>
        <p:txBody>
          <a:bodyPr>
            <a:normAutofit/>
          </a:bodyPr>
          <a:lstStyle/>
          <a:p>
            <a:pPr>
              <a:lnSpc>
                <a:spcPct val="80000"/>
              </a:lnSpc>
            </a:pPr>
            <a:r>
              <a:rPr lang="en-US" altLang="en-US" sz="2600" dirty="0"/>
              <a:t>So </a:t>
            </a:r>
            <a:r>
              <a:rPr lang="en-US" altLang="en-US" sz="2600" dirty="0" err="1"/>
              <a:t>sánh</a:t>
            </a:r>
            <a:r>
              <a:rPr lang="en-US" altLang="en-US" sz="2600" dirty="0"/>
              <a:t>:</a:t>
            </a:r>
          </a:p>
          <a:p>
            <a:pPr>
              <a:lnSpc>
                <a:spcPct val="80000"/>
              </a:lnSpc>
              <a:buFont typeface="Wingdings" panose="05000000000000000000" pitchFamily="2" charset="2"/>
              <a:buNone/>
            </a:pPr>
            <a:r>
              <a:rPr lang="en-US" altLang="en-US" sz="2600" dirty="0">
                <a:latin typeface="Courier New" panose="02070309020205020404" pitchFamily="49" charset="0"/>
                <a:cs typeface="Courier New" panose="02070309020205020404" pitchFamily="49" charset="0"/>
              </a:rPr>
              <a:t>x = x / 3.0;</a:t>
            </a:r>
          </a:p>
          <a:p>
            <a:pPr>
              <a:lnSpc>
                <a:spcPct val="80000"/>
              </a:lnSpc>
              <a:buFont typeface="Wingdings" panose="05000000000000000000" pitchFamily="2" charset="2"/>
              <a:buNone/>
            </a:pPr>
            <a:r>
              <a:rPr lang="en-US" altLang="en-US" sz="2600" dirty="0" err="1"/>
              <a:t>và</a:t>
            </a:r>
            <a:r>
              <a:rPr lang="en-US" altLang="en-US" sz="2600" dirty="0"/>
              <a:t>  </a:t>
            </a:r>
          </a:p>
          <a:p>
            <a:pPr>
              <a:lnSpc>
                <a:spcPct val="80000"/>
              </a:lnSpc>
              <a:buFont typeface="Wingdings" panose="05000000000000000000" pitchFamily="2" charset="2"/>
              <a:buNone/>
            </a:pPr>
            <a:r>
              <a:rPr lang="en-US" altLang="en-US" sz="2600" dirty="0">
                <a:latin typeface="Courier New" panose="02070309020205020404" pitchFamily="49" charset="0"/>
                <a:cs typeface="Courier New" panose="02070309020205020404" pitchFamily="49" charset="0"/>
              </a:rPr>
              <a:t>x = x * (1.0/3.0) ;</a:t>
            </a:r>
          </a:p>
          <a:p>
            <a:pPr>
              <a:lnSpc>
                <a:spcPct val="80000"/>
              </a:lnSpc>
              <a:buFont typeface="Wingdings" panose="05000000000000000000" pitchFamily="2" charset="2"/>
              <a:buNone/>
            </a:pPr>
            <a:r>
              <a:rPr lang="en-US" altLang="en-US" sz="2600" dirty="0"/>
              <a:t>(</a:t>
            </a:r>
            <a:r>
              <a:rPr lang="en-US" altLang="en-US" sz="2600" dirty="0" err="1"/>
              <a:t>biểu</a:t>
            </a:r>
            <a:r>
              <a:rPr lang="en-US" altLang="en-US" sz="2600" dirty="0"/>
              <a:t> </a:t>
            </a:r>
            <a:r>
              <a:rPr lang="en-US" altLang="en-US" sz="2600" dirty="0" err="1"/>
              <a:t>thức</a:t>
            </a:r>
            <a:r>
              <a:rPr lang="en-US" altLang="en-US" sz="2600" dirty="0"/>
              <a:t> </a:t>
            </a:r>
            <a:r>
              <a:rPr lang="en-US" altLang="en-US" sz="2600" dirty="0" err="1"/>
              <a:t>hằng</a:t>
            </a:r>
            <a:r>
              <a:rPr lang="en-US" altLang="en-US" sz="2600" dirty="0"/>
              <a:t> </a:t>
            </a:r>
            <a:r>
              <a:rPr lang="en-US" altLang="en-US" sz="2600" dirty="0" err="1"/>
              <a:t>được</a:t>
            </a:r>
            <a:r>
              <a:rPr lang="en-US" altLang="en-US" sz="2600" dirty="0"/>
              <a:t> </a:t>
            </a:r>
            <a:r>
              <a:rPr lang="en-US" altLang="en-US" sz="2600" dirty="0" err="1"/>
              <a:t>thực</a:t>
            </a:r>
            <a:r>
              <a:rPr lang="en-US" altLang="en-US" sz="2600" dirty="0"/>
              <a:t> </a:t>
            </a:r>
            <a:r>
              <a:rPr lang="en-US" altLang="en-US" sz="2600" dirty="0" err="1"/>
              <a:t>hiện</a:t>
            </a:r>
            <a:r>
              <a:rPr lang="en-US" altLang="en-US" sz="2600" dirty="0"/>
              <a:t> </a:t>
            </a:r>
            <a:r>
              <a:rPr lang="en-US" altLang="en-US" sz="2600" dirty="0" err="1"/>
              <a:t>ngay</a:t>
            </a:r>
            <a:r>
              <a:rPr lang="en-US" altLang="en-US" sz="2600" dirty="0"/>
              <a:t> </a:t>
            </a:r>
            <a:r>
              <a:rPr lang="en-US" altLang="en-US" sz="2600" dirty="0" err="1"/>
              <a:t>khi</a:t>
            </a:r>
            <a:r>
              <a:rPr lang="en-US" altLang="en-US" sz="2600" dirty="0"/>
              <a:t> </a:t>
            </a:r>
            <a:r>
              <a:rPr lang="en-US" altLang="en-US" sz="2600" dirty="0" err="1"/>
              <a:t>dịch</a:t>
            </a:r>
            <a:r>
              <a:rPr lang="en-US" altLang="en-US" sz="2600" dirty="0"/>
              <a:t>)</a:t>
            </a:r>
          </a:p>
          <a:p>
            <a:pPr>
              <a:lnSpc>
                <a:spcPct val="80000"/>
              </a:lnSpc>
            </a:pPr>
            <a:r>
              <a:rPr lang="en-US" altLang="en-US" sz="2600" dirty="0" err="1"/>
              <a:t>Hãy</a:t>
            </a:r>
            <a:r>
              <a:rPr lang="en-US" altLang="en-US" sz="2600" dirty="0"/>
              <a:t> </a:t>
            </a:r>
            <a:r>
              <a:rPr lang="en-US" altLang="en-US" sz="2600" dirty="0" err="1"/>
              <a:t>dùng</a:t>
            </a:r>
            <a:r>
              <a:rPr lang="en-US" altLang="en-US" sz="2600" dirty="0"/>
              <a:t> </a:t>
            </a:r>
            <a:r>
              <a:rPr lang="en-US" altLang="en-US" sz="2600" dirty="0">
                <a:latin typeface="Courier New" panose="02070309020205020404" pitchFamily="49" charset="0"/>
                <a:cs typeface="Courier New" panose="02070309020205020404" pitchFamily="49" charset="0"/>
              </a:rPr>
              <a:t>float</a:t>
            </a:r>
            <a:r>
              <a:rPr lang="en-US" altLang="en-US" sz="2600" dirty="0"/>
              <a:t> </a:t>
            </a:r>
            <a:r>
              <a:rPr lang="en-US" altLang="en-US" sz="2600" dirty="0" err="1"/>
              <a:t>thay</a:t>
            </a:r>
            <a:r>
              <a:rPr lang="en-US" altLang="en-US" sz="2600" dirty="0"/>
              <a:t> </a:t>
            </a:r>
            <a:r>
              <a:rPr lang="en-US" altLang="en-US" sz="2600" dirty="0" err="1"/>
              <a:t>vì</a:t>
            </a:r>
            <a:r>
              <a:rPr lang="en-US" altLang="en-US" sz="2600" dirty="0"/>
              <a:t> </a:t>
            </a:r>
            <a:r>
              <a:rPr lang="en-US" altLang="en-US" sz="2600" dirty="0">
                <a:latin typeface="Courier New" panose="02070309020205020404" pitchFamily="49" charset="0"/>
                <a:cs typeface="Courier New" panose="02070309020205020404" pitchFamily="49" charset="0"/>
              </a:rPr>
              <a:t>double</a:t>
            </a:r>
          </a:p>
          <a:p>
            <a:pPr>
              <a:lnSpc>
                <a:spcPct val="80000"/>
              </a:lnSpc>
            </a:pPr>
            <a:r>
              <a:rPr lang="en-US" altLang="en-US" sz="2600" dirty="0" err="1"/>
              <a:t>Tránh</a:t>
            </a:r>
            <a:r>
              <a:rPr lang="en-US" altLang="en-US" sz="2600" dirty="0"/>
              <a:t> </a:t>
            </a:r>
            <a:r>
              <a:rPr lang="en-US" altLang="en-US" sz="2600" dirty="0" err="1"/>
              <a:t>dùng</a:t>
            </a:r>
            <a:r>
              <a:rPr lang="en-US" altLang="en-US" sz="2600" dirty="0"/>
              <a:t> </a:t>
            </a:r>
            <a:r>
              <a:rPr lang="en-US" altLang="en-US" sz="2600" dirty="0">
                <a:latin typeface="Courier New" panose="02070309020205020404" pitchFamily="49" charset="0"/>
                <a:cs typeface="Courier New" panose="02070309020205020404" pitchFamily="49" charset="0"/>
              </a:rPr>
              <a:t>sin, exp </a:t>
            </a:r>
            <a:r>
              <a:rPr lang="en-US" altLang="en-US" sz="2600" dirty="0" err="1"/>
              <a:t>và</a:t>
            </a:r>
            <a:r>
              <a:rPr lang="en-US" altLang="en-US" sz="2600" dirty="0"/>
              <a:t> </a:t>
            </a:r>
            <a:r>
              <a:rPr lang="en-US" altLang="en-US" sz="2600" dirty="0">
                <a:latin typeface="Courier New" panose="02070309020205020404" pitchFamily="49" charset="0"/>
                <a:cs typeface="Courier New" panose="02070309020205020404" pitchFamily="49" charset="0"/>
              </a:rPr>
              <a:t>log </a:t>
            </a:r>
            <a:r>
              <a:rPr lang="en-US" altLang="en-US" sz="2600" dirty="0"/>
              <a:t>(</a:t>
            </a:r>
            <a:r>
              <a:rPr lang="en-US" altLang="en-US" sz="2600" dirty="0" err="1"/>
              <a:t>chậm</a:t>
            </a:r>
            <a:r>
              <a:rPr lang="en-US" altLang="en-US" sz="2600" dirty="0"/>
              <a:t> </a:t>
            </a:r>
            <a:r>
              <a:rPr lang="en-US" altLang="en-US" sz="2600" dirty="0" err="1"/>
              <a:t>gấp</a:t>
            </a:r>
            <a:r>
              <a:rPr lang="en-US" altLang="en-US" sz="2600" dirty="0"/>
              <a:t> 10 </a:t>
            </a:r>
            <a:r>
              <a:rPr lang="en-US" altLang="en-US" sz="2600" dirty="0" err="1"/>
              <a:t>lần</a:t>
            </a:r>
            <a:r>
              <a:rPr lang="en-US" altLang="en-US" sz="2600" dirty="0"/>
              <a:t> * )</a:t>
            </a:r>
          </a:p>
          <a:p>
            <a:r>
              <a:rPr lang="en-US" altLang="en-US" sz="2800" dirty="0" err="1"/>
              <a:t>Dùng</a:t>
            </a:r>
            <a:r>
              <a:rPr lang="en-US" altLang="en-US" sz="2800" dirty="0"/>
              <a:t> </a:t>
            </a:r>
            <a:r>
              <a:rPr lang="en-US" altLang="en-US" sz="2800" dirty="0">
                <a:latin typeface="Courier New" panose="02070309020205020404" pitchFamily="49" charset="0"/>
                <a:cs typeface="Courier New" panose="02070309020205020404" pitchFamily="49" charset="0"/>
              </a:rPr>
              <a:t>x * 0.5 </a:t>
            </a:r>
            <a:r>
              <a:rPr lang="en-US" altLang="en-US" sz="2800" dirty="0" err="1"/>
              <a:t>thay</a:t>
            </a:r>
            <a:r>
              <a:rPr lang="en-US" altLang="en-US" sz="2800" dirty="0"/>
              <a:t> </a:t>
            </a:r>
            <a:r>
              <a:rPr lang="en-US" altLang="en-US" sz="2800" dirty="0" err="1"/>
              <a:t>vì</a:t>
            </a:r>
            <a:r>
              <a:rPr lang="en-US" altLang="en-US" sz="2800" dirty="0"/>
              <a:t> </a:t>
            </a:r>
            <a:r>
              <a:rPr lang="en-US" altLang="en-US" sz="2800" dirty="0">
                <a:latin typeface="Courier New" panose="02070309020205020404" pitchFamily="49" charset="0"/>
                <a:cs typeface="Courier New" panose="02070309020205020404" pitchFamily="49" charset="0"/>
              </a:rPr>
              <a:t>x / 2.0</a:t>
            </a:r>
            <a:endParaRPr lang="en-US" altLang="en-US" sz="2800" dirty="0"/>
          </a:p>
          <a:p>
            <a:r>
              <a:rPr lang="en-US" altLang="en-US" sz="2800" dirty="0" err="1">
                <a:latin typeface="Courier New" panose="02070309020205020404" pitchFamily="49" charset="0"/>
                <a:cs typeface="Courier New" panose="02070309020205020404" pitchFamily="49" charset="0"/>
              </a:rPr>
              <a:t>x+x+x</a:t>
            </a:r>
            <a:r>
              <a:rPr lang="en-US" altLang="en-US" sz="2800" dirty="0">
                <a:latin typeface="Courier New" panose="02070309020205020404" pitchFamily="49" charset="0"/>
                <a:cs typeface="Courier New" panose="02070309020205020404" pitchFamily="49" charset="0"/>
              </a:rPr>
              <a:t> </a:t>
            </a:r>
            <a:r>
              <a:rPr lang="en-US" altLang="en-US" sz="2800" dirty="0" err="1"/>
              <a:t>thay</a:t>
            </a:r>
            <a:r>
              <a:rPr lang="en-US" altLang="en-US" sz="2800" dirty="0"/>
              <a:t> </a:t>
            </a:r>
            <a:r>
              <a:rPr lang="en-US" altLang="en-US" sz="2800" dirty="0" err="1"/>
              <a:t>vì</a:t>
            </a:r>
            <a:r>
              <a:rPr lang="en-US" altLang="en-US" sz="2800" dirty="0"/>
              <a:t> </a:t>
            </a:r>
            <a:r>
              <a:rPr lang="en-US" altLang="en-US" sz="2800" dirty="0">
                <a:latin typeface="Courier New" panose="02070309020205020404" pitchFamily="49" charset="0"/>
                <a:cs typeface="Courier New" panose="02070309020205020404" pitchFamily="49" charset="0"/>
              </a:rPr>
              <a:t>x*3</a:t>
            </a:r>
          </a:p>
          <a:p>
            <a:r>
              <a:rPr lang="en-US" altLang="en-US" sz="2800" dirty="0" err="1"/>
              <a:t>Mảng</a:t>
            </a:r>
            <a:r>
              <a:rPr lang="en-US" altLang="en-US" sz="2800" dirty="0"/>
              <a:t> 1 </a:t>
            </a:r>
            <a:r>
              <a:rPr lang="en-US" altLang="en-US" sz="2800" dirty="0" err="1"/>
              <a:t>chiều</a:t>
            </a:r>
            <a:r>
              <a:rPr lang="en-US" altLang="en-US" sz="2800" dirty="0"/>
              <a:t> </a:t>
            </a:r>
            <a:r>
              <a:rPr lang="en-US" altLang="en-US" sz="2800" dirty="0" err="1"/>
              <a:t>nhanh</a:t>
            </a:r>
            <a:r>
              <a:rPr lang="en-US" altLang="en-US" sz="2800" dirty="0"/>
              <a:t> </a:t>
            </a:r>
            <a:r>
              <a:rPr lang="en-US" altLang="en-US" sz="2800" dirty="0" err="1"/>
              <a:t>hơn</a:t>
            </a:r>
            <a:r>
              <a:rPr lang="en-US" altLang="en-US" sz="2800" dirty="0"/>
              <a:t> </a:t>
            </a:r>
            <a:r>
              <a:rPr lang="en-US" altLang="en-US" sz="2800" dirty="0" err="1"/>
              <a:t>mảng</a:t>
            </a:r>
            <a:r>
              <a:rPr lang="en-US" altLang="en-US" sz="2800" dirty="0"/>
              <a:t> </a:t>
            </a:r>
            <a:r>
              <a:rPr lang="en-US" altLang="en-US" sz="2800" dirty="0" err="1"/>
              <a:t>nhiều</a:t>
            </a:r>
            <a:r>
              <a:rPr lang="en-US" altLang="en-US" sz="2800" dirty="0"/>
              <a:t> </a:t>
            </a:r>
            <a:r>
              <a:rPr lang="en-US" altLang="en-US" sz="2800" dirty="0" err="1"/>
              <a:t>chiều</a:t>
            </a:r>
            <a:endParaRPr lang="en-US" altLang="en-US" sz="2800" dirty="0"/>
          </a:p>
          <a:p>
            <a:r>
              <a:rPr lang="en-US" altLang="en-US" sz="2800" dirty="0" err="1"/>
              <a:t>Tránh</a:t>
            </a:r>
            <a:r>
              <a:rPr lang="en-US" altLang="en-US" sz="2800" dirty="0"/>
              <a:t> </a:t>
            </a:r>
            <a:r>
              <a:rPr lang="en-US" altLang="en-US" sz="2800" dirty="0" err="1"/>
              <a:t>dùng</a:t>
            </a:r>
            <a:r>
              <a:rPr lang="en-US" altLang="en-US" sz="2800" dirty="0"/>
              <a:t> </a:t>
            </a:r>
            <a:r>
              <a:rPr lang="en-US" altLang="en-US" sz="2800" dirty="0" err="1"/>
              <a:t>đệ</a:t>
            </a:r>
            <a:r>
              <a:rPr lang="en-US" altLang="en-US" sz="2800" dirty="0"/>
              <a:t> </a:t>
            </a:r>
            <a:r>
              <a:rPr lang="en-US" altLang="en-US" sz="2800" dirty="0" err="1"/>
              <a:t>quy</a:t>
            </a:r>
            <a:endParaRPr lang="en-US" altLang="en-US" sz="2800" dirty="0"/>
          </a:p>
          <a:p>
            <a:pPr>
              <a:lnSpc>
                <a:spcPct val="80000"/>
              </a:lnSpc>
            </a:pPr>
            <a:endParaRPr lang="en-US" altLang="en-US" sz="2600" dirty="0"/>
          </a:p>
        </p:txBody>
      </p:sp>
      <p:sp>
        <p:nvSpPr>
          <p:cNvPr id="3" name="Slide Number Placeholder 2">
            <a:extLst>
              <a:ext uri="{FF2B5EF4-FFF2-40B4-BE49-F238E27FC236}">
                <a16:creationId xmlns:a16="http://schemas.microsoft.com/office/drawing/2014/main" id="{A456A95E-0D00-41E7-9D5A-3BAE058FA255}"/>
              </a:ext>
            </a:extLst>
          </p:cNvPr>
          <p:cNvSpPr>
            <a:spLocks noGrp="1"/>
          </p:cNvSpPr>
          <p:nvPr>
            <p:ph type="sldNum" sz="quarter" idx="12"/>
          </p:nvPr>
        </p:nvSpPr>
        <p:spPr/>
        <p:txBody>
          <a:bodyPr/>
          <a:lstStyle/>
          <a:p>
            <a:fld id="{00ACC793-D879-4A72-AB4C-25BC676A92D0}" type="slidenum">
              <a:rPr lang="en-US" smtClean="0"/>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8232-2019-4A11-B528-132B3A1FCE34}"/>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đọc</a:t>
            </a:r>
            <a:r>
              <a:rPr lang="en-US" dirty="0"/>
              <a:t> </a:t>
            </a:r>
            <a:r>
              <a:rPr lang="en-US" dirty="0" err="1"/>
              <a:t>thêm</a:t>
            </a:r>
            <a:endParaRPr lang="en-US" dirty="0"/>
          </a:p>
        </p:txBody>
      </p:sp>
      <p:sp>
        <p:nvSpPr>
          <p:cNvPr id="3" name="Content Placeholder 2">
            <a:extLst>
              <a:ext uri="{FF2B5EF4-FFF2-40B4-BE49-F238E27FC236}">
                <a16:creationId xmlns:a16="http://schemas.microsoft.com/office/drawing/2014/main" id="{14F03AB6-A4E7-4EDC-9491-F44E8C506C74}"/>
              </a:ext>
            </a:extLst>
          </p:cNvPr>
          <p:cNvSpPr>
            <a:spLocks noGrp="1"/>
          </p:cNvSpPr>
          <p:nvPr>
            <p:ph idx="1"/>
          </p:nvPr>
        </p:nvSpPr>
        <p:spPr/>
        <p:txBody>
          <a:bodyPr/>
          <a:lstStyle/>
          <a:p>
            <a:pPr marL="0" indent="0">
              <a:buNone/>
            </a:pPr>
            <a:r>
              <a:rPr lang="en-US" altLang="en-US" dirty="0"/>
              <a:t>1. So </a:t>
            </a:r>
            <a:r>
              <a:rPr lang="en-US" altLang="en-US" dirty="0" err="1"/>
              <a:t>sánh</a:t>
            </a:r>
            <a:r>
              <a:rPr lang="en-US" altLang="en-US" dirty="0"/>
              <a:t> </a:t>
            </a:r>
            <a:r>
              <a:rPr lang="en-US" altLang="en-US" dirty="0" err="1"/>
              <a:t>hàm</a:t>
            </a:r>
            <a:r>
              <a:rPr lang="en-US" altLang="en-US" dirty="0"/>
              <a:t> inline </a:t>
            </a:r>
            <a:r>
              <a:rPr lang="en-US" altLang="en-US" dirty="0" err="1"/>
              <a:t>và</a:t>
            </a:r>
            <a:r>
              <a:rPr lang="en-US" altLang="en-US" dirty="0"/>
              <a:t> macro:</a:t>
            </a:r>
          </a:p>
          <a:p>
            <a:pPr marL="0" indent="0">
              <a:buNone/>
            </a:pPr>
            <a:r>
              <a:rPr lang="en-US" dirty="0">
                <a:hlinkClick r:id="rId2"/>
              </a:rPr>
              <a:t>https://techdifferences.com/difference-between-inline-and-macro.html</a:t>
            </a:r>
            <a:endParaRPr lang="en-US" dirty="0"/>
          </a:p>
          <a:p>
            <a:pPr marL="0" indent="0">
              <a:buNone/>
            </a:pPr>
            <a:r>
              <a:rPr lang="en-US" dirty="0"/>
              <a:t>2. </a:t>
            </a:r>
            <a:r>
              <a:rPr lang="en-US" dirty="0" err="1"/>
              <a:t>Hàm</a:t>
            </a:r>
            <a:r>
              <a:rPr lang="en-US" dirty="0"/>
              <a:t> </a:t>
            </a:r>
            <a:r>
              <a:rPr lang="en-US" dirty="0" err="1"/>
              <a:t>nội</a:t>
            </a:r>
            <a:r>
              <a:rPr lang="en-US" dirty="0"/>
              <a:t> </a:t>
            </a:r>
            <a:r>
              <a:rPr lang="en-US" dirty="0" err="1"/>
              <a:t>tuyến</a:t>
            </a:r>
            <a:r>
              <a:rPr lang="en-US" dirty="0"/>
              <a:t>: </a:t>
            </a:r>
          </a:p>
          <a:p>
            <a:pPr marL="0" indent="0">
              <a:buNone/>
            </a:pPr>
            <a:r>
              <a:rPr lang="en-US" dirty="0">
                <a:hlinkClick r:id="rId3"/>
              </a:rPr>
              <a:t>https://viblo.asia/p/inline-function-jvElaGRDKkw</a:t>
            </a:r>
            <a:endParaRPr lang="en-US" dirty="0"/>
          </a:p>
          <a:p>
            <a:pPr marL="0" indent="0">
              <a:buNone/>
            </a:pPr>
            <a:r>
              <a:rPr lang="en-US" dirty="0"/>
              <a:t>3. </a:t>
            </a:r>
            <a:r>
              <a:rPr lang="en-US" dirty="0" err="1"/>
              <a:t>Tối</a:t>
            </a:r>
            <a:r>
              <a:rPr lang="en-US" dirty="0"/>
              <a:t> </a:t>
            </a:r>
            <a:r>
              <a:rPr lang="vi-VN" dirty="0"/>
              <a:t>ư</a:t>
            </a:r>
            <a:r>
              <a:rPr lang="en-US" dirty="0"/>
              <a:t>u </a:t>
            </a:r>
            <a:r>
              <a:rPr lang="en-US" dirty="0" err="1"/>
              <a:t>hóa</a:t>
            </a:r>
            <a:r>
              <a:rPr lang="en-US" dirty="0"/>
              <a:t> code C/C++:</a:t>
            </a:r>
          </a:p>
          <a:p>
            <a:pPr marL="0" indent="0">
              <a:buNone/>
            </a:pPr>
            <a:r>
              <a:rPr lang="en-US" dirty="0">
                <a:hlinkClick r:id="rId4"/>
              </a:rPr>
              <a:t>https://people.cs.clemson.edu/~dhouse/courses/405/papers/optimize.pdf</a:t>
            </a:r>
            <a:endParaRPr lang="en-US" dirty="0"/>
          </a:p>
          <a:p>
            <a:pPr marL="0" indent="0">
              <a:buNone/>
            </a:pPr>
            <a:r>
              <a:rPr lang="en-US" dirty="0"/>
              <a:t>4. Jon Louis Bentley </a:t>
            </a:r>
            <a:r>
              <a:rPr lang="en-US" dirty="0">
                <a:hlinkClick r:id="rId5"/>
              </a:rPr>
              <a:t>Writing efficient programs</a:t>
            </a:r>
            <a:endParaRPr lang="en-US" dirty="0"/>
          </a:p>
          <a:p>
            <a:pPr marL="0" indent="0">
              <a:buNone/>
            </a:pPr>
            <a:endParaRPr lang="en-US" dirty="0"/>
          </a:p>
          <a:p>
            <a:endParaRPr lang="en-US" altLang="en-US" dirty="0"/>
          </a:p>
        </p:txBody>
      </p:sp>
      <p:sp>
        <p:nvSpPr>
          <p:cNvPr id="6" name="Slide Number Placeholder 5">
            <a:extLst>
              <a:ext uri="{FF2B5EF4-FFF2-40B4-BE49-F238E27FC236}">
                <a16:creationId xmlns:a16="http://schemas.microsoft.com/office/drawing/2014/main" id="{A9BF7078-9E2D-4FEC-A909-E325B75BA839}"/>
              </a:ext>
            </a:extLst>
          </p:cNvPr>
          <p:cNvSpPr>
            <a:spLocks noGrp="1"/>
          </p:cNvSpPr>
          <p:nvPr>
            <p:ph type="sldNum" sz="quarter" idx="12"/>
          </p:nvPr>
        </p:nvSpPr>
        <p:spPr/>
        <p:txBody>
          <a:bodyPr/>
          <a:lstStyle/>
          <a:p>
            <a:fld id="{00ACC793-D879-4A72-AB4C-25BC676A92D0}" type="slidenum">
              <a:rPr lang="en-US" smtClean="0"/>
              <a:t>51</a:t>
            </a:fld>
            <a:endParaRPr lang="en-US" dirty="0"/>
          </a:p>
        </p:txBody>
      </p:sp>
    </p:spTree>
    <p:extLst>
      <p:ext uri="{BB962C8B-B14F-4D97-AF65-F5344CB8AC3E}">
        <p14:creationId xmlns:p14="http://schemas.microsoft.com/office/powerpoint/2010/main" val="97052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B1CA2C-F602-48FB-9FB8-189000154E35}"/>
              </a:ext>
            </a:extLst>
          </p:cNvPr>
          <p:cNvSpPr>
            <a:spLocks noGrp="1"/>
          </p:cNvSpPr>
          <p:nvPr>
            <p:ph type="title"/>
          </p:nvPr>
        </p:nvSpPr>
        <p:spPr/>
        <p:txBody>
          <a:bodyPr>
            <a:normAutofit/>
          </a:bodyPr>
          <a:lstStyle/>
          <a:p>
            <a:r>
              <a:rPr lang="en-US" sz="3600" dirty="0">
                <a:latin typeface="Arial" panose="020B0604020202020204" pitchFamily="34" charset="0"/>
                <a:cs typeface="Arial" panose="020B0604020202020204" pitchFamily="34" charset="0"/>
              </a:rPr>
              <a:t>Xin </a:t>
            </a:r>
            <a:r>
              <a:rPr lang="en-US" sz="3600" dirty="0" err="1">
                <a:latin typeface="Arial" panose="020B0604020202020204" pitchFamily="34" charset="0"/>
                <a:cs typeface="Arial" panose="020B0604020202020204" pitchFamily="34" charset="0"/>
              </a:rPr>
              <a:t>cảm</a:t>
            </a:r>
            <a:r>
              <a:rPr lang="en-US" sz="3600" dirty="0">
                <a:latin typeface="Arial" panose="020B0604020202020204" pitchFamily="34" charset="0"/>
                <a:cs typeface="Arial" panose="020B0604020202020204" pitchFamily="34" charset="0"/>
              </a:rPr>
              <a:t> </a:t>
            </a:r>
            <a:r>
              <a:rPr lang="en-US" sz="3600" dirty="0" err="1">
                <a:latin typeface="Arial" panose="020B0604020202020204" pitchFamily="34" charset="0"/>
                <a:cs typeface="Arial" panose="020B0604020202020204" pitchFamily="34" charset="0"/>
              </a:rPr>
              <a:t>ơn</a:t>
            </a:r>
            <a:r>
              <a:rPr lang="en-US" sz="3600" dirty="0">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9B940C55-1E95-4129-8FC9-B4FBCC0E7887}"/>
              </a:ext>
            </a:extLst>
          </p:cNvPr>
          <p:cNvSpPr>
            <a:spLocks noGrp="1"/>
          </p:cNvSpPr>
          <p:nvPr>
            <p:ph type="sldNum" sz="quarter" idx="12"/>
          </p:nvPr>
        </p:nvSpPr>
        <p:spPr/>
        <p:txBody>
          <a:bodyPr/>
          <a:lstStyle/>
          <a:p>
            <a:fld id="{11F88B7E-86B8-4862-842E-2DB840C1EC76}" type="slidenum">
              <a:rPr lang="zh-CN" altLang="en-US" smtClean="0"/>
              <a:t>52</a:t>
            </a:fld>
            <a:endParaRPr lang="zh-CN" altLang="en-US"/>
          </a:p>
        </p:txBody>
      </p:sp>
    </p:spTree>
    <p:extLst>
      <p:ext uri="{BB962C8B-B14F-4D97-AF65-F5344CB8AC3E}">
        <p14:creationId xmlns:p14="http://schemas.microsoft.com/office/powerpoint/2010/main" val="2135522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290B286-FE95-4659-9B3C-FC425790B48E}"/>
              </a:ext>
            </a:extLst>
          </p:cNvPr>
          <p:cNvSpPr>
            <a:spLocks noGrp="1" noChangeArrowheads="1"/>
          </p:cNvSpPr>
          <p:nvPr>
            <p:ph type="title"/>
          </p:nvPr>
        </p:nvSpPr>
        <p:spPr/>
        <p:txBody>
          <a:bodyPr/>
          <a:lstStyle/>
          <a:p>
            <a:r>
              <a:rPr lang="en-US" altLang="en-US" dirty="0" err="1"/>
              <a:t>Viết</a:t>
            </a:r>
            <a:r>
              <a:rPr lang="en-US" altLang="en-US" dirty="0"/>
              <a:t> </a:t>
            </a:r>
            <a:r>
              <a:rPr lang="en-US" altLang="en-US" dirty="0" err="1"/>
              <a:t>ch</a:t>
            </a:r>
            <a:r>
              <a:rPr lang="vi-VN" altLang="en-US" dirty="0"/>
              <a:t>ư</a:t>
            </a:r>
            <a:r>
              <a:rPr lang="en-US" altLang="en-US" dirty="0" err="1"/>
              <a:t>ơng</a:t>
            </a:r>
            <a:r>
              <a:rPr lang="en-US" altLang="en-US" dirty="0"/>
              <a:t> </a:t>
            </a:r>
            <a:r>
              <a:rPr lang="en-US" altLang="en-US" dirty="0" err="1"/>
              <a:t>trình</a:t>
            </a:r>
            <a:r>
              <a:rPr lang="en-US" altLang="en-US" dirty="0"/>
              <a:t> </a:t>
            </a:r>
            <a:r>
              <a:rPr lang="en-US" altLang="en-US" dirty="0" err="1"/>
              <a:t>hiệu</a:t>
            </a:r>
            <a:r>
              <a:rPr lang="en-US" altLang="en-US" dirty="0"/>
              <a:t> </a:t>
            </a:r>
            <a:r>
              <a:rPr lang="en-US" altLang="en-US" dirty="0" err="1"/>
              <a:t>quả</a:t>
            </a:r>
            <a:endParaRPr lang="tr-TR" altLang="en-US" dirty="0"/>
          </a:p>
        </p:txBody>
      </p:sp>
      <p:sp>
        <p:nvSpPr>
          <p:cNvPr id="26627" name="Rectangle 3">
            <a:extLst>
              <a:ext uri="{FF2B5EF4-FFF2-40B4-BE49-F238E27FC236}">
                <a16:creationId xmlns:a16="http://schemas.microsoft.com/office/drawing/2014/main" id="{AD79914F-0A3D-48DD-8460-447A1BC21CE7}"/>
              </a:ext>
            </a:extLst>
          </p:cNvPr>
          <p:cNvSpPr>
            <a:spLocks noGrp="1" noChangeArrowheads="1"/>
          </p:cNvSpPr>
          <p:nvPr>
            <p:ph idx="1"/>
          </p:nvPr>
        </p:nvSpPr>
        <p:spPr/>
        <p:txBody>
          <a:bodyPr>
            <a:normAutofit/>
          </a:bodyPr>
          <a:lstStyle/>
          <a:p>
            <a:r>
              <a:rPr lang="en-US" altLang="ja-JP" sz="2800" dirty="0" err="1"/>
              <a:t>Xác</a:t>
            </a:r>
            <a:r>
              <a:rPr lang="en-US" altLang="ja-JP" sz="2800" dirty="0"/>
              <a:t> </a:t>
            </a:r>
            <a:r>
              <a:rPr lang="en-US" altLang="ja-JP" sz="2800" dirty="0" err="1"/>
              <a:t>định</a:t>
            </a:r>
            <a:r>
              <a:rPr lang="en-US" altLang="ja-JP" sz="2800" dirty="0"/>
              <a:t> </a:t>
            </a:r>
            <a:r>
              <a:rPr lang="en-US" altLang="ja-JP" sz="2800" dirty="0" err="1"/>
              <a:t>nguồn</a:t>
            </a:r>
            <a:r>
              <a:rPr lang="en-US" altLang="ja-JP" sz="2800" dirty="0"/>
              <a:t> </a:t>
            </a:r>
            <a:r>
              <a:rPr lang="en-US" altLang="ja-JP" sz="2800" dirty="0" err="1"/>
              <a:t>gây</a:t>
            </a:r>
            <a:r>
              <a:rPr lang="en-US" altLang="ja-JP" sz="2800" dirty="0"/>
              <a:t> </a:t>
            </a:r>
            <a:r>
              <a:rPr lang="en-US" altLang="ja-JP" sz="2800" dirty="0" err="1"/>
              <a:t>kém</a:t>
            </a:r>
            <a:r>
              <a:rPr lang="en-US" altLang="ja-JP" sz="2800" dirty="0"/>
              <a:t> </a:t>
            </a:r>
            <a:r>
              <a:rPr lang="en-US" altLang="ja-JP" sz="2800" dirty="0" err="1"/>
              <a:t>hiệu</a:t>
            </a:r>
            <a:r>
              <a:rPr lang="en-US" altLang="ja-JP" sz="2800" dirty="0"/>
              <a:t> </a:t>
            </a:r>
            <a:r>
              <a:rPr lang="en-US" altLang="ja-JP" sz="2800" dirty="0" err="1"/>
              <a:t>quả</a:t>
            </a:r>
            <a:endParaRPr lang="tr-TR" altLang="en-US" sz="2800" dirty="0"/>
          </a:p>
          <a:p>
            <a:pPr lvl="1"/>
            <a:r>
              <a:rPr lang="en-US" altLang="ja-JP" sz="2400" dirty="0" err="1"/>
              <a:t>Dư</a:t>
            </a:r>
            <a:r>
              <a:rPr lang="en-US" altLang="ja-JP" sz="2400" dirty="0"/>
              <a:t> </a:t>
            </a:r>
            <a:r>
              <a:rPr lang="en-US" altLang="ja-JP" sz="2400" dirty="0" err="1"/>
              <a:t>thừa</a:t>
            </a:r>
            <a:r>
              <a:rPr lang="en-US" altLang="ja-JP" sz="2400" dirty="0"/>
              <a:t> </a:t>
            </a:r>
            <a:r>
              <a:rPr lang="en-US" altLang="ja-JP" sz="2400" dirty="0" err="1"/>
              <a:t>tính</a:t>
            </a:r>
            <a:r>
              <a:rPr lang="en-US" altLang="ja-JP" sz="2400" dirty="0"/>
              <a:t> </a:t>
            </a:r>
            <a:r>
              <a:rPr lang="en-US" altLang="ja-JP" sz="2400" dirty="0" err="1"/>
              <a:t>toán</a:t>
            </a:r>
            <a:r>
              <a:rPr lang="en-US" altLang="ja-JP" sz="2400" dirty="0"/>
              <a:t> - </a:t>
            </a:r>
            <a:r>
              <a:rPr lang="tr-TR" altLang="en-US" sz="2400" dirty="0"/>
              <a:t>redundant computation</a:t>
            </a:r>
          </a:p>
          <a:p>
            <a:pPr lvl="1"/>
            <a:r>
              <a:rPr lang="en-US" altLang="ja-JP" sz="2400" dirty="0" err="1"/>
              <a:t>Chủ</a:t>
            </a:r>
            <a:r>
              <a:rPr lang="en-US" altLang="ja-JP" sz="2400" dirty="0"/>
              <a:t> </a:t>
            </a:r>
            <a:r>
              <a:rPr lang="en-US" altLang="ja-JP" sz="2400" dirty="0" err="1"/>
              <a:t>yếu</a:t>
            </a:r>
            <a:endParaRPr lang="tr-TR" altLang="en-US" sz="2400" dirty="0"/>
          </a:p>
          <a:p>
            <a:pPr lvl="2"/>
            <a:r>
              <a:rPr lang="en-US" altLang="ja-JP" sz="2400" dirty="0" err="1"/>
              <a:t>Trong</a:t>
            </a:r>
            <a:r>
              <a:rPr lang="en-US" altLang="ja-JP" sz="2400" dirty="0"/>
              <a:t> </a:t>
            </a:r>
            <a:r>
              <a:rPr lang="en-US" altLang="ja-JP" sz="2400" dirty="0" err="1"/>
              <a:t>các</a:t>
            </a:r>
            <a:r>
              <a:rPr lang="en-US" altLang="ja-JP" sz="2400" dirty="0"/>
              <a:t> </a:t>
            </a:r>
            <a:r>
              <a:rPr lang="tr-TR" altLang="en-US" sz="2400" dirty="0"/>
              <a:t>procedure </a:t>
            </a:r>
          </a:p>
          <a:p>
            <a:pPr lvl="2"/>
            <a:r>
              <a:rPr lang="en-US" altLang="ja-JP" sz="2400" dirty="0" err="1"/>
              <a:t>Các</a:t>
            </a:r>
            <a:r>
              <a:rPr lang="en-US" altLang="ja-JP" sz="2400" dirty="0"/>
              <a:t> </a:t>
            </a:r>
            <a:r>
              <a:rPr lang="en-US" altLang="ja-JP" sz="2400" dirty="0" err="1"/>
              <a:t>vòng</a:t>
            </a:r>
            <a:r>
              <a:rPr lang="en-US" altLang="ja-JP" sz="2400" dirty="0"/>
              <a:t> </a:t>
            </a:r>
            <a:r>
              <a:rPr lang="en-US" altLang="ja-JP" sz="2400" dirty="0" err="1"/>
              <a:t>lặp</a:t>
            </a:r>
            <a:r>
              <a:rPr lang="en-US" altLang="ja-JP" sz="2400" dirty="0"/>
              <a:t>: </a:t>
            </a:r>
            <a:r>
              <a:rPr lang="tr-TR" altLang="en-US" sz="2400" dirty="0"/>
              <a:t>Loops</a:t>
            </a:r>
          </a:p>
          <a:p>
            <a:pPr lvl="2"/>
            <a:endParaRPr lang="tr-TR" altLang="en-US" sz="2400" dirty="0"/>
          </a:p>
        </p:txBody>
      </p:sp>
      <p:sp>
        <p:nvSpPr>
          <p:cNvPr id="2" name="Slide Number Placeholder 1">
            <a:extLst>
              <a:ext uri="{FF2B5EF4-FFF2-40B4-BE49-F238E27FC236}">
                <a16:creationId xmlns:a16="http://schemas.microsoft.com/office/drawing/2014/main" id="{468731A1-E15E-4046-A81B-AB82AA563EB0}"/>
              </a:ext>
            </a:extLst>
          </p:cNvPr>
          <p:cNvSpPr>
            <a:spLocks noGrp="1"/>
          </p:cNvSpPr>
          <p:nvPr>
            <p:ph type="sldNum" sz="quarter" idx="12"/>
          </p:nvPr>
        </p:nvSpPr>
        <p:spPr/>
        <p:txBody>
          <a:bodyPr/>
          <a:lstStyle/>
          <a:p>
            <a:fld id="{00ACC793-D879-4A72-AB4C-25BC676A92D0}" type="slidenum">
              <a:rPr lang="en-US" smtClean="0"/>
              <a:t>6</a:t>
            </a:fld>
            <a:endParaRPr 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86C317D-53F1-4FF9-846C-3FE70A5525C1}"/>
              </a:ext>
            </a:extLst>
          </p:cNvPr>
          <p:cNvSpPr>
            <a:spLocks noGrp="1" noChangeArrowheads="1"/>
          </p:cNvSpPr>
          <p:nvPr>
            <p:ph type="title"/>
          </p:nvPr>
        </p:nvSpPr>
        <p:spPr/>
        <p:txBody>
          <a:bodyPr/>
          <a:lstStyle/>
          <a:p>
            <a:r>
              <a:rPr lang="en-US" altLang="ja-JP"/>
              <a:t>Khởi tạo 1 lần, dùng nhiều lần</a:t>
            </a:r>
            <a:endParaRPr lang="tr-TR" altLang="en-US"/>
          </a:p>
        </p:txBody>
      </p:sp>
      <p:sp>
        <p:nvSpPr>
          <p:cNvPr id="28675" name="Rectangle 3">
            <a:extLst>
              <a:ext uri="{FF2B5EF4-FFF2-40B4-BE49-F238E27FC236}">
                <a16:creationId xmlns:a16="http://schemas.microsoft.com/office/drawing/2014/main" id="{64ABE435-4913-4500-AC34-1D5F880A510D}"/>
              </a:ext>
            </a:extLst>
          </p:cNvPr>
          <p:cNvSpPr>
            <a:spLocks noGrp="1" noChangeArrowheads="1"/>
          </p:cNvSpPr>
          <p:nvPr>
            <p:ph idx="1"/>
          </p:nvPr>
        </p:nvSpPr>
        <p:spPr/>
        <p:txBody>
          <a:bodyPr/>
          <a:lstStyle/>
          <a:p>
            <a:r>
              <a:rPr lang="tr-TR" altLang="en-US" dirty="0"/>
              <a:t>Before</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tr-TR" altLang="en-US" dirty="0"/>
              <a:t>After</a:t>
            </a:r>
          </a:p>
        </p:txBody>
      </p:sp>
      <p:sp>
        <p:nvSpPr>
          <p:cNvPr id="2" name="Slide Number Placeholder 1">
            <a:extLst>
              <a:ext uri="{FF2B5EF4-FFF2-40B4-BE49-F238E27FC236}">
                <a16:creationId xmlns:a16="http://schemas.microsoft.com/office/drawing/2014/main" id="{AF304A9F-D937-4798-89AA-ABD7DDCBA106}"/>
              </a:ext>
            </a:extLst>
          </p:cNvPr>
          <p:cNvSpPr>
            <a:spLocks noGrp="1"/>
          </p:cNvSpPr>
          <p:nvPr>
            <p:ph type="sldNum" sz="quarter" idx="12"/>
          </p:nvPr>
        </p:nvSpPr>
        <p:spPr/>
        <p:txBody>
          <a:bodyPr/>
          <a:lstStyle/>
          <a:p>
            <a:fld id="{00ACC793-D879-4A72-AB4C-25BC676A92D0}" type="slidenum">
              <a:rPr lang="en-US" smtClean="0"/>
              <a:t>7</a:t>
            </a:fld>
            <a:endParaRPr lang="en-US" dirty="0"/>
          </a:p>
        </p:txBody>
      </p:sp>
      <p:sp>
        <p:nvSpPr>
          <p:cNvPr id="28676" name="Text Box 4">
            <a:extLst>
              <a:ext uri="{FF2B5EF4-FFF2-40B4-BE49-F238E27FC236}">
                <a16:creationId xmlns:a16="http://schemas.microsoft.com/office/drawing/2014/main" id="{2F8D077B-44DD-4A9A-807C-A45C9B290F9D}"/>
              </a:ext>
            </a:extLst>
          </p:cNvPr>
          <p:cNvSpPr txBox="1">
            <a:spLocks noChangeArrowheads="1"/>
          </p:cNvSpPr>
          <p:nvPr/>
        </p:nvSpPr>
        <p:spPr bwMode="auto">
          <a:xfrm>
            <a:off x="2279442" y="1082100"/>
            <a:ext cx="4977645" cy="1938992"/>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r>
              <a:rPr lang="tr-TR" altLang="en-US" sz="2400" dirty="0">
                <a:latin typeface="Courier New" panose="02070309020205020404" pitchFamily="49" charset="0"/>
                <a:cs typeface="Courier New" panose="02070309020205020404" pitchFamily="49" charset="0"/>
              </a:rPr>
              <a:t>float f(){ </a:t>
            </a:r>
            <a:endParaRPr lang="en-US" altLang="en-US" sz="2400" dirty="0">
              <a:latin typeface="Courier New" panose="02070309020205020404" pitchFamily="49" charset="0"/>
              <a:cs typeface="Courier New" panose="02070309020205020404" pitchFamily="49" charset="0"/>
            </a:endParaRPr>
          </a:p>
          <a:p>
            <a:r>
              <a:rPr lang="tr-TR" altLang="en-US" sz="2400" dirty="0">
                <a:latin typeface="Courier New" panose="02070309020205020404" pitchFamily="49" charset="0"/>
                <a:cs typeface="Courier New" panose="02070309020205020404" pitchFamily="49" charset="0"/>
              </a:rPr>
              <a:t>double value = </a:t>
            </a:r>
            <a:r>
              <a:rPr lang="tr-TR" altLang="en-US" sz="2400" i="1" dirty="0">
                <a:solidFill>
                  <a:srgbClr val="FF0000"/>
                </a:solidFill>
                <a:latin typeface="Courier New" panose="02070309020205020404" pitchFamily="49" charset="0"/>
                <a:cs typeface="Courier New" panose="02070309020205020404" pitchFamily="49" charset="0"/>
              </a:rPr>
              <a:t>sin(0.25)</a:t>
            </a:r>
            <a:r>
              <a:rPr lang="tr-TR" altLang="en-US" sz="2400" i="1" dirty="0">
                <a:latin typeface="Courier New" panose="02070309020205020404" pitchFamily="49" charset="0"/>
                <a:cs typeface="Courier New" panose="02070309020205020404" pitchFamily="49" charset="0"/>
              </a:rPr>
              <a:t>;</a:t>
            </a:r>
            <a:r>
              <a:rPr lang="tr-TR" altLang="en-US" sz="2400" dirty="0">
                <a:latin typeface="Courier New" panose="02070309020205020404" pitchFamily="49" charset="0"/>
                <a:cs typeface="Courier New" panose="02070309020205020404" pitchFamily="49" charset="0"/>
              </a:rPr>
              <a:t> </a:t>
            </a:r>
          </a:p>
          <a:p>
            <a:pPr lvl="1"/>
            <a:r>
              <a:rPr lang="tr-TR" altLang="en-US" sz="2400" dirty="0">
                <a:latin typeface="Courier New" panose="02070309020205020404" pitchFamily="49" charset="0"/>
                <a:cs typeface="Courier New" panose="02070309020205020404" pitchFamily="49" charset="0"/>
              </a:rPr>
              <a:t>//</a:t>
            </a:r>
          </a:p>
          <a:p>
            <a:pPr lvl="1"/>
            <a:r>
              <a:rPr lang="tr-TR" altLang="en-US" sz="2400" dirty="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a:p>
            <a:pPr marL="0" lvl="1"/>
            <a:r>
              <a:rPr lang="tr-TR" altLang="en-US" sz="2400" dirty="0">
                <a:latin typeface="Courier New" panose="02070309020205020404" pitchFamily="49" charset="0"/>
                <a:cs typeface="Courier New" panose="02070309020205020404" pitchFamily="49" charset="0"/>
              </a:rPr>
              <a:t>} </a:t>
            </a:r>
          </a:p>
        </p:txBody>
      </p:sp>
      <p:sp>
        <p:nvSpPr>
          <p:cNvPr id="28677" name="Text Box 5">
            <a:extLst>
              <a:ext uri="{FF2B5EF4-FFF2-40B4-BE49-F238E27FC236}">
                <a16:creationId xmlns:a16="http://schemas.microsoft.com/office/drawing/2014/main" id="{A3853E41-645A-4A70-800E-775CAACBE296}"/>
              </a:ext>
            </a:extLst>
          </p:cNvPr>
          <p:cNvSpPr txBox="1">
            <a:spLocks noChangeArrowheads="1"/>
          </p:cNvSpPr>
          <p:nvPr/>
        </p:nvSpPr>
        <p:spPr bwMode="auto">
          <a:xfrm>
            <a:off x="2279442" y="3836909"/>
            <a:ext cx="6207148" cy="2308324"/>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en-US" sz="2400" dirty="0">
                <a:latin typeface="Courier New" panose="02070309020205020404" pitchFamily="49" charset="0"/>
                <a:cs typeface="Courier New" panose="02070309020205020404" pitchFamily="49" charset="0"/>
              </a:rPr>
              <a:t>double defaultValue = </a:t>
            </a:r>
            <a:r>
              <a:rPr lang="tr-TR" altLang="en-US" sz="2400" dirty="0">
                <a:solidFill>
                  <a:srgbClr val="FF0000"/>
                </a:solidFill>
                <a:latin typeface="Courier New" panose="02070309020205020404" pitchFamily="49" charset="0"/>
                <a:cs typeface="Courier New" panose="02070309020205020404" pitchFamily="49" charset="0"/>
              </a:rPr>
              <a:t>sin(0.25)</a:t>
            </a:r>
            <a:r>
              <a:rPr lang="tr-TR" altLang="en-US" sz="2400" dirty="0">
                <a:latin typeface="Courier New" panose="02070309020205020404" pitchFamily="49" charset="0"/>
                <a:cs typeface="Courier New" panose="02070309020205020404" pitchFamily="49" charset="0"/>
              </a:rPr>
              <a:t>;</a:t>
            </a:r>
            <a:r>
              <a:rPr lang="tr-TR" altLang="en-US" sz="1600" dirty="0">
                <a:latin typeface="Courier New" panose="02070309020205020404" pitchFamily="49" charset="0"/>
                <a:cs typeface="Courier New" panose="02070309020205020404" pitchFamily="49" charset="0"/>
              </a:rPr>
              <a:t> </a:t>
            </a:r>
          </a:p>
          <a:p>
            <a:r>
              <a:rPr lang="tr-TR" altLang="en-US" sz="2400" dirty="0">
                <a:latin typeface="Courier New" panose="02070309020205020404" pitchFamily="49" charset="0"/>
                <a:cs typeface="Courier New" panose="02070309020205020404" pitchFamily="49" charset="0"/>
              </a:rPr>
              <a:t>float f(){ </a:t>
            </a:r>
            <a:endParaRPr lang="en-US" altLang="en-US" sz="2400" dirty="0">
              <a:latin typeface="Courier New" panose="02070309020205020404" pitchFamily="49" charset="0"/>
              <a:cs typeface="Courier New" panose="02070309020205020404" pitchFamily="49" charset="0"/>
            </a:endParaRPr>
          </a:p>
          <a:p>
            <a:r>
              <a:rPr lang="tr-TR" altLang="en-US" sz="2400" dirty="0">
                <a:latin typeface="Courier New" panose="02070309020205020404" pitchFamily="49" charset="0"/>
                <a:cs typeface="Courier New" panose="02070309020205020404" pitchFamily="49" charset="0"/>
              </a:rPr>
              <a:t>double value = defaultValue; </a:t>
            </a:r>
          </a:p>
          <a:p>
            <a:pPr lvl="1"/>
            <a:r>
              <a:rPr lang="tr-TR" altLang="en-US" sz="2400" dirty="0">
                <a:latin typeface="Courier New" panose="02070309020205020404" pitchFamily="49" charset="0"/>
                <a:cs typeface="Courier New" panose="02070309020205020404" pitchFamily="49" charset="0"/>
              </a:rPr>
              <a:t>//</a:t>
            </a:r>
            <a:endParaRPr lang="en-US" altLang="ja-JP" sz="2400" dirty="0">
              <a:latin typeface="Courier New" panose="02070309020205020404" pitchFamily="49" charset="0"/>
              <a:ea typeface="ＭＳ Ｐゴシック" panose="020B0600070205080204" pitchFamily="34" charset="-128"/>
              <a:cs typeface="Courier New" panose="02070309020205020404" pitchFamily="49" charset="0"/>
            </a:endParaRPr>
          </a:p>
          <a:p>
            <a:pPr lvl="1"/>
            <a:r>
              <a:rPr lang="tr-TR" altLang="en-US" sz="2400" dirty="0">
                <a:latin typeface="Courier New" panose="02070309020205020404" pitchFamily="49" charset="0"/>
                <a:cs typeface="Courier New" panose="02070309020205020404" pitchFamily="49" charset="0"/>
              </a:rPr>
              <a:t>…</a:t>
            </a:r>
            <a:endParaRPr lang="en-US" altLang="en-US" sz="2400" dirty="0">
              <a:latin typeface="Courier New" panose="02070309020205020404" pitchFamily="49" charset="0"/>
              <a:cs typeface="Courier New" panose="02070309020205020404" pitchFamily="49" charset="0"/>
            </a:endParaRPr>
          </a:p>
          <a:p>
            <a:pPr marL="0" lvl="1"/>
            <a:r>
              <a:rPr lang="tr-TR" altLang="en-US" sz="2400" dirty="0">
                <a:latin typeface="Courier New" panose="02070309020205020404" pitchFamily="49" charset="0"/>
                <a:cs typeface="Courier New" panose="02070309020205020404" pitchFamily="49" charset="0"/>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8A7629FC-0BC2-490C-94D1-7E15E1192053}"/>
              </a:ext>
            </a:extLst>
          </p:cNvPr>
          <p:cNvSpPr>
            <a:spLocks noGrp="1" noChangeArrowheads="1"/>
          </p:cNvSpPr>
          <p:nvPr>
            <p:ph type="title"/>
          </p:nvPr>
        </p:nvSpPr>
        <p:spPr/>
        <p:txBody>
          <a:bodyPr/>
          <a:lstStyle/>
          <a:p>
            <a:r>
              <a:rPr lang="en-US" altLang="ja-JP" dirty="0" err="1"/>
              <a:t>Hàm</a:t>
            </a:r>
            <a:r>
              <a:rPr lang="en-US" altLang="ja-JP" dirty="0"/>
              <a:t> </a:t>
            </a:r>
            <a:r>
              <a:rPr lang="en-US" altLang="ja-JP" dirty="0" err="1"/>
              <a:t>nội</a:t>
            </a:r>
            <a:r>
              <a:rPr lang="en-US" altLang="ja-JP" dirty="0"/>
              <a:t> </a:t>
            </a:r>
            <a:r>
              <a:rPr lang="en-US" altLang="ja-JP" dirty="0" err="1"/>
              <a:t>tuyến</a:t>
            </a:r>
            <a:r>
              <a:rPr lang="en-US" altLang="ja-JP" dirty="0"/>
              <a:t> (inline functions)</a:t>
            </a:r>
          </a:p>
        </p:txBody>
      </p:sp>
      <p:sp>
        <p:nvSpPr>
          <p:cNvPr id="168963" name="Rectangle 3">
            <a:extLst>
              <a:ext uri="{FF2B5EF4-FFF2-40B4-BE49-F238E27FC236}">
                <a16:creationId xmlns:a16="http://schemas.microsoft.com/office/drawing/2014/main" id="{92A764EE-45DB-4385-8DC3-ED350AEB2E9E}"/>
              </a:ext>
            </a:extLst>
          </p:cNvPr>
          <p:cNvSpPr>
            <a:spLocks noGrp="1" noChangeArrowheads="1"/>
          </p:cNvSpPr>
          <p:nvPr>
            <p:ph idx="1"/>
          </p:nvPr>
        </p:nvSpPr>
        <p:spPr/>
        <p:txBody>
          <a:bodyPr>
            <a:normAutofit/>
          </a:bodyPr>
          <a:lstStyle/>
          <a:p>
            <a:pPr marL="0" indent="0">
              <a:lnSpc>
                <a:spcPct val="100000"/>
              </a:lnSpc>
              <a:buNone/>
            </a:pPr>
            <a:r>
              <a:rPr lang="en-US" altLang="ja-JP" b="1" dirty="0" err="1">
                <a:solidFill>
                  <a:srgbClr val="FF0000"/>
                </a:solidFill>
              </a:rPr>
              <a:t>Điều</a:t>
            </a:r>
            <a:r>
              <a:rPr lang="en-US" altLang="ja-JP" b="1" dirty="0">
                <a:solidFill>
                  <a:srgbClr val="FF0000"/>
                </a:solidFill>
              </a:rPr>
              <a:t> </a:t>
            </a:r>
            <a:r>
              <a:rPr lang="en-US" altLang="ja-JP" b="1" dirty="0" err="1">
                <a:solidFill>
                  <a:srgbClr val="FF0000"/>
                </a:solidFill>
              </a:rPr>
              <a:t>gì</a:t>
            </a:r>
            <a:r>
              <a:rPr lang="en-US" altLang="ja-JP" b="1" dirty="0">
                <a:solidFill>
                  <a:srgbClr val="FF0000"/>
                </a:solidFill>
              </a:rPr>
              <a:t> </a:t>
            </a:r>
            <a:r>
              <a:rPr lang="en-US" altLang="ja-JP" b="1" dirty="0" err="1">
                <a:solidFill>
                  <a:srgbClr val="FF0000"/>
                </a:solidFill>
              </a:rPr>
              <a:t>xảy</a:t>
            </a:r>
            <a:r>
              <a:rPr lang="en-US" altLang="ja-JP" b="1" dirty="0">
                <a:solidFill>
                  <a:srgbClr val="FF0000"/>
                </a:solidFill>
              </a:rPr>
              <a:t> ra </a:t>
            </a:r>
            <a:r>
              <a:rPr lang="en-US" altLang="ja-JP" b="1" dirty="0" err="1">
                <a:solidFill>
                  <a:srgbClr val="FF0000"/>
                </a:solidFill>
              </a:rPr>
              <a:t>khi</a:t>
            </a:r>
            <a:r>
              <a:rPr lang="en-US" altLang="ja-JP" b="1" dirty="0">
                <a:solidFill>
                  <a:srgbClr val="FF0000"/>
                </a:solidFill>
              </a:rPr>
              <a:t> </a:t>
            </a:r>
            <a:r>
              <a:rPr lang="en-US" altLang="ja-JP" b="1" dirty="0" err="1">
                <a:solidFill>
                  <a:srgbClr val="FF0000"/>
                </a:solidFill>
              </a:rPr>
              <a:t>một</a:t>
            </a:r>
            <a:r>
              <a:rPr lang="en-US" altLang="ja-JP" b="1" dirty="0">
                <a:solidFill>
                  <a:srgbClr val="FF0000"/>
                </a:solidFill>
              </a:rPr>
              <a:t> </a:t>
            </a:r>
            <a:r>
              <a:rPr lang="en-US" altLang="ja-JP" b="1" dirty="0" err="1">
                <a:solidFill>
                  <a:srgbClr val="FF0000"/>
                </a:solidFill>
              </a:rPr>
              <a:t>hàm</a:t>
            </a:r>
            <a:r>
              <a:rPr lang="en-US" altLang="ja-JP" b="1" dirty="0">
                <a:solidFill>
                  <a:srgbClr val="FF0000"/>
                </a:solidFill>
              </a:rPr>
              <a:t> đ</a:t>
            </a:r>
            <a:r>
              <a:rPr lang="vi-VN" altLang="ja-JP" b="1" dirty="0">
                <a:solidFill>
                  <a:srgbClr val="FF0000"/>
                </a:solidFill>
              </a:rPr>
              <a:t>ư</a:t>
            </a:r>
            <a:r>
              <a:rPr lang="en-US" altLang="ja-JP" b="1" dirty="0" err="1">
                <a:solidFill>
                  <a:srgbClr val="FF0000"/>
                </a:solidFill>
              </a:rPr>
              <a:t>ợc</a:t>
            </a:r>
            <a:r>
              <a:rPr lang="en-US" altLang="ja-JP" b="1" dirty="0">
                <a:solidFill>
                  <a:srgbClr val="FF0000"/>
                </a:solidFill>
              </a:rPr>
              <a:t> </a:t>
            </a:r>
            <a:r>
              <a:rPr lang="en-US" altLang="ja-JP" b="1" dirty="0" err="1">
                <a:solidFill>
                  <a:srgbClr val="FF0000"/>
                </a:solidFill>
              </a:rPr>
              <a:t>gọi</a:t>
            </a:r>
            <a:r>
              <a:rPr lang="en-US" altLang="ja-JP" b="1" dirty="0">
                <a:solidFill>
                  <a:srgbClr val="FF0000"/>
                </a:solidFill>
              </a:rPr>
              <a:t>?</a:t>
            </a:r>
          </a:p>
          <a:p>
            <a:pPr marL="0" indent="0" algn="just">
              <a:lnSpc>
                <a:spcPct val="100000"/>
              </a:lnSpc>
              <a:buNone/>
            </a:pPr>
            <a:r>
              <a:rPr lang="vi-VN" dirty="0"/>
              <a:t>CPU sẽ </a:t>
            </a:r>
            <a:r>
              <a:rPr lang="vi-VN" b="1" dirty="0"/>
              <a:t>lưu địa chỉ bộ nhớ </a:t>
            </a:r>
            <a:r>
              <a:rPr lang="vi-VN" dirty="0"/>
              <a:t>của dòng lệnh hiện tại mà nó đang thực thi (để biết nơi sẽ quay lại sau lời gọi hàm), </a:t>
            </a:r>
            <a:r>
              <a:rPr lang="vi-VN" b="1" dirty="0"/>
              <a:t>sao chép các đối số</a:t>
            </a:r>
            <a:r>
              <a:rPr lang="vi-VN" dirty="0"/>
              <a:t> của hàm trên ngăn xếp (stack) và cuối cùng </a:t>
            </a:r>
            <a:r>
              <a:rPr lang="vi-VN" b="1" dirty="0"/>
              <a:t>chuyển hướng điều khiển </a:t>
            </a:r>
            <a:r>
              <a:rPr lang="vi-VN" dirty="0"/>
              <a:t>sang hàm đã chỉ định. CPU sau đó thực thi mã bên trong hàm, </a:t>
            </a:r>
            <a:r>
              <a:rPr lang="vi-VN" b="1" dirty="0"/>
              <a:t>lưu trữ giá trị trả về</a:t>
            </a:r>
            <a:r>
              <a:rPr lang="vi-VN" dirty="0"/>
              <a:t> của hàm trong một vùng nhớ/thanh ghi và trả lại quyền điều khiển cho vị trí lời gọi hàm</a:t>
            </a:r>
            <a:endParaRPr lang="en-US" dirty="0"/>
          </a:p>
          <a:p>
            <a:pPr marL="0" indent="0">
              <a:lnSpc>
                <a:spcPct val="100000"/>
              </a:lnSpc>
              <a:buNone/>
            </a:pPr>
            <a:r>
              <a:rPr lang="en-US" altLang="ja-JP" dirty="0">
                <a:sym typeface="Wingdings" panose="05000000000000000000" pitchFamily="2" charset="2"/>
              </a:rPr>
              <a:t> </a:t>
            </a:r>
            <a:r>
              <a:rPr lang="vi-VN" dirty="0"/>
              <a:t>Điều này sẽ tạo ra một lượng chi phí hoạt động nhất định </a:t>
            </a:r>
            <a:r>
              <a:rPr lang="en-US" dirty="0"/>
              <a:t>(overhead) </a:t>
            </a:r>
            <a:r>
              <a:rPr lang="vi-VN" dirty="0"/>
              <a:t>so với việc thực thi mã trực tiếp (không sử dụng hàm).</a:t>
            </a:r>
            <a:br>
              <a:rPr lang="en-US" altLang="ja-JP" dirty="0"/>
            </a:br>
            <a:endParaRPr lang="tr-TR" altLang="en-US" dirty="0"/>
          </a:p>
          <a:p>
            <a:pPr>
              <a:lnSpc>
                <a:spcPct val="100000"/>
              </a:lnSpc>
            </a:pPr>
            <a:endParaRPr lang="en-US" altLang="ja-JP" dirty="0"/>
          </a:p>
        </p:txBody>
      </p:sp>
      <p:sp>
        <p:nvSpPr>
          <p:cNvPr id="2" name="Slide Number Placeholder 1">
            <a:extLst>
              <a:ext uri="{FF2B5EF4-FFF2-40B4-BE49-F238E27FC236}">
                <a16:creationId xmlns:a16="http://schemas.microsoft.com/office/drawing/2014/main" id="{10B4A5D3-2334-47D1-99AB-14420CA4A5F2}"/>
              </a:ext>
            </a:extLst>
          </p:cNvPr>
          <p:cNvSpPr>
            <a:spLocks noGrp="1"/>
          </p:cNvSpPr>
          <p:nvPr>
            <p:ph type="sldNum" sz="quarter" idx="12"/>
          </p:nvPr>
        </p:nvSpPr>
        <p:spPr/>
        <p:txBody>
          <a:bodyPr/>
          <a:lstStyle/>
          <a:p>
            <a:fld id="{00ACC793-D879-4A72-AB4C-25BC676A92D0}"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8A7629FC-0BC2-490C-94D1-7E15E1192053}"/>
              </a:ext>
            </a:extLst>
          </p:cNvPr>
          <p:cNvSpPr>
            <a:spLocks noGrp="1" noChangeArrowheads="1"/>
          </p:cNvSpPr>
          <p:nvPr>
            <p:ph type="title"/>
          </p:nvPr>
        </p:nvSpPr>
        <p:spPr/>
        <p:txBody>
          <a:bodyPr/>
          <a:lstStyle/>
          <a:p>
            <a:r>
              <a:rPr lang="en-US" altLang="ja-JP" dirty="0" err="1"/>
              <a:t>Hàm</a:t>
            </a:r>
            <a:r>
              <a:rPr lang="en-US" altLang="ja-JP" dirty="0"/>
              <a:t> </a:t>
            </a:r>
            <a:r>
              <a:rPr lang="en-US" altLang="ja-JP" dirty="0" err="1"/>
              <a:t>nội</a:t>
            </a:r>
            <a:r>
              <a:rPr lang="en-US" altLang="ja-JP" dirty="0"/>
              <a:t> </a:t>
            </a:r>
            <a:r>
              <a:rPr lang="en-US" altLang="ja-JP" dirty="0" err="1"/>
              <a:t>tuyến</a:t>
            </a:r>
            <a:r>
              <a:rPr lang="en-US" altLang="ja-JP" dirty="0"/>
              <a:t> (inline functions)</a:t>
            </a:r>
          </a:p>
        </p:txBody>
      </p:sp>
      <p:sp>
        <p:nvSpPr>
          <p:cNvPr id="168963" name="Rectangle 3">
            <a:extLst>
              <a:ext uri="{FF2B5EF4-FFF2-40B4-BE49-F238E27FC236}">
                <a16:creationId xmlns:a16="http://schemas.microsoft.com/office/drawing/2014/main" id="{92A764EE-45DB-4385-8DC3-ED350AEB2E9E}"/>
              </a:ext>
            </a:extLst>
          </p:cNvPr>
          <p:cNvSpPr>
            <a:spLocks noGrp="1" noChangeArrowheads="1"/>
          </p:cNvSpPr>
          <p:nvPr>
            <p:ph idx="1"/>
          </p:nvPr>
        </p:nvSpPr>
        <p:spPr/>
        <p:txBody>
          <a:bodyPr>
            <a:normAutofit fontScale="92500" lnSpcReduction="10000"/>
          </a:bodyPr>
          <a:lstStyle/>
          <a:p>
            <a:pPr algn="just">
              <a:lnSpc>
                <a:spcPct val="100000"/>
              </a:lnSpc>
            </a:pPr>
            <a:r>
              <a:rPr lang="vi-VN" sz="2600" dirty="0"/>
              <a:t>Đối với các </a:t>
            </a:r>
            <a:r>
              <a:rPr lang="vi-VN" sz="2600" b="1" dirty="0"/>
              <a:t>hàm lớn</a:t>
            </a:r>
            <a:r>
              <a:rPr lang="vi-VN" sz="2600" dirty="0"/>
              <a:t> hoặc các </a:t>
            </a:r>
            <a:r>
              <a:rPr lang="vi-VN" sz="2600" b="1" dirty="0"/>
              <a:t>tác vụ phức tạp</a:t>
            </a:r>
            <a:r>
              <a:rPr lang="vi-VN" sz="2600" dirty="0"/>
              <a:t>, tổng chi phí</a:t>
            </a:r>
            <a:r>
              <a:rPr lang="en-US" sz="2600" dirty="0"/>
              <a:t> overhead</a:t>
            </a:r>
            <a:r>
              <a:rPr lang="vi-VN" sz="2600" dirty="0"/>
              <a:t> của lệnh gọi hàm thường không đáng kể so với lượng thời gian mà hàm mất để chạy. </a:t>
            </a:r>
            <a:endParaRPr lang="en-US" sz="2600" dirty="0"/>
          </a:p>
          <a:p>
            <a:pPr algn="just">
              <a:lnSpc>
                <a:spcPct val="100000"/>
              </a:lnSpc>
            </a:pPr>
            <a:r>
              <a:rPr lang="vi-VN" sz="2600" dirty="0"/>
              <a:t>Tuy nhiên, đối với các hàm nhỏ, thường </a:t>
            </a:r>
            <a:r>
              <a:rPr lang="en-US" sz="2600" dirty="0" err="1"/>
              <a:t>xuyên</a:t>
            </a:r>
            <a:r>
              <a:rPr lang="en-US" sz="2600" dirty="0"/>
              <a:t> </a:t>
            </a:r>
            <a:r>
              <a:rPr lang="vi-VN" sz="2600" dirty="0"/>
              <a:t>được sử dụng, thời gian cần thiết để thực hiện lệnh gọi hàm thường nhiều hơn rất nhiều so với thời gian cần thiết để thực thi mã của hàm.</a:t>
            </a:r>
            <a:endParaRPr lang="en-US" sz="2600" dirty="0"/>
          </a:p>
          <a:p>
            <a:pPr algn="just">
              <a:lnSpc>
                <a:spcPct val="100000"/>
              </a:lnSpc>
            </a:pPr>
            <a:r>
              <a:rPr lang="vi-VN" sz="2600" b="1" dirty="0"/>
              <a:t>Inline functions (hàm nội tuyến)</a:t>
            </a:r>
            <a:r>
              <a:rPr lang="vi-VN" sz="2600" dirty="0"/>
              <a:t> là một loại hàm trong ngôn ngữ lập trình C++. Từ khoá </a:t>
            </a:r>
            <a:r>
              <a:rPr lang="vi-VN" sz="2600" b="1" dirty="0"/>
              <a:t>inline</a:t>
            </a:r>
            <a:r>
              <a:rPr lang="vi-VN" sz="2600" dirty="0"/>
              <a:t> được sử dụng để </a:t>
            </a:r>
            <a:r>
              <a:rPr lang="vi-VN" sz="2600" b="1" dirty="0">
                <a:solidFill>
                  <a:srgbClr val="FF0000"/>
                </a:solidFill>
              </a:rPr>
              <a:t>đề nghị (không phải là bắt buộc)</a:t>
            </a:r>
            <a:r>
              <a:rPr lang="vi-VN" sz="2600" dirty="0">
                <a:solidFill>
                  <a:srgbClr val="FF0000"/>
                </a:solidFill>
              </a:rPr>
              <a:t> </a:t>
            </a:r>
            <a:r>
              <a:rPr lang="vi-VN" sz="2600" dirty="0"/>
              <a:t>compiler (trình biên dịch) thực hiện </a:t>
            </a:r>
            <a:r>
              <a:rPr lang="vi-VN" sz="2600" b="1" dirty="0"/>
              <a:t>inline expansion (khai triển nội tuyến) </a:t>
            </a:r>
            <a:r>
              <a:rPr lang="vi-VN" sz="2600" dirty="0"/>
              <a:t>với hàm đó hay nói cách khác là chèn code của hàm đó tại địa chỉ mà nó được gọi.</a:t>
            </a:r>
            <a:endParaRPr lang="en-US" altLang="ja-JP" sz="3000" dirty="0"/>
          </a:p>
        </p:txBody>
      </p:sp>
      <p:sp>
        <p:nvSpPr>
          <p:cNvPr id="2" name="Slide Number Placeholder 1">
            <a:extLst>
              <a:ext uri="{FF2B5EF4-FFF2-40B4-BE49-F238E27FC236}">
                <a16:creationId xmlns:a16="http://schemas.microsoft.com/office/drawing/2014/main" id="{5B1F7969-E1A3-4279-9729-7049A50F4AF4}"/>
              </a:ext>
            </a:extLst>
          </p:cNvPr>
          <p:cNvSpPr>
            <a:spLocks noGrp="1"/>
          </p:cNvSpPr>
          <p:nvPr>
            <p:ph type="sldNum" sz="quarter" idx="12"/>
          </p:nvPr>
        </p:nvSpPr>
        <p:spPr/>
        <p:txBody>
          <a:bodyPr/>
          <a:lstStyle/>
          <a:p>
            <a:fld id="{00ACC793-D879-4A72-AB4C-25BC676A92D0}" type="slidenum">
              <a:rPr lang="en-US" smtClean="0"/>
              <a:t>9</a:t>
            </a:fld>
            <a:endParaRPr lang="en-US" dirty="0"/>
          </a:p>
        </p:txBody>
      </p:sp>
    </p:spTree>
    <p:extLst>
      <p:ext uri="{BB962C8B-B14F-4D97-AF65-F5344CB8AC3E}">
        <p14:creationId xmlns:p14="http://schemas.microsoft.com/office/powerpoint/2010/main" val="5688190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685</TotalTime>
  <Words>4602</Words>
  <Application>Microsoft Office PowerPoint</Application>
  <PresentationFormat>On-screen Show (4:3)</PresentationFormat>
  <Paragraphs>563</Paragraphs>
  <Slides>52</Slides>
  <Notes>39</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1" baseType="lpstr">
      <vt:lpstr>Arial</vt:lpstr>
      <vt:lpstr>Calibri</vt:lpstr>
      <vt:lpstr>Courier New</vt:lpstr>
      <vt:lpstr>Georgia</vt:lpstr>
      <vt:lpstr>Linh AvantGarde</vt:lpstr>
      <vt:lpstr>Times New Roman</vt:lpstr>
      <vt:lpstr>Wingdings</vt:lpstr>
      <vt:lpstr>Office Theme</vt:lpstr>
      <vt:lpstr>Equation</vt:lpstr>
      <vt:lpstr>Chương 4:  Kỹ thuật viết mã nguồn hiệu quả</vt:lpstr>
      <vt:lpstr>Nội dung</vt:lpstr>
      <vt:lpstr>Chương trình hiệu quả</vt:lpstr>
      <vt:lpstr>Dùng chỉ thị chương trình dịch</vt:lpstr>
      <vt:lpstr>Nhưng...</vt:lpstr>
      <vt:lpstr>Viết chương trình hiệu quả</vt:lpstr>
      <vt:lpstr>Khởi tạo 1 lần, dùng nhiều lần</vt:lpstr>
      <vt:lpstr>Hàm nội tuyến (inline functions)</vt:lpstr>
      <vt:lpstr>Hàm nội tuyến (inline functions)</vt:lpstr>
      <vt:lpstr>Inline functions</vt:lpstr>
      <vt:lpstr>Inline functions</vt:lpstr>
      <vt:lpstr>Inline functions</vt:lpstr>
      <vt:lpstr>Inline functions</vt:lpstr>
      <vt:lpstr>Macros</vt:lpstr>
      <vt:lpstr>Ví dụ Macros</vt:lpstr>
      <vt:lpstr>Ví dụ Macros</vt:lpstr>
      <vt:lpstr>Biến tĩnh (static variables)</vt:lpstr>
      <vt:lpstr>Static Variables</vt:lpstr>
      <vt:lpstr>Stack, heap</vt:lpstr>
      <vt:lpstr>Tính toán trước các giá trị</vt:lpstr>
      <vt:lpstr>Loại bỏ những biểu thức thông thường</vt:lpstr>
      <vt:lpstr>Sử dụng các biến đổi số học!</vt:lpstr>
      <vt:lpstr>Dùng “lính canh” -Tránh những kiểm tra không cần thiết</vt:lpstr>
      <vt:lpstr>Dùng “lính canh” ….</vt:lpstr>
      <vt:lpstr>Dịch chuyển những biểu thức bất biến ra khỏi vòng lặp</vt:lpstr>
      <vt:lpstr>Không dùng các vòng lặp ngắn</vt:lpstr>
      <vt:lpstr>Giảm thời gian tính toán</vt:lpstr>
      <vt:lpstr>Tính Sigmoid</vt:lpstr>
      <vt:lpstr>Tính Sigmoid – Giải pháp</vt:lpstr>
      <vt:lpstr>Tính Sigmoid</vt:lpstr>
      <vt:lpstr>Tính Sigmoid</vt:lpstr>
      <vt:lpstr>Tính Sigmoid</vt:lpstr>
      <vt:lpstr>Kết quả đạt được</vt:lpstr>
      <vt:lpstr>Lưu ý!</vt:lpstr>
      <vt:lpstr>Những quy tắc cơ bản</vt:lpstr>
      <vt:lpstr>Fundamental Rules </vt:lpstr>
      <vt:lpstr>Quy tắc tăng tốc độ</vt:lpstr>
      <vt:lpstr>Quy tắc tăng tốc độ (tiếp)</vt:lpstr>
      <vt:lpstr>Quy tắc lặp: Loop Rules</vt:lpstr>
      <vt:lpstr>Quy tắc lặp: Loop Rules </vt:lpstr>
      <vt:lpstr>Procedure Rules</vt:lpstr>
      <vt:lpstr>Optimizing C and C++ Code</vt:lpstr>
      <vt:lpstr>Optimizing C and C++ Code</vt:lpstr>
      <vt:lpstr>Optimizing C and C++ Code (tt)</vt:lpstr>
      <vt:lpstr>Optimizing C and C++ Code (tt)</vt:lpstr>
      <vt:lpstr>Optimizing C and C++ Code (tt)</vt:lpstr>
      <vt:lpstr>Một vài ví dụ tối ưu mã C, C++</vt:lpstr>
      <vt:lpstr>Một vài ví dụ tối ưu mã C, C++</vt:lpstr>
      <vt:lpstr>Một vài ví dụ tối ưu mã C, C++</vt:lpstr>
      <vt:lpstr>Số thực dấu phẩy động</vt:lpstr>
      <vt:lpstr>Tài liệu đọc thêm</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kỹ thuật lập trình</dc:title>
  <dc:creator>Dinh Viet Sang</dc:creator>
  <cp:lastModifiedBy>Dinh Viet Sang</cp:lastModifiedBy>
  <cp:revision>869</cp:revision>
  <dcterms:created xsi:type="dcterms:W3CDTF">2020-03-03T04:07:40Z</dcterms:created>
  <dcterms:modified xsi:type="dcterms:W3CDTF">2021-01-02T18:31:26Z</dcterms:modified>
</cp:coreProperties>
</file>