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4"/>
  </p:notesMasterIdLst>
  <p:sldIdLst>
    <p:sldId id="256" r:id="rId2"/>
    <p:sldId id="795" r:id="rId3"/>
    <p:sldId id="799" r:id="rId4"/>
    <p:sldId id="347" r:id="rId5"/>
    <p:sldId id="781" r:id="rId6"/>
    <p:sldId id="782" r:id="rId7"/>
    <p:sldId id="783" r:id="rId8"/>
    <p:sldId id="784" r:id="rId9"/>
    <p:sldId id="800" r:id="rId10"/>
    <p:sldId id="785" r:id="rId11"/>
    <p:sldId id="786" r:id="rId12"/>
    <p:sldId id="350" r:id="rId13"/>
    <p:sldId id="351" r:id="rId14"/>
    <p:sldId id="384" r:id="rId15"/>
    <p:sldId id="377" r:id="rId16"/>
    <p:sldId id="379" r:id="rId17"/>
    <p:sldId id="352" r:id="rId18"/>
    <p:sldId id="794" r:id="rId19"/>
    <p:sldId id="354" r:id="rId20"/>
    <p:sldId id="355" r:id="rId21"/>
    <p:sldId id="356" r:id="rId22"/>
    <p:sldId id="357" r:id="rId23"/>
    <p:sldId id="380" r:id="rId24"/>
    <p:sldId id="787" r:id="rId25"/>
    <p:sldId id="788" r:id="rId26"/>
    <p:sldId id="789" r:id="rId27"/>
    <p:sldId id="790" r:id="rId28"/>
    <p:sldId id="388" r:id="rId29"/>
    <p:sldId id="791" r:id="rId30"/>
    <p:sldId id="792" r:id="rId31"/>
    <p:sldId id="366" r:id="rId32"/>
    <p:sldId id="793" r:id="rId33"/>
    <p:sldId id="375" r:id="rId34"/>
    <p:sldId id="372" r:id="rId35"/>
    <p:sldId id="373" r:id="rId36"/>
    <p:sldId id="370" r:id="rId37"/>
    <p:sldId id="381" r:id="rId38"/>
    <p:sldId id="385" r:id="rId39"/>
    <p:sldId id="387" r:id="rId40"/>
    <p:sldId id="340" r:id="rId41"/>
    <p:sldId id="344" r:id="rId42"/>
    <p:sldId id="341" r:id="rId43"/>
    <p:sldId id="342" r:id="rId44"/>
    <p:sldId id="345" r:id="rId45"/>
    <p:sldId id="346" r:id="rId46"/>
    <p:sldId id="801" r:id="rId47"/>
    <p:sldId id="300" r:id="rId48"/>
    <p:sldId id="301" r:id="rId49"/>
    <p:sldId id="303" r:id="rId50"/>
    <p:sldId id="305" r:id="rId51"/>
    <p:sldId id="306" r:id="rId52"/>
    <p:sldId id="80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6C68F128-8132-409A-AF4A-DBC4DCE6ECC5}">
          <p14:sldIdLst>
            <p14:sldId id="256"/>
            <p14:sldId id="795"/>
            <p14:sldId id="799"/>
            <p14:sldId id="347"/>
            <p14:sldId id="781"/>
            <p14:sldId id="782"/>
            <p14:sldId id="783"/>
            <p14:sldId id="784"/>
            <p14:sldId id="800"/>
            <p14:sldId id="785"/>
            <p14:sldId id="786"/>
            <p14:sldId id="350"/>
            <p14:sldId id="351"/>
            <p14:sldId id="384"/>
            <p14:sldId id="377"/>
            <p14:sldId id="379"/>
            <p14:sldId id="352"/>
            <p14:sldId id="794"/>
            <p14:sldId id="354"/>
            <p14:sldId id="355"/>
            <p14:sldId id="356"/>
            <p14:sldId id="357"/>
            <p14:sldId id="380"/>
            <p14:sldId id="787"/>
            <p14:sldId id="788"/>
            <p14:sldId id="789"/>
            <p14:sldId id="790"/>
            <p14:sldId id="388"/>
            <p14:sldId id="791"/>
            <p14:sldId id="792"/>
            <p14:sldId id="366"/>
            <p14:sldId id="793"/>
            <p14:sldId id="375"/>
            <p14:sldId id="372"/>
            <p14:sldId id="373"/>
            <p14:sldId id="370"/>
            <p14:sldId id="381"/>
            <p14:sldId id="385"/>
            <p14:sldId id="387"/>
            <p14:sldId id="340"/>
            <p14:sldId id="344"/>
            <p14:sldId id="341"/>
            <p14:sldId id="342"/>
            <p14:sldId id="345"/>
            <p14:sldId id="346"/>
            <p14:sldId id="801"/>
            <p14:sldId id="300"/>
            <p14:sldId id="301"/>
            <p14:sldId id="303"/>
            <p14:sldId id="305"/>
            <p14:sldId id="306"/>
            <p14:sldId id="80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E417A"/>
    <a:srgbClr val="1E417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63A6B3-CFD9-4B85-91F6-10A4B631DEBF}" v="4" dt="2019-12-12T18:56:23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289" autoAdjust="0"/>
    <p:restoredTop sz="83302" autoAdjust="0"/>
  </p:normalViewPr>
  <p:slideViewPr>
    <p:cSldViewPr snapToGrid="0">
      <p:cViewPr varScale="1">
        <p:scale>
          <a:sx n="65" d="100"/>
          <a:sy n="65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iet Sang" userId="693b233c-29db-4155-a84a-11e088d973ce" providerId="ADAL" clId="{256904D6-C624-44D2-95D7-38AF566D040A}"/>
    <pc:docChg chg="undo redo custSel addSld delSld modSld modMainMaster modSection">
      <pc:chgData name="Dinh Viet Sang" userId="693b233c-29db-4155-a84a-11e088d973ce" providerId="ADAL" clId="{256904D6-C624-44D2-95D7-38AF566D040A}" dt="2019-08-08T02:03:20.129" v="1604"/>
      <pc:docMkLst>
        <pc:docMk/>
      </pc:docMkLst>
      <pc:sldChg chg="modSp">
        <pc:chgData name="Dinh Viet Sang" userId="693b233c-29db-4155-a84a-11e088d973ce" providerId="ADAL" clId="{256904D6-C624-44D2-95D7-38AF566D040A}" dt="2019-08-06T01:52:47.773" v="38" actId="404"/>
        <pc:sldMkLst>
          <pc:docMk/>
          <pc:sldMk cId="1421310571" sldId="256"/>
        </pc:sldMkLst>
        <pc:spChg chg="mod">
          <ac:chgData name="Dinh Viet Sang" userId="693b233c-29db-4155-a84a-11e088d973ce" providerId="ADAL" clId="{256904D6-C624-44D2-95D7-38AF566D040A}" dt="2019-08-06T01:52:47.773" v="38" actId="404"/>
          <ac:spMkLst>
            <pc:docMk/>
            <pc:sldMk cId="1421310571" sldId="256"/>
            <ac:spMk id="2" creationId="{B820AEC0-4960-4BF3-9A72-1C30D7848550}"/>
          </ac:spMkLst>
        </pc:spChg>
      </pc:sldChg>
      <pc:sldChg chg="modSp">
        <pc:chgData name="Dinh Viet Sang" userId="693b233c-29db-4155-a84a-11e088d973ce" providerId="ADAL" clId="{256904D6-C624-44D2-95D7-38AF566D040A}" dt="2019-08-06T02:36:39.112" v="1211" actId="20577"/>
        <pc:sldMkLst>
          <pc:docMk/>
          <pc:sldMk cId="3480357123" sldId="257"/>
        </pc:sldMkLst>
        <pc:spChg chg="mod">
          <ac:chgData name="Dinh Viet Sang" userId="693b233c-29db-4155-a84a-11e088d973ce" providerId="ADAL" clId="{256904D6-C624-44D2-95D7-38AF566D040A}" dt="2019-08-06T02:36:39.112" v="1211" actId="20577"/>
          <ac:spMkLst>
            <pc:docMk/>
            <pc:sldMk cId="3480357123" sldId="257"/>
            <ac:spMk id="3" creationId="{03F0CB43-D177-4D6E-AF18-574ECF170887}"/>
          </ac:spMkLst>
        </pc:spChg>
      </pc:sldChg>
      <pc:sldChg chg="add">
        <pc:chgData name="Dinh Viet Sang" userId="693b233c-29db-4155-a84a-11e088d973ce" providerId="ADAL" clId="{256904D6-C624-44D2-95D7-38AF566D040A}" dt="2019-08-06T02:08:39.763" v="567"/>
        <pc:sldMkLst>
          <pc:docMk/>
          <pc:sldMk cId="353313763" sldId="260"/>
        </pc:sldMkLst>
      </pc:sldChg>
      <pc:sldChg chg="add">
        <pc:chgData name="Dinh Viet Sang" userId="693b233c-29db-4155-a84a-11e088d973ce" providerId="ADAL" clId="{256904D6-C624-44D2-95D7-38AF566D040A}" dt="2019-08-06T02:08:39.763" v="567"/>
        <pc:sldMkLst>
          <pc:docMk/>
          <pc:sldMk cId="2969460515" sldId="261"/>
        </pc:sldMkLst>
      </pc:sldChg>
      <pc:sldChg chg="add">
        <pc:chgData name="Dinh Viet Sang" userId="693b233c-29db-4155-a84a-11e088d973ce" providerId="ADAL" clId="{256904D6-C624-44D2-95D7-38AF566D040A}" dt="2019-08-06T02:08:39.763" v="567"/>
        <pc:sldMkLst>
          <pc:docMk/>
          <pc:sldMk cId="575111104" sldId="263"/>
        </pc:sldMkLst>
      </pc:sldChg>
      <pc:sldChg chg="addSp delSp modSp add">
        <pc:chgData name="Dinh Viet Sang" userId="693b233c-29db-4155-a84a-11e088d973ce" providerId="ADAL" clId="{256904D6-C624-44D2-95D7-38AF566D040A}" dt="2019-08-06T02:39:00.994" v="1228" actId="1076"/>
        <pc:sldMkLst>
          <pc:docMk/>
          <pc:sldMk cId="2787495815" sldId="264"/>
        </pc:sldMkLst>
        <pc:spChg chg="add mod">
          <ac:chgData name="Dinh Viet Sang" userId="693b233c-29db-4155-a84a-11e088d973ce" providerId="ADAL" clId="{256904D6-C624-44D2-95D7-38AF566D040A}" dt="2019-08-06T02:39:00.994" v="1228" actId="1076"/>
          <ac:spMkLst>
            <pc:docMk/>
            <pc:sldMk cId="2787495815" sldId="264"/>
            <ac:spMk id="8" creationId="{3940DE26-6AC3-4C30-9E82-B3EFD97BADE6}"/>
          </ac:spMkLst>
        </pc:spChg>
        <pc:spChg chg="del">
          <ac:chgData name="Dinh Viet Sang" userId="693b233c-29db-4155-a84a-11e088d973ce" providerId="ADAL" clId="{256904D6-C624-44D2-95D7-38AF566D040A}" dt="2019-08-06T02:38:44.087" v="1222" actId="478"/>
          <ac:spMkLst>
            <pc:docMk/>
            <pc:sldMk cId="2787495815" sldId="264"/>
            <ac:spMk id="10" creationId="{00000000-0000-0000-0000-000000000000}"/>
          </ac:spMkLst>
        </pc:spChg>
        <pc:spChg chg="mod">
          <ac:chgData name="Dinh Viet Sang" userId="693b233c-29db-4155-a84a-11e088d973ce" providerId="ADAL" clId="{256904D6-C624-44D2-95D7-38AF566D040A}" dt="2019-08-06T02:38:58.314" v="1227" actId="14100"/>
          <ac:spMkLst>
            <pc:docMk/>
            <pc:sldMk cId="2787495815" sldId="264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49:11.845" v="1508" actId="14100"/>
        <pc:sldMkLst>
          <pc:docMk/>
          <pc:sldMk cId="1116190454" sldId="265"/>
        </pc:sldMkLst>
        <pc:spChg chg="mod">
          <ac:chgData name="Dinh Viet Sang" userId="693b233c-29db-4155-a84a-11e088d973ce" providerId="ADAL" clId="{256904D6-C624-44D2-95D7-38AF566D040A}" dt="2019-08-06T02:49:11.845" v="1508" actId="14100"/>
          <ac:spMkLst>
            <pc:docMk/>
            <pc:sldMk cId="1116190454" sldId="265"/>
            <ac:spMk id="29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49:53.021" v="1512" actId="14100"/>
        <pc:sldMkLst>
          <pc:docMk/>
          <pc:sldMk cId="495516603" sldId="266"/>
        </pc:sldMkLst>
        <pc:spChg chg="mod">
          <ac:chgData name="Dinh Viet Sang" userId="693b233c-29db-4155-a84a-11e088d973ce" providerId="ADAL" clId="{256904D6-C624-44D2-95D7-38AF566D040A}" dt="2019-08-06T02:49:53.021" v="1512" actId="14100"/>
          <ac:spMkLst>
            <pc:docMk/>
            <pc:sldMk cId="495516603" sldId="266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49:58.897" v="1514" actId="14100"/>
        <pc:sldMkLst>
          <pc:docMk/>
          <pc:sldMk cId="2853895868" sldId="267"/>
        </pc:sldMkLst>
        <pc:spChg chg="mod">
          <ac:chgData name="Dinh Viet Sang" userId="693b233c-29db-4155-a84a-11e088d973ce" providerId="ADAL" clId="{256904D6-C624-44D2-95D7-38AF566D040A}" dt="2019-08-06T02:49:58.897" v="1514" actId="14100"/>
          <ac:spMkLst>
            <pc:docMk/>
            <pc:sldMk cId="2853895868" sldId="267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42:32.041" v="1255" actId="1076"/>
        <pc:sldMkLst>
          <pc:docMk/>
          <pc:sldMk cId="2169608044" sldId="268"/>
        </pc:sldMkLst>
        <pc:picChg chg="mod">
          <ac:chgData name="Dinh Viet Sang" userId="693b233c-29db-4155-a84a-11e088d973ce" providerId="ADAL" clId="{256904D6-C624-44D2-95D7-38AF566D040A}" dt="2019-08-06T02:42:32.041" v="1255" actId="1076"/>
          <ac:picMkLst>
            <pc:docMk/>
            <pc:sldMk cId="2169608044" sldId="268"/>
            <ac:picMk id="6" creationId="{00000000-0000-0000-0000-000000000000}"/>
          </ac:picMkLst>
        </pc:picChg>
      </pc:sldChg>
      <pc:sldChg chg="modSp add">
        <pc:chgData name="Dinh Viet Sang" userId="693b233c-29db-4155-a84a-11e088d973ce" providerId="ADAL" clId="{256904D6-C624-44D2-95D7-38AF566D040A}" dt="2019-08-06T02:42:37.608" v="1258" actId="1076"/>
        <pc:sldMkLst>
          <pc:docMk/>
          <pc:sldMk cId="2744641626" sldId="269"/>
        </pc:sldMkLst>
        <pc:picChg chg="mod">
          <ac:chgData name="Dinh Viet Sang" userId="693b233c-29db-4155-a84a-11e088d973ce" providerId="ADAL" clId="{256904D6-C624-44D2-95D7-38AF566D040A}" dt="2019-08-06T02:42:37.608" v="1258" actId="1076"/>
          <ac:picMkLst>
            <pc:docMk/>
            <pc:sldMk cId="2744641626" sldId="269"/>
            <ac:picMk id="5" creationId="{00000000-0000-0000-0000-000000000000}"/>
          </ac:picMkLst>
        </pc:picChg>
      </pc:sldChg>
      <pc:sldChg chg="modSp add">
        <pc:chgData name="Dinh Viet Sang" userId="693b233c-29db-4155-a84a-11e088d973ce" providerId="ADAL" clId="{256904D6-C624-44D2-95D7-38AF566D040A}" dt="2019-08-06T02:49:20.037" v="1511" actId="1076"/>
        <pc:sldMkLst>
          <pc:docMk/>
          <pc:sldMk cId="3957452531" sldId="270"/>
        </pc:sldMkLst>
        <pc:picChg chg="mod">
          <ac:chgData name="Dinh Viet Sang" userId="693b233c-29db-4155-a84a-11e088d973ce" providerId="ADAL" clId="{256904D6-C624-44D2-95D7-38AF566D040A}" dt="2019-08-06T02:49:20.037" v="1511" actId="1076"/>
          <ac:picMkLst>
            <pc:docMk/>
            <pc:sldMk cId="3957452531" sldId="270"/>
            <ac:picMk id="24" creationId="{00000000-0000-0000-0000-000000000000}"/>
          </ac:picMkLst>
        </pc:picChg>
      </pc:sldChg>
      <pc:sldChg chg="modSp add">
        <pc:chgData name="Dinh Viet Sang" userId="693b233c-29db-4155-a84a-11e088d973ce" providerId="ADAL" clId="{256904D6-C624-44D2-95D7-38AF566D040A}" dt="2019-08-06T02:38:25.690" v="1220" actId="14100"/>
        <pc:sldMkLst>
          <pc:docMk/>
          <pc:sldMk cId="1949350533" sldId="271"/>
        </pc:sldMkLst>
        <pc:spChg chg="mod">
          <ac:chgData name="Dinh Viet Sang" userId="693b233c-29db-4155-a84a-11e088d973ce" providerId="ADAL" clId="{256904D6-C624-44D2-95D7-38AF566D040A}" dt="2019-08-06T02:38:16.090" v="1217" actId="1076"/>
          <ac:spMkLst>
            <pc:docMk/>
            <pc:sldMk cId="1949350533" sldId="271"/>
            <ac:spMk id="4" creationId="{00000000-0000-0000-0000-000000000000}"/>
          </ac:spMkLst>
        </pc:spChg>
        <pc:spChg chg="mod">
          <ac:chgData name="Dinh Viet Sang" userId="693b233c-29db-4155-a84a-11e088d973ce" providerId="ADAL" clId="{256904D6-C624-44D2-95D7-38AF566D040A}" dt="2019-08-06T02:38:25.690" v="1220" actId="14100"/>
          <ac:spMkLst>
            <pc:docMk/>
            <pc:sldMk cId="1949350533" sldId="271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50:39.973" v="1552" actId="6549"/>
        <pc:sldMkLst>
          <pc:docMk/>
          <pc:sldMk cId="2169690450" sldId="272"/>
        </pc:sldMkLst>
        <pc:spChg chg="mod">
          <ac:chgData name="Dinh Viet Sang" userId="693b233c-29db-4155-a84a-11e088d973ce" providerId="ADAL" clId="{256904D6-C624-44D2-95D7-38AF566D040A}" dt="2019-08-06T02:50:39.973" v="1552" actId="6549"/>
          <ac:spMkLst>
            <pc:docMk/>
            <pc:sldMk cId="2169690450" sldId="272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50:44.267" v="1554" actId="14734"/>
        <pc:sldMkLst>
          <pc:docMk/>
          <pc:sldMk cId="2014281699" sldId="274"/>
        </pc:sldMkLst>
        <pc:graphicFrameChg chg="modGraphic">
          <ac:chgData name="Dinh Viet Sang" userId="693b233c-29db-4155-a84a-11e088d973ce" providerId="ADAL" clId="{256904D6-C624-44D2-95D7-38AF566D040A}" dt="2019-08-06T02:50:44.267" v="1554" actId="14734"/>
          <ac:graphicFrameMkLst>
            <pc:docMk/>
            <pc:sldMk cId="2014281699" sldId="274"/>
            <ac:graphicFrameMk id="21" creationId="{00000000-0000-0000-0000-000000000000}"/>
          </ac:graphicFrameMkLst>
        </pc:graphicFrameChg>
      </pc:sldChg>
      <pc:sldChg chg="delSp modSp add">
        <pc:chgData name="Dinh Viet Sang" userId="693b233c-29db-4155-a84a-11e088d973ce" providerId="ADAL" clId="{256904D6-C624-44D2-95D7-38AF566D040A}" dt="2019-08-06T02:50:58.557" v="1580" actId="1076"/>
        <pc:sldMkLst>
          <pc:docMk/>
          <pc:sldMk cId="1894793028" sldId="276"/>
        </pc:sldMkLst>
        <pc:spChg chg="mod">
          <ac:chgData name="Dinh Viet Sang" userId="693b233c-29db-4155-a84a-11e088d973ce" providerId="ADAL" clId="{256904D6-C624-44D2-95D7-38AF566D040A}" dt="2019-08-06T02:50:51.403" v="1578" actId="20577"/>
          <ac:spMkLst>
            <pc:docMk/>
            <pc:sldMk cId="1894793028" sldId="276"/>
            <ac:spMk id="2" creationId="{00000000-0000-0000-0000-000000000000}"/>
          </ac:spMkLst>
        </pc:spChg>
        <pc:spChg chg="del">
          <ac:chgData name="Dinh Viet Sang" userId="693b233c-29db-4155-a84a-11e088d973ce" providerId="ADAL" clId="{256904D6-C624-44D2-95D7-38AF566D040A}" dt="2019-08-06T02:43:16.345" v="1265" actId="478"/>
          <ac:spMkLst>
            <pc:docMk/>
            <pc:sldMk cId="1894793028" sldId="276"/>
            <ac:spMk id="6" creationId="{00000000-0000-0000-0000-000000000000}"/>
          </ac:spMkLst>
        </pc:spChg>
        <pc:spChg chg="mod">
          <ac:chgData name="Dinh Viet Sang" userId="693b233c-29db-4155-a84a-11e088d973ce" providerId="ADAL" clId="{256904D6-C624-44D2-95D7-38AF566D040A}" dt="2019-08-06T02:50:58.557" v="1580" actId="1076"/>
          <ac:spMkLst>
            <pc:docMk/>
            <pc:sldMk cId="1894793028" sldId="276"/>
            <ac:spMk id="7" creationId="{00000000-0000-0000-0000-000000000000}"/>
          </ac:spMkLst>
        </pc:spChg>
      </pc:sldChg>
      <pc:sldChg chg="add">
        <pc:chgData name="Dinh Viet Sang" userId="693b233c-29db-4155-a84a-11e088d973ce" providerId="ADAL" clId="{256904D6-C624-44D2-95D7-38AF566D040A}" dt="2019-08-06T02:08:39.763" v="567"/>
        <pc:sldMkLst>
          <pc:docMk/>
          <pc:sldMk cId="3411114" sldId="277"/>
        </pc:sldMkLst>
      </pc:sldChg>
      <pc:sldChg chg="add">
        <pc:chgData name="Dinh Viet Sang" userId="693b233c-29db-4155-a84a-11e088d973ce" providerId="ADAL" clId="{256904D6-C624-44D2-95D7-38AF566D040A}" dt="2019-08-06T02:08:39.763" v="567"/>
        <pc:sldMkLst>
          <pc:docMk/>
          <pc:sldMk cId="589865752" sldId="278"/>
        </pc:sldMkLst>
      </pc:sldChg>
      <pc:sldChg chg="modSp add">
        <pc:chgData name="Dinh Viet Sang" userId="693b233c-29db-4155-a84a-11e088d973ce" providerId="ADAL" clId="{256904D6-C624-44D2-95D7-38AF566D040A}" dt="2019-08-06T02:51:20.852" v="1582" actId="14100"/>
        <pc:sldMkLst>
          <pc:docMk/>
          <pc:sldMk cId="2243985537" sldId="279"/>
        </pc:sldMkLst>
        <pc:spChg chg="mod">
          <ac:chgData name="Dinh Viet Sang" userId="693b233c-29db-4155-a84a-11e088d973ce" providerId="ADAL" clId="{256904D6-C624-44D2-95D7-38AF566D040A}" dt="2019-08-06T02:51:20.852" v="1582" actId="14100"/>
          <ac:spMkLst>
            <pc:docMk/>
            <pc:sldMk cId="2243985537" sldId="279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51:26.753" v="1584" actId="1076"/>
        <pc:sldMkLst>
          <pc:docMk/>
          <pc:sldMk cId="2309258119" sldId="280"/>
        </pc:sldMkLst>
        <pc:spChg chg="mod">
          <ac:chgData name="Dinh Viet Sang" userId="693b233c-29db-4155-a84a-11e088d973ce" providerId="ADAL" clId="{256904D6-C624-44D2-95D7-38AF566D040A}" dt="2019-08-06T02:51:26.753" v="1584" actId="1076"/>
          <ac:spMkLst>
            <pc:docMk/>
            <pc:sldMk cId="2309258119" sldId="280"/>
            <ac:spMk id="3" creationId="{00000000-0000-0000-0000-000000000000}"/>
          </ac:spMkLst>
        </pc:spChg>
        <pc:spChg chg="mod">
          <ac:chgData name="Dinh Viet Sang" userId="693b233c-29db-4155-a84a-11e088d973ce" providerId="ADAL" clId="{256904D6-C624-44D2-95D7-38AF566D040A}" dt="2019-08-06T02:51:24.876" v="1583" actId="14100"/>
          <ac:spMkLst>
            <pc:docMk/>
            <pc:sldMk cId="2309258119" sldId="280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43:37.244" v="1271" actId="1076"/>
        <pc:sldMkLst>
          <pc:docMk/>
          <pc:sldMk cId="3328090590" sldId="281"/>
        </pc:sldMkLst>
        <pc:picChg chg="mod">
          <ac:chgData name="Dinh Viet Sang" userId="693b233c-29db-4155-a84a-11e088d973ce" providerId="ADAL" clId="{256904D6-C624-44D2-95D7-38AF566D040A}" dt="2019-08-06T02:43:37.244" v="1271" actId="1076"/>
          <ac:picMkLst>
            <pc:docMk/>
            <pc:sldMk cId="3328090590" sldId="281"/>
            <ac:picMk id="5" creationId="{00000000-0000-0000-0000-000000000000}"/>
          </ac:picMkLst>
        </pc:picChg>
      </pc:sldChg>
      <pc:sldChg chg="modSp add">
        <pc:chgData name="Dinh Viet Sang" userId="693b233c-29db-4155-a84a-11e088d973ce" providerId="ADAL" clId="{256904D6-C624-44D2-95D7-38AF566D040A}" dt="2019-08-06T02:51:37.251" v="1586" actId="1076"/>
        <pc:sldMkLst>
          <pc:docMk/>
          <pc:sldMk cId="2501761670" sldId="282"/>
        </pc:sldMkLst>
        <pc:spChg chg="mod">
          <ac:chgData name="Dinh Viet Sang" userId="693b233c-29db-4155-a84a-11e088d973ce" providerId="ADAL" clId="{256904D6-C624-44D2-95D7-38AF566D040A}" dt="2019-08-06T02:43:54.010" v="1304" actId="20577"/>
          <ac:spMkLst>
            <pc:docMk/>
            <pc:sldMk cId="2501761670" sldId="282"/>
            <ac:spMk id="2" creationId="{00000000-0000-0000-0000-000000000000}"/>
          </ac:spMkLst>
        </pc:spChg>
        <pc:spChg chg="mod">
          <ac:chgData name="Dinh Viet Sang" userId="693b233c-29db-4155-a84a-11e088d973ce" providerId="ADAL" clId="{256904D6-C624-44D2-95D7-38AF566D040A}" dt="2019-08-06T02:51:37.251" v="1586" actId="1076"/>
          <ac:spMkLst>
            <pc:docMk/>
            <pc:sldMk cId="2501761670" sldId="282"/>
            <ac:spMk id="8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51:47.317" v="1589" actId="1076"/>
        <pc:sldMkLst>
          <pc:docMk/>
          <pc:sldMk cId="3845642885" sldId="284"/>
        </pc:sldMkLst>
        <pc:spChg chg="mod">
          <ac:chgData name="Dinh Viet Sang" userId="693b233c-29db-4155-a84a-11e088d973ce" providerId="ADAL" clId="{256904D6-C624-44D2-95D7-38AF566D040A}" dt="2019-08-06T02:51:47.317" v="1589" actId="1076"/>
          <ac:spMkLst>
            <pc:docMk/>
            <pc:sldMk cId="3845642885" sldId="284"/>
            <ac:spMk id="7" creationId="{00000000-0000-0000-0000-000000000000}"/>
          </ac:spMkLst>
        </pc:spChg>
        <pc:spChg chg="mod">
          <ac:chgData name="Dinh Viet Sang" userId="693b233c-29db-4155-a84a-11e088d973ce" providerId="ADAL" clId="{256904D6-C624-44D2-95D7-38AF566D040A}" dt="2019-08-06T02:51:42.251" v="1587" actId="14100"/>
          <ac:spMkLst>
            <pc:docMk/>
            <pc:sldMk cId="3845642885" sldId="284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51:55.079" v="1591" actId="27636"/>
        <pc:sldMkLst>
          <pc:docMk/>
          <pc:sldMk cId="1718806909" sldId="285"/>
        </pc:sldMkLst>
        <pc:spChg chg="mod">
          <ac:chgData name="Dinh Viet Sang" userId="693b233c-29db-4155-a84a-11e088d973ce" providerId="ADAL" clId="{256904D6-C624-44D2-95D7-38AF566D040A}" dt="2019-08-06T02:51:55.079" v="1591" actId="27636"/>
          <ac:spMkLst>
            <pc:docMk/>
            <pc:sldMk cId="1718806909" sldId="285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51:58.963" v="1592" actId="14100"/>
        <pc:sldMkLst>
          <pc:docMk/>
          <pc:sldMk cId="1759182206" sldId="286"/>
        </pc:sldMkLst>
        <pc:spChg chg="mod">
          <ac:chgData name="Dinh Viet Sang" userId="693b233c-29db-4155-a84a-11e088d973ce" providerId="ADAL" clId="{256904D6-C624-44D2-95D7-38AF566D040A}" dt="2019-08-06T02:51:58.963" v="1592" actId="14100"/>
          <ac:spMkLst>
            <pc:docMk/>
            <pc:sldMk cId="1759182206" sldId="286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44:31.159" v="1310" actId="14100"/>
        <pc:sldMkLst>
          <pc:docMk/>
          <pc:sldMk cId="3328806007" sldId="288"/>
        </pc:sldMkLst>
        <pc:spChg chg="mod">
          <ac:chgData name="Dinh Viet Sang" userId="693b233c-29db-4155-a84a-11e088d973ce" providerId="ADAL" clId="{256904D6-C624-44D2-95D7-38AF566D040A}" dt="2019-08-06T02:44:31.159" v="1310" actId="14100"/>
          <ac:spMkLst>
            <pc:docMk/>
            <pc:sldMk cId="3328806007" sldId="288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44:40.032" v="1312" actId="14100"/>
        <pc:sldMkLst>
          <pc:docMk/>
          <pc:sldMk cId="3707827124" sldId="289"/>
        </pc:sldMkLst>
        <pc:spChg chg="mod">
          <ac:chgData name="Dinh Viet Sang" userId="693b233c-29db-4155-a84a-11e088d973ce" providerId="ADAL" clId="{256904D6-C624-44D2-95D7-38AF566D040A}" dt="2019-08-06T02:44:40.032" v="1312" actId="14100"/>
          <ac:spMkLst>
            <pc:docMk/>
            <pc:sldMk cId="3707827124" sldId="289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52:17.143" v="1595" actId="1076"/>
        <pc:sldMkLst>
          <pc:docMk/>
          <pc:sldMk cId="4052207906" sldId="291"/>
        </pc:sldMkLst>
        <pc:spChg chg="mod">
          <ac:chgData name="Dinh Viet Sang" userId="693b233c-29db-4155-a84a-11e088d973ce" providerId="ADAL" clId="{256904D6-C624-44D2-95D7-38AF566D040A}" dt="2019-08-06T02:52:17.143" v="1595" actId="1076"/>
          <ac:spMkLst>
            <pc:docMk/>
            <pc:sldMk cId="4052207906" sldId="291"/>
            <ac:spMk id="3" creationId="{00000000-0000-0000-0000-000000000000}"/>
          </ac:spMkLst>
        </pc:spChg>
        <pc:spChg chg="mod">
          <ac:chgData name="Dinh Viet Sang" userId="693b233c-29db-4155-a84a-11e088d973ce" providerId="ADAL" clId="{256904D6-C624-44D2-95D7-38AF566D040A}" dt="2019-08-06T02:52:15.112" v="1594" actId="14100"/>
          <ac:spMkLst>
            <pc:docMk/>
            <pc:sldMk cId="4052207906" sldId="291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50:03.835" v="1516" actId="1076"/>
        <pc:sldMkLst>
          <pc:docMk/>
          <pc:sldMk cId="2629452703" sldId="292"/>
        </pc:sldMkLst>
        <pc:spChg chg="mod">
          <ac:chgData name="Dinh Viet Sang" userId="693b233c-29db-4155-a84a-11e088d973ce" providerId="ADAL" clId="{256904D6-C624-44D2-95D7-38AF566D040A}" dt="2019-08-06T02:50:03.835" v="1516" actId="1076"/>
          <ac:spMkLst>
            <pc:docMk/>
            <pc:sldMk cId="2629452703" sldId="292"/>
            <ac:spMk id="3" creationId="{00000000-0000-0000-0000-000000000000}"/>
          </ac:spMkLst>
        </pc:spChg>
        <pc:spChg chg="mod">
          <ac:chgData name="Dinh Viet Sang" userId="693b233c-29db-4155-a84a-11e088d973ce" providerId="ADAL" clId="{256904D6-C624-44D2-95D7-38AF566D040A}" dt="2019-08-06T02:50:02.428" v="1515" actId="14100"/>
          <ac:spMkLst>
            <pc:docMk/>
            <pc:sldMk cId="2629452703" sldId="292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52:11.812" v="1593" actId="1076"/>
        <pc:sldMkLst>
          <pc:docMk/>
          <pc:sldMk cId="3055573546" sldId="293"/>
        </pc:sldMkLst>
        <pc:spChg chg="mod">
          <ac:chgData name="Dinh Viet Sang" userId="693b233c-29db-4155-a84a-11e088d973ce" providerId="ADAL" clId="{256904D6-C624-44D2-95D7-38AF566D040A}" dt="2019-08-06T02:44:46.095" v="1339" actId="20577"/>
          <ac:spMkLst>
            <pc:docMk/>
            <pc:sldMk cId="3055573546" sldId="293"/>
            <ac:spMk id="2" creationId="{00000000-0000-0000-0000-000000000000}"/>
          </ac:spMkLst>
        </pc:spChg>
        <pc:spChg chg="mod">
          <ac:chgData name="Dinh Viet Sang" userId="693b233c-29db-4155-a84a-11e088d973ce" providerId="ADAL" clId="{256904D6-C624-44D2-95D7-38AF566D040A}" dt="2019-08-06T02:52:11.812" v="1593" actId="1076"/>
          <ac:spMkLst>
            <pc:docMk/>
            <pc:sldMk cId="3055573546" sldId="293"/>
            <ac:spMk id="8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45:02.511" v="1345" actId="1076"/>
        <pc:sldMkLst>
          <pc:docMk/>
          <pc:sldMk cId="2914779847" sldId="294"/>
        </pc:sldMkLst>
        <pc:picChg chg="mod">
          <ac:chgData name="Dinh Viet Sang" userId="693b233c-29db-4155-a84a-11e088d973ce" providerId="ADAL" clId="{256904D6-C624-44D2-95D7-38AF566D040A}" dt="2019-08-06T02:45:02.511" v="1345" actId="1076"/>
          <ac:picMkLst>
            <pc:docMk/>
            <pc:sldMk cId="2914779847" sldId="294"/>
            <ac:picMk id="6" creationId="{00000000-0000-0000-0000-000000000000}"/>
          </ac:picMkLst>
        </pc:picChg>
      </pc:sldChg>
      <pc:sldChg chg="modSp add">
        <pc:chgData name="Dinh Viet Sang" userId="693b233c-29db-4155-a84a-11e088d973ce" providerId="ADAL" clId="{256904D6-C624-44D2-95D7-38AF566D040A}" dt="2019-08-06T02:45:48.024" v="1393" actId="1076"/>
        <pc:sldMkLst>
          <pc:docMk/>
          <pc:sldMk cId="3105056264" sldId="296"/>
        </pc:sldMkLst>
        <pc:spChg chg="mod">
          <ac:chgData name="Dinh Viet Sang" userId="693b233c-29db-4155-a84a-11e088d973ce" providerId="ADAL" clId="{256904D6-C624-44D2-95D7-38AF566D040A}" dt="2019-08-06T02:45:46.298" v="1392" actId="14100"/>
          <ac:spMkLst>
            <pc:docMk/>
            <pc:sldMk cId="3105056264" sldId="296"/>
            <ac:spMk id="76" creationId="{00000000-0000-0000-0000-000000000000}"/>
          </ac:spMkLst>
        </pc:spChg>
        <pc:picChg chg="mod">
          <ac:chgData name="Dinh Viet Sang" userId="693b233c-29db-4155-a84a-11e088d973ce" providerId="ADAL" clId="{256904D6-C624-44D2-95D7-38AF566D040A}" dt="2019-08-06T02:45:48.024" v="1393" actId="1076"/>
          <ac:picMkLst>
            <pc:docMk/>
            <pc:sldMk cId="3105056264" sldId="296"/>
            <ac:picMk id="8" creationId="{00000000-0000-0000-0000-000000000000}"/>
          </ac:picMkLst>
        </pc:picChg>
      </pc:sldChg>
      <pc:sldChg chg="modSp add">
        <pc:chgData name="Dinh Viet Sang" userId="693b233c-29db-4155-a84a-11e088d973ce" providerId="ADAL" clId="{256904D6-C624-44D2-95D7-38AF566D040A}" dt="2019-08-06T02:46:01.158" v="1399" actId="14100"/>
        <pc:sldMkLst>
          <pc:docMk/>
          <pc:sldMk cId="2323011043" sldId="297"/>
        </pc:sldMkLst>
        <pc:spChg chg="mod">
          <ac:chgData name="Dinh Viet Sang" userId="693b233c-29db-4155-a84a-11e088d973ce" providerId="ADAL" clId="{256904D6-C624-44D2-95D7-38AF566D040A}" dt="2019-08-06T02:46:01.158" v="1399" actId="14100"/>
          <ac:spMkLst>
            <pc:docMk/>
            <pc:sldMk cId="2323011043" sldId="297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52:50.126" v="1599" actId="1076"/>
        <pc:sldMkLst>
          <pc:docMk/>
          <pc:sldMk cId="3930730917" sldId="298"/>
        </pc:sldMkLst>
        <pc:spChg chg="mod">
          <ac:chgData name="Dinh Viet Sang" userId="693b233c-29db-4155-a84a-11e088d973ce" providerId="ADAL" clId="{256904D6-C624-44D2-95D7-38AF566D040A}" dt="2019-08-06T02:52:50.126" v="1599" actId="1076"/>
          <ac:spMkLst>
            <pc:docMk/>
            <pc:sldMk cId="3930730917" sldId="298"/>
            <ac:spMk id="3" creationId="{00000000-0000-0000-0000-000000000000}"/>
          </ac:spMkLst>
        </pc:spChg>
        <pc:spChg chg="mod">
          <ac:chgData name="Dinh Viet Sang" userId="693b233c-29db-4155-a84a-11e088d973ce" providerId="ADAL" clId="{256904D6-C624-44D2-95D7-38AF566D040A}" dt="2019-08-06T02:52:47.604" v="1598" actId="14100"/>
          <ac:spMkLst>
            <pc:docMk/>
            <pc:sldMk cId="3930730917" sldId="298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52:33.110" v="1597" actId="14100"/>
        <pc:sldMkLst>
          <pc:docMk/>
          <pc:sldMk cId="3904151141" sldId="299"/>
        </pc:sldMkLst>
        <pc:spChg chg="mod">
          <ac:chgData name="Dinh Viet Sang" userId="693b233c-29db-4155-a84a-11e088d973ce" providerId="ADAL" clId="{256904D6-C624-44D2-95D7-38AF566D040A}" dt="2019-08-06T02:52:33.110" v="1597" actId="14100"/>
          <ac:spMkLst>
            <pc:docMk/>
            <pc:sldMk cId="3904151141" sldId="299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46:06.090" v="1424" actId="20577"/>
        <pc:sldMkLst>
          <pc:docMk/>
          <pc:sldMk cId="2107586603" sldId="300"/>
        </pc:sldMkLst>
        <pc:spChg chg="mod">
          <ac:chgData name="Dinh Viet Sang" userId="693b233c-29db-4155-a84a-11e088d973ce" providerId="ADAL" clId="{256904D6-C624-44D2-95D7-38AF566D040A}" dt="2019-08-06T02:46:06.090" v="1424" actId="20577"/>
          <ac:spMkLst>
            <pc:docMk/>
            <pc:sldMk cId="2107586603" sldId="300"/>
            <ac:spMk id="2" creationId="{00000000-0000-0000-0000-000000000000}"/>
          </ac:spMkLst>
        </pc:spChg>
        <pc:spChg chg="mod">
          <ac:chgData name="Dinh Viet Sang" userId="693b233c-29db-4155-a84a-11e088d973ce" providerId="ADAL" clId="{256904D6-C624-44D2-95D7-38AF566D040A}" dt="2019-08-06T02:08:40.010" v="574" actId="27636"/>
          <ac:spMkLst>
            <pc:docMk/>
            <pc:sldMk cId="2107586603" sldId="300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46:11.070" v="1450" actId="20577"/>
        <pc:sldMkLst>
          <pc:docMk/>
          <pc:sldMk cId="1848626165" sldId="301"/>
        </pc:sldMkLst>
        <pc:spChg chg="mod">
          <ac:chgData name="Dinh Viet Sang" userId="693b233c-29db-4155-a84a-11e088d973ce" providerId="ADAL" clId="{256904D6-C624-44D2-95D7-38AF566D040A}" dt="2019-08-06T02:46:11.070" v="1450" actId="20577"/>
          <ac:spMkLst>
            <pc:docMk/>
            <pc:sldMk cId="1848626165" sldId="301"/>
            <ac:spMk id="2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46:47.935" v="1460" actId="1076"/>
        <pc:sldMkLst>
          <pc:docMk/>
          <pc:sldMk cId="2046778157" sldId="302"/>
        </pc:sldMkLst>
        <pc:picChg chg="mod">
          <ac:chgData name="Dinh Viet Sang" userId="693b233c-29db-4155-a84a-11e088d973ce" providerId="ADAL" clId="{256904D6-C624-44D2-95D7-38AF566D040A}" dt="2019-08-06T02:46:47.935" v="1460" actId="1076"/>
          <ac:picMkLst>
            <pc:docMk/>
            <pc:sldMk cId="2046778157" sldId="302"/>
            <ac:picMk id="11" creationId="{00B494CF-91C2-4CEB-8EA5-C92F905F9222}"/>
          </ac:picMkLst>
        </pc:picChg>
      </pc:sldChg>
      <pc:sldChg chg="delSp modSp add">
        <pc:chgData name="Dinh Viet Sang" userId="693b233c-29db-4155-a84a-11e088d973ce" providerId="ADAL" clId="{256904D6-C624-44D2-95D7-38AF566D040A}" dt="2019-08-06T02:53:14.843" v="1603" actId="14100"/>
        <pc:sldMkLst>
          <pc:docMk/>
          <pc:sldMk cId="2375375419" sldId="303"/>
        </pc:sldMkLst>
        <pc:spChg chg="del">
          <ac:chgData name="Dinh Viet Sang" userId="693b233c-29db-4155-a84a-11e088d973ce" providerId="ADAL" clId="{256904D6-C624-44D2-95D7-38AF566D040A}" dt="2019-08-06T02:47:14.376" v="1470" actId="478"/>
          <ac:spMkLst>
            <pc:docMk/>
            <pc:sldMk cId="2375375419" sldId="303"/>
            <ac:spMk id="3" creationId="{00000000-0000-0000-0000-000000000000}"/>
          </ac:spMkLst>
        </pc:spChg>
        <pc:spChg chg="mod">
          <ac:chgData name="Dinh Viet Sang" userId="693b233c-29db-4155-a84a-11e088d973ce" providerId="ADAL" clId="{256904D6-C624-44D2-95D7-38AF566D040A}" dt="2019-08-06T02:53:14.843" v="1603" actId="14100"/>
          <ac:spMkLst>
            <pc:docMk/>
            <pc:sldMk cId="2375375419" sldId="303"/>
            <ac:spMk id="76" creationId="{00000000-0000-0000-0000-000000000000}"/>
          </ac:spMkLst>
        </pc:spChg>
        <pc:picChg chg="mod">
          <ac:chgData name="Dinh Viet Sang" userId="693b233c-29db-4155-a84a-11e088d973ce" providerId="ADAL" clId="{256904D6-C624-44D2-95D7-38AF566D040A}" dt="2019-08-06T02:47:26.823" v="1478" actId="1076"/>
          <ac:picMkLst>
            <pc:docMk/>
            <pc:sldMk cId="2375375419" sldId="303"/>
            <ac:picMk id="6" creationId="{00000000-0000-0000-0000-000000000000}"/>
          </ac:picMkLst>
        </pc:picChg>
      </pc:sldChg>
      <pc:sldChg chg="delSp modSp add">
        <pc:chgData name="Dinh Viet Sang" userId="693b233c-29db-4155-a84a-11e088d973ce" providerId="ADAL" clId="{256904D6-C624-44D2-95D7-38AF566D040A}" dt="2019-08-06T02:48:05.314" v="1486" actId="14100"/>
        <pc:sldMkLst>
          <pc:docMk/>
          <pc:sldMk cId="3185308612" sldId="304"/>
        </pc:sldMkLst>
        <pc:spChg chg="del mod">
          <ac:chgData name="Dinh Viet Sang" userId="693b233c-29db-4155-a84a-11e088d973ce" providerId="ADAL" clId="{256904D6-C624-44D2-95D7-38AF566D040A}" dt="2019-08-06T02:47:58.454" v="1483" actId="478"/>
          <ac:spMkLst>
            <pc:docMk/>
            <pc:sldMk cId="3185308612" sldId="304"/>
            <ac:spMk id="3" creationId="{00000000-0000-0000-0000-000000000000}"/>
          </ac:spMkLst>
        </pc:spChg>
        <pc:spChg chg="mod">
          <ac:chgData name="Dinh Viet Sang" userId="693b233c-29db-4155-a84a-11e088d973ce" providerId="ADAL" clId="{256904D6-C624-44D2-95D7-38AF566D040A}" dt="2019-08-06T02:48:05.314" v="1486" actId="14100"/>
          <ac:spMkLst>
            <pc:docMk/>
            <pc:sldMk cId="3185308612" sldId="304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38:34.555" v="1221" actId="1076"/>
        <pc:sldMkLst>
          <pc:docMk/>
          <pc:sldMk cId="2017746521" sldId="306"/>
        </pc:sldMkLst>
        <pc:picChg chg="mod">
          <ac:chgData name="Dinh Viet Sang" userId="693b233c-29db-4155-a84a-11e088d973ce" providerId="ADAL" clId="{256904D6-C624-44D2-95D7-38AF566D040A}" dt="2019-08-06T02:38:34.555" v="1221" actId="1076"/>
          <ac:picMkLst>
            <pc:docMk/>
            <pc:sldMk cId="2017746521" sldId="306"/>
            <ac:picMk id="1026" creationId="{00000000-0000-0000-0000-000000000000}"/>
          </ac:picMkLst>
        </pc:picChg>
      </pc:sldChg>
      <pc:sldChg chg="modSp add">
        <pc:chgData name="Dinh Viet Sang" userId="693b233c-29db-4155-a84a-11e088d973ce" providerId="ADAL" clId="{256904D6-C624-44D2-95D7-38AF566D040A}" dt="2019-08-06T02:47:50.966" v="1481" actId="1076"/>
        <pc:sldMkLst>
          <pc:docMk/>
          <pc:sldMk cId="1368490080" sldId="307"/>
        </pc:sldMkLst>
        <pc:spChg chg="mod">
          <ac:chgData name="Dinh Viet Sang" userId="693b233c-29db-4155-a84a-11e088d973ce" providerId="ADAL" clId="{256904D6-C624-44D2-95D7-38AF566D040A}" dt="2019-08-06T02:47:49.173" v="1480" actId="14100"/>
          <ac:spMkLst>
            <pc:docMk/>
            <pc:sldMk cId="1368490080" sldId="307"/>
            <ac:spMk id="76" creationId="{00000000-0000-0000-0000-000000000000}"/>
          </ac:spMkLst>
        </pc:spChg>
        <pc:picChg chg="mod">
          <ac:chgData name="Dinh Viet Sang" userId="693b233c-29db-4155-a84a-11e088d973ce" providerId="ADAL" clId="{256904D6-C624-44D2-95D7-38AF566D040A}" dt="2019-08-06T02:47:50.966" v="1481" actId="1076"/>
          <ac:picMkLst>
            <pc:docMk/>
            <pc:sldMk cId="1368490080" sldId="307"/>
            <ac:picMk id="2050" creationId="{00000000-0000-0000-0000-000000000000}"/>
          </ac:picMkLst>
        </pc:picChg>
      </pc:sldChg>
      <pc:sldChg chg="addSp modSp add">
        <pc:chgData name="Dinh Viet Sang" userId="693b233c-29db-4155-a84a-11e088d973ce" providerId="ADAL" clId="{256904D6-C624-44D2-95D7-38AF566D040A}" dt="2019-08-08T02:03:20.129" v="1604"/>
        <pc:sldMkLst>
          <pc:docMk/>
          <pc:sldMk cId="259846738" sldId="310"/>
        </pc:sldMkLst>
        <pc:picChg chg="mod">
          <ac:chgData name="Dinh Viet Sang" userId="693b233c-29db-4155-a84a-11e088d973ce" providerId="ADAL" clId="{256904D6-C624-44D2-95D7-38AF566D040A}" dt="2019-08-06T02:04:52.012" v="525" actId="1076"/>
          <ac:picMkLst>
            <pc:docMk/>
            <pc:sldMk cId="259846738" sldId="310"/>
            <ac:picMk id="6" creationId="{00000000-0000-0000-0000-000000000000}"/>
          </ac:picMkLst>
        </pc:picChg>
        <pc:inkChg chg="add">
          <ac:chgData name="Dinh Viet Sang" userId="693b233c-29db-4155-a84a-11e088d973ce" providerId="ADAL" clId="{256904D6-C624-44D2-95D7-38AF566D040A}" dt="2019-08-08T02:03:20.129" v="1604"/>
          <ac:inkMkLst>
            <pc:docMk/>
            <pc:sldMk cId="259846738" sldId="310"/>
            <ac:inkMk id="3" creationId="{3C501923-5851-4C2B-8E43-E7522BB81810}"/>
          </ac:inkMkLst>
        </pc:inkChg>
      </pc:sldChg>
      <pc:sldChg chg="modSp add">
        <pc:chgData name="Dinh Viet Sang" userId="693b233c-29db-4155-a84a-11e088d973ce" providerId="ADAL" clId="{256904D6-C624-44D2-95D7-38AF566D040A}" dt="2019-08-06T02:04:46.693" v="524" actId="14100"/>
        <pc:sldMkLst>
          <pc:docMk/>
          <pc:sldMk cId="2700984406" sldId="311"/>
        </pc:sldMkLst>
        <pc:picChg chg="mod">
          <ac:chgData name="Dinh Viet Sang" userId="693b233c-29db-4155-a84a-11e088d973ce" providerId="ADAL" clId="{256904D6-C624-44D2-95D7-38AF566D040A}" dt="2019-08-06T02:04:46.693" v="524" actId="14100"/>
          <ac:picMkLst>
            <pc:docMk/>
            <pc:sldMk cId="2700984406" sldId="311"/>
            <ac:picMk id="3" creationId="{00000000-0000-0000-0000-000000000000}"/>
          </ac:picMkLst>
        </pc:picChg>
      </pc:sldChg>
      <pc:sldChg chg="modSp add">
        <pc:chgData name="Dinh Viet Sang" userId="693b233c-29db-4155-a84a-11e088d973ce" providerId="ADAL" clId="{256904D6-C624-44D2-95D7-38AF566D040A}" dt="2019-08-06T02:05:19.953" v="531" actId="14100"/>
        <pc:sldMkLst>
          <pc:docMk/>
          <pc:sldMk cId="1214486397" sldId="312"/>
        </pc:sldMkLst>
        <pc:picChg chg="mod">
          <ac:chgData name="Dinh Viet Sang" userId="693b233c-29db-4155-a84a-11e088d973ce" providerId="ADAL" clId="{256904D6-C624-44D2-95D7-38AF566D040A}" dt="2019-08-06T02:05:19.953" v="531" actId="14100"/>
          <ac:picMkLst>
            <pc:docMk/>
            <pc:sldMk cId="1214486397" sldId="312"/>
            <ac:picMk id="6" creationId="{00000000-0000-0000-0000-000000000000}"/>
          </ac:picMkLst>
        </pc:picChg>
      </pc:sldChg>
      <pc:sldChg chg="modSp add">
        <pc:chgData name="Dinh Viet Sang" userId="693b233c-29db-4155-a84a-11e088d973ce" providerId="ADAL" clId="{256904D6-C624-44D2-95D7-38AF566D040A}" dt="2019-08-06T02:05:34.908" v="533" actId="14100"/>
        <pc:sldMkLst>
          <pc:docMk/>
          <pc:sldMk cId="2094764649" sldId="313"/>
        </pc:sldMkLst>
        <pc:picChg chg="mod">
          <ac:chgData name="Dinh Viet Sang" userId="693b233c-29db-4155-a84a-11e088d973ce" providerId="ADAL" clId="{256904D6-C624-44D2-95D7-38AF566D040A}" dt="2019-08-06T02:05:34.908" v="533" actId="14100"/>
          <ac:picMkLst>
            <pc:docMk/>
            <pc:sldMk cId="2094764649" sldId="313"/>
            <ac:picMk id="5" creationId="{00000000-0000-0000-0000-000000000000}"/>
          </ac:picMkLst>
        </pc:picChg>
      </pc:sldChg>
      <pc:sldChg chg="modSp add">
        <pc:chgData name="Dinh Viet Sang" userId="693b233c-29db-4155-a84a-11e088d973ce" providerId="ADAL" clId="{256904D6-C624-44D2-95D7-38AF566D040A}" dt="2019-08-06T02:05:40.164" v="535" actId="14100"/>
        <pc:sldMkLst>
          <pc:docMk/>
          <pc:sldMk cId="220572153" sldId="314"/>
        </pc:sldMkLst>
        <pc:picChg chg="mod">
          <ac:chgData name="Dinh Viet Sang" userId="693b233c-29db-4155-a84a-11e088d973ce" providerId="ADAL" clId="{256904D6-C624-44D2-95D7-38AF566D040A}" dt="2019-08-06T02:05:40.164" v="535" actId="14100"/>
          <ac:picMkLst>
            <pc:docMk/>
            <pc:sldMk cId="220572153" sldId="314"/>
            <ac:picMk id="6" creationId="{00000000-0000-0000-0000-000000000000}"/>
          </ac:picMkLst>
        </pc:picChg>
      </pc:sldChg>
      <pc:sldChg chg="modSp add">
        <pc:chgData name="Dinh Viet Sang" userId="693b233c-29db-4155-a84a-11e088d973ce" providerId="ADAL" clId="{256904D6-C624-44D2-95D7-38AF566D040A}" dt="2019-08-06T02:05:44.684" v="537" actId="14100"/>
        <pc:sldMkLst>
          <pc:docMk/>
          <pc:sldMk cId="2477198235" sldId="315"/>
        </pc:sldMkLst>
        <pc:picChg chg="mod">
          <ac:chgData name="Dinh Viet Sang" userId="693b233c-29db-4155-a84a-11e088d973ce" providerId="ADAL" clId="{256904D6-C624-44D2-95D7-38AF566D040A}" dt="2019-08-06T02:05:44.684" v="537" actId="14100"/>
          <ac:picMkLst>
            <pc:docMk/>
            <pc:sldMk cId="2477198235" sldId="315"/>
            <ac:picMk id="5" creationId="{00000000-0000-0000-0000-000000000000}"/>
          </ac:picMkLst>
        </pc:picChg>
      </pc:sldChg>
      <pc:sldChg chg="modSp add">
        <pc:chgData name="Dinh Viet Sang" userId="693b233c-29db-4155-a84a-11e088d973ce" providerId="ADAL" clId="{256904D6-C624-44D2-95D7-38AF566D040A}" dt="2019-08-06T02:05:48.740" v="539" actId="14100"/>
        <pc:sldMkLst>
          <pc:docMk/>
          <pc:sldMk cId="2960386564" sldId="316"/>
        </pc:sldMkLst>
        <pc:picChg chg="mod">
          <ac:chgData name="Dinh Viet Sang" userId="693b233c-29db-4155-a84a-11e088d973ce" providerId="ADAL" clId="{256904D6-C624-44D2-95D7-38AF566D040A}" dt="2019-08-06T02:05:48.740" v="539" actId="14100"/>
          <ac:picMkLst>
            <pc:docMk/>
            <pc:sldMk cId="2960386564" sldId="316"/>
            <ac:picMk id="6" creationId="{00000000-0000-0000-0000-000000000000}"/>
          </ac:picMkLst>
        </pc:picChg>
      </pc:sldChg>
      <pc:sldChg chg="addSp modSp add">
        <pc:chgData name="Dinh Viet Sang" userId="693b233c-29db-4155-a84a-11e088d973ce" providerId="ADAL" clId="{256904D6-C624-44D2-95D7-38AF566D040A}" dt="2019-08-08T02:03:20.129" v="1604"/>
        <pc:sldMkLst>
          <pc:docMk/>
          <pc:sldMk cId="1919767398" sldId="317"/>
        </pc:sldMkLst>
        <pc:picChg chg="mod">
          <ac:chgData name="Dinh Viet Sang" userId="693b233c-29db-4155-a84a-11e088d973ce" providerId="ADAL" clId="{256904D6-C624-44D2-95D7-38AF566D040A}" dt="2019-08-06T02:05:53.749" v="541" actId="14100"/>
          <ac:picMkLst>
            <pc:docMk/>
            <pc:sldMk cId="1919767398" sldId="317"/>
            <ac:picMk id="5" creationId="{00000000-0000-0000-0000-000000000000}"/>
          </ac:picMkLst>
        </pc:picChg>
        <pc:inkChg chg="add">
          <ac:chgData name="Dinh Viet Sang" userId="693b233c-29db-4155-a84a-11e088d973ce" providerId="ADAL" clId="{256904D6-C624-44D2-95D7-38AF566D040A}" dt="2019-08-08T02:03:20.129" v="1604"/>
          <ac:inkMkLst>
            <pc:docMk/>
            <pc:sldMk cId="1919767398" sldId="317"/>
            <ac:inkMk id="6" creationId="{DCF4AA45-8CCA-46A0-805E-79D511F1F654}"/>
          </ac:inkMkLst>
        </pc:inkChg>
      </pc:sldChg>
      <pc:sldChg chg="modSp add">
        <pc:chgData name="Dinh Viet Sang" userId="693b233c-29db-4155-a84a-11e088d973ce" providerId="ADAL" clId="{256904D6-C624-44D2-95D7-38AF566D040A}" dt="2019-08-06T02:05:58.220" v="543" actId="14100"/>
        <pc:sldMkLst>
          <pc:docMk/>
          <pc:sldMk cId="634450418" sldId="318"/>
        </pc:sldMkLst>
        <pc:picChg chg="mod">
          <ac:chgData name="Dinh Viet Sang" userId="693b233c-29db-4155-a84a-11e088d973ce" providerId="ADAL" clId="{256904D6-C624-44D2-95D7-38AF566D040A}" dt="2019-08-06T02:05:58.220" v="543" actId="14100"/>
          <ac:picMkLst>
            <pc:docMk/>
            <pc:sldMk cId="634450418" sldId="318"/>
            <ac:picMk id="6" creationId="{00000000-0000-0000-0000-000000000000}"/>
          </ac:picMkLst>
        </pc:picChg>
      </pc:sldChg>
      <pc:sldChg chg="modSp add">
        <pc:chgData name="Dinh Viet Sang" userId="693b233c-29db-4155-a84a-11e088d973ce" providerId="ADAL" clId="{256904D6-C624-44D2-95D7-38AF566D040A}" dt="2019-08-06T02:06:03.096" v="545" actId="14100"/>
        <pc:sldMkLst>
          <pc:docMk/>
          <pc:sldMk cId="2226091364" sldId="319"/>
        </pc:sldMkLst>
        <pc:picChg chg="mod">
          <ac:chgData name="Dinh Viet Sang" userId="693b233c-29db-4155-a84a-11e088d973ce" providerId="ADAL" clId="{256904D6-C624-44D2-95D7-38AF566D040A}" dt="2019-08-06T02:06:03.096" v="545" actId="14100"/>
          <ac:picMkLst>
            <pc:docMk/>
            <pc:sldMk cId="2226091364" sldId="319"/>
            <ac:picMk id="7" creationId="{00000000-0000-0000-0000-000000000000}"/>
          </ac:picMkLst>
        </pc:picChg>
      </pc:sldChg>
      <pc:sldChg chg="modSp add">
        <pc:chgData name="Dinh Viet Sang" userId="693b233c-29db-4155-a84a-11e088d973ce" providerId="ADAL" clId="{256904D6-C624-44D2-95D7-38AF566D040A}" dt="2019-08-06T02:06:13.596" v="549" actId="14100"/>
        <pc:sldMkLst>
          <pc:docMk/>
          <pc:sldMk cId="565810160" sldId="321"/>
        </pc:sldMkLst>
        <pc:picChg chg="mod">
          <ac:chgData name="Dinh Viet Sang" userId="693b233c-29db-4155-a84a-11e088d973ce" providerId="ADAL" clId="{256904D6-C624-44D2-95D7-38AF566D040A}" dt="2019-08-06T02:06:13.596" v="549" actId="14100"/>
          <ac:picMkLst>
            <pc:docMk/>
            <pc:sldMk cId="565810160" sldId="321"/>
            <ac:picMk id="5" creationId="{00000000-0000-0000-0000-000000000000}"/>
          </ac:picMkLst>
        </pc:picChg>
      </pc:sldChg>
      <pc:sldChg chg="modSp add">
        <pc:chgData name="Dinh Viet Sang" userId="693b233c-29db-4155-a84a-11e088d973ce" providerId="ADAL" clId="{256904D6-C624-44D2-95D7-38AF566D040A}" dt="2019-08-06T02:06:31.157" v="553" actId="14100"/>
        <pc:sldMkLst>
          <pc:docMk/>
          <pc:sldMk cId="3004098994" sldId="322"/>
        </pc:sldMkLst>
        <pc:picChg chg="mod">
          <ac:chgData name="Dinh Viet Sang" userId="693b233c-29db-4155-a84a-11e088d973ce" providerId="ADAL" clId="{256904D6-C624-44D2-95D7-38AF566D040A}" dt="2019-08-06T02:06:31.157" v="553" actId="14100"/>
          <ac:picMkLst>
            <pc:docMk/>
            <pc:sldMk cId="3004098994" sldId="322"/>
            <ac:picMk id="6" creationId="{00000000-0000-0000-0000-000000000000}"/>
          </ac:picMkLst>
        </pc:picChg>
      </pc:sldChg>
      <pc:sldChg chg="modSp add">
        <pc:chgData name="Dinh Viet Sang" userId="693b233c-29db-4155-a84a-11e088d973ce" providerId="ADAL" clId="{256904D6-C624-44D2-95D7-38AF566D040A}" dt="2019-08-06T02:46:17.095" v="1451" actId="14100"/>
        <pc:sldMkLst>
          <pc:docMk/>
          <pc:sldMk cId="1654132952" sldId="323"/>
        </pc:sldMkLst>
        <pc:spChg chg="mod">
          <ac:chgData name="Dinh Viet Sang" userId="693b233c-29db-4155-a84a-11e088d973ce" providerId="ADAL" clId="{256904D6-C624-44D2-95D7-38AF566D040A}" dt="2019-08-06T02:46:17.095" v="1451" actId="14100"/>
          <ac:spMkLst>
            <pc:docMk/>
            <pc:sldMk cId="1654132952" sldId="323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06:48.731" v="561" actId="1076"/>
        <pc:sldMkLst>
          <pc:docMk/>
          <pc:sldMk cId="3986545838" sldId="325"/>
        </pc:sldMkLst>
        <pc:picChg chg="mod">
          <ac:chgData name="Dinh Viet Sang" userId="693b233c-29db-4155-a84a-11e088d973ce" providerId="ADAL" clId="{256904D6-C624-44D2-95D7-38AF566D040A}" dt="2019-08-06T02:06:48.731" v="561" actId="1076"/>
          <ac:picMkLst>
            <pc:docMk/>
            <pc:sldMk cId="3986545838" sldId="325"/>
            <ac:picMk id="10" creationId="{00000000-0000-0000-0000-000000000000}"/>
          </ac:picMkLst>
        </pc:picChg>
      </pc:sldChg>
      <pc:sldChg chg="modSp add">
        <pc:chgData name="Dinh Viet Sang" userId="693b233c-29db-4155-a84a-11e088d973ce" providerId="ADAL" clId="{256904D6-C624-44D2-95D7-38AF566D040A}" dt="2019-08-06T02:06:56.995" v="563" actId="14100"/>
        <pc:sldMkLst>
          <pc:docMk/>
          <pc:sldMk cId="886045091" sldId="326"/>
        </pc:sldMkLst>
        <pc:picChg chg="mod">
          <ac:chgData name="Dinh Viet Sang" userId="693b233c-29db-4155-a84a-11e088d973ce" providerId="ADAL" clId="{256904D6-C624-44D2-95D7-38AF566D040A}" dt="2019-08-06T02:06:56.995" v="563" actId="14100"/>
          <ac:picMkLst>
            <pc:docMk/>
            <pc:sldMk cId="886045091" sldId="326"/>
            <ac:picMk id="5" creationId="{00000000-0000-0000-0000-000000000000}"/>
          </ac:picMkLst>
        </pc:picChg>
      </pc:sldChg>
      <pc:sldChg chg="modSp add">
        <pc:chgData name="Dinh Viet Sang" userId="693b233c-29db-4155-a84a-11e088d973ce" providerId="ADAL" clId="{256904D6-C624-44D2-95D7-38AF566D040A}" dt="2019-08-06T02:52:27.173" v="1596" actId="1076"/>
        <pc:sldMkLst>
          <pc:docMk/>
          <pc:sldMk cId="1545463969" sldId="328"/>
        </pc:sldMkLst>
        <pc:spChg chg="mod">
          <ac:chgData name="Dinh Viet Sang" userId="693b233c-29db-4155-a84a-11e088d973ce" providerId="ADAL" clId="{256904D6-C624-44D2-95D7-38AF566D040A}" dt="2019-08-06T02:45:34.681" v="1389" actId="20577"/>
          <ac:spMkLst>
            <pc:docMk/>
            <pc:sldMk cId="1545463969" sldId="328"/>
            <ac:spMk id="2" creationId="{00000000-0000-0000-0000-000000000000}"/>
          </ac:spMkLst>
        </pc:spChg>
        <pc:picChg chg="mod">
          <ac:chgData name="Dinh Viet Sang" userId="693b233c-29db-4155-a84a-11e088d973ce" providerId="ADAL" clId="{256904D6-C624-44D2-95D7-38AF566D040A}" dt="2019-08-06T02:52:27.173" v="1596" actId="1076"/>
          <ac:picMkLst>
            <pc:docMk/>
            <pc:sldMk cId="1545463969" sldId="328"/>
            <ac:picMk id="7" creationId="{00000000-0000-0000-0000-000000000000}"/>
          </ac:picMkLst>
        </pc:picChg>
      </pc:sldChg>
      <pc:sldChg chg="delSp modSp add">
        <pc:chgData name="Dinh Viet Sang" userId="693b233c-29db-4155-a84a-11e088d973ce" providerId="ADAL" clId="{256904D6-C624-44D2-95D7-38AF566D040A}" dt="2019-08-06T02:53:11.861" v="1602" actId="14100"/>
        <pc:sldMkLst>
          <pc:docMk/>
          <pc:sldMk cId="131358146" sldId="331"/>
        </pc:sldMkLst>
        <pc:spChg chg="del mod">
          <ac:chgData name="Dinh Viet Sang" userId="693b233c-29db-4155-a84a-11e088d973ce" providerId="ADAL" clId="{256904D6-C624-44D2-95D7-38AF566D040A}" dt="2019-08-06T02:47:01.719" v="1464" actId="478"/>
          <ac:spMkLst>
            <pc:docMk/>
            <pc:sldMk cId="131358146" sldId="331"/>
            <ac:spMk id="3" creationId="{00000000-0000-0000-0000-000000000000}"/>
          </ac:spMkLst>
        </pc:spChg>
        <pc:spChg chg="mod">
          <ac:chgData name="Dinh Viet Sang" userId="693b233c-29db-4155-a84a-11e088d973ce" providerId="ADAL" clId="{256904D6-C624-44D2-95D7-38AF566D040A}" dt="2019-08-06T02:53:11.861" v="1602" actId="14100"/>
          <ac:spMkLst>
            <pc:docMk/>
            <pc:sldMk cId="131358146" sldId="331"/>
            <ac:spMk id="76" creationId="{00000000-0000-0000-0000-000000000000}"/>
          </ac:spMkLst>
        </pc:spChg>
        <pc:picChg chg="mod">
          <ac:chgData name="Dinh Viet Sang" userId="693b233c-29db-4155-a84a-11e088d973ce" providerId="ADAL" clId="{256904D6-C624-44D2-95D7-38AF566D040A}" dt="2019-08-06T02:47:11.799" v="1469" actId="14100"/>
          <ac:picMkLst>
            <pc:docMk/>
            <pc:sldMk cId="131358146" sldId="331"/>
            <ac:picMk id="9" creationId="{00000000-0000-0000-0000-000000000000}"/>
          </ac:picMkLst>
        </pc:picChg>
      </pc:sldChg>
      <pc:sldChg chg="modSp add">
        <pc:chgData name="Dinh Viet Sang" userId="693b233c-29db-4155-a84a-11e088d973ce" providerId="ADAL" clId="{256904D6-C624-44D2-95D7-38AF566D040A}" dt="2019-08-06T02:46:38.128" v="1457" actId="1076"/>
        <pc:sldMkLst>
          <pc:docMk/>
          <pc:sldMk cId="2482455583" sldId="332"/>
        </pc:sldMkLst>
        <pc:spChg chg="mod">
          <ac:chgData name="Dinh Viet Sang" userId="693b233c-29db-4155-a84a-11e088d973ce" providerId="ADAL" clId="{256904D6-C624-44D2-95D7-38AF566D040A}" dt="2019-08-06T02:46:32.159" v="1455" actId="1076"/>
          <ac:spMkLst>
            <pc:docMk/>
            <pc:sldMk cId="2482455583" sldId="332"/>
            <ac:spMk id="3" creationId="{00000000-0000-0000-0000-000000000000}"/>
          </ac:spMkLst>
        </pc:spChg>
        <pc:picChg chg="mod">
          <ac:chgData name="Dinh Viet Sang" userId="693b233c-29db-4155-a84a-11e088d973ce" providerId="ADAL" clId="{256904D6-C624-44D2-95D7-38AF566D040A}" dt="2019-08-06T02:46:38.128" v="1457" actId="1076"/>
          <ac:picMkLst>
            <pc:docMk/>
            <pc:sldMk cId="2482455583" sldId="332"/>
            <ac:picMk id="6" creationId="{DA08370F-7148-422C-83F7-7765DD028C33}"/>
          </ac:picMkLst>
        </pc:picChg>
      </pc:sldChg>
      <pc:sldChg chg="modSp add">
        <pc:chgData name="Dinh Viet Sang" userId="693b233c-29db-4155-a84a-11e088d973ce" providerId="ADAL" clId="{256904D6-C624-44D2-95D7-38AF566D040A}" dt="2019-08-06T02:53:06.748" v="1601" actId="1076"/>
        <pc:sldMkLst>
          <pc:docMk/>
          <pc:sldMk cId="3388176363" sldId="333"/>
        </pc:sldMkLst>
        <pc:spChg chg="mod">
          <ac:chgData name="Dinh Viet Sang" userId="693b233c-29db-4155-a84a-11e088d973ce" providerId="ADAL" clId="{256904D6-C624-44D2-95D7-38AF566D040A}" dt="2019-08-06T02:53:06.748" v="1601" actId="1076"/>
          <ac:spMkLst>
            <pc:docMk/>
            <pc:sldMk cId="3388176363" sldId="333"/>
            <ac:spMk id="3" creationId="{00000000-0000-0000-0000-000000000000}"/>
          </ac:spMkLst>
        </pc:spChg>
        <pc:picChg chg="mod">
          <ac:chgData name="Dinh Viet Sang" userId="693b233c-29db-4155-a84a-11e088d973ce" providerId="ADAL" clId="{256904D6-C624-44D2-95D7-38AF566D040A}" dt="2019-08-06T02:53:04.691" v="1600" actId="1076"/>
          <ac:picMkLst>
            <pc:docMk/>
            <pc:sldMk cId="3388176363" sldId="333"/>
            <ac:picMk id="4" creationId="{96E22470-7155-4D6A-99D6-45A4A7139DCA}"/>
          </ac:picMkLst>
        </pc:picChg>
      </pc:sldChg>
      <pc:sldChg chg="add">
        <pc:chgData name="Dinh Viet Sang" userId="693b233c-29db-4155-a84a-11e088d973ce" providerId="ADAL" clId="{256904D6-C624-44D2-95D7-38AF566D040A}" dt="2019-08-06T02:04:24.852" v="517"/>
        <pc:sldMkLst>
          <pc:docMk/>
          <pc:sldMk cId="321845" sldId="359"/>
        </pc:sldMkLst>
      </pc:sldChg>
      <pc:sldChg chg="modSp add">
        <pc:chgData name="Dinh Viet Sang" userId="693b233c-29db-4155-a84a-11e088d973ce" providerId="ADAL" clId="{256904D6-C624-44D2-95D7-38AF566D040A}" dt="2019-08-06T02:06:21.692" v="551" actId="1076"/>
        <pc:sldMkLst>
          <pc:docMk/>
          <pc:sldMk cId="3321655470" sldId="362"/>
        </pc:sldMkLst>
        <pc:picChg chg="mod">
          <ac:chgData name="Dinh Viet Sang" userId="693b233c-29db-4155-a84a-11e088d973ce" providerId="ADAL" clId="{256904D6-C624-44D2-95D7-38AF566D040A}" dt="2019-08-06T02:06:21.692" v="551" actId="1076"/>
          <ac:picMkLst>
            <pc:docMk/>
            <pc:sldMk cId="3321655470" sldId="362"/>
            <ac:picMk id="7" creationId="{00000000-0000-0000-0000-000000000000}"/>
          </ac:picMkLst>
        </pc:picChg>
      </pc:sldChg>
      <pc:sldChg chg="add">
        <pc:chgData name="Dinh Viet Sang" userId="693b233c-29db-4155-a84a-11e088d973ce" providerId="ADAL" clId="{256904D6-C624-44D2-95D7-38AF566D040A}" dt="2019-08-06T02:23:58.699" v="1013"/>
        <pc:sldMkLst>
          <pc:docMk/>
          <pc:sldMk cId="3331942179" sldId="505"/>
        </pc:sldMkLst>
      </pc:sldChg>
      <pc:sldChg chg="add">
        <pc:chgData name="Dinh Viet Sang" userId="693b233c-29db-4155-a84a-11e088d973ce" providerId="ADAL" clId="{256904D6-C624-44D2-95D7-38AF566D040A}" dt="2019-08-06T02:23:58.699" v="1013"/>
        <pc:sldMkLst>
          <pc:docMk/>
          <pc:sldMk cId="3673643581" sldId="506"/>
        </pc:sldMkLst>
      </pc:sldChg>
      <pc:sldChg chg="add">
        <pc:chgData name="Dinh Viet Sang" userId="693b233c-29db-4155-a84a-11e088d973ce" providerId="ADAL" clId="{256904D6-C624-44D2-95D7-38AF566D040A}" dt="2019-08-06T02:23:58.699" v="1013"/>
        <pc:sldMkLst>
          <pc:docMk/>
          <pc:sldMk cId="2553402620" sldId="507"/>
        </pc:sldMkLst>
      </pc:sldChg>
      <pc:sldChg chg="add">
        <pc:chgData name="Dinh Viet Sang" userId="693b233c-29db-4155-a84a-11e088d973ce" providerId="ADAL" clId="{256904D6-C624-44D2-95D7-38AF566D040A}" dt="2019-08-06T02:23:58.699" v="1013"/>
        <pc:sldMkLst>
          <pc:docMk/>
          <pc:sldMk cId="965287907" sldId="508"/>
        </pc:sldMkLst>
      </pc:sldChg>
      <pc:sldChg chg="add">
        <pc:chgData name="Dinh Viet Sang" userId="693b233c-29db-4155-a84a-11e088d973ce" providerId="ADAL" clId="{256904D6-C624-44D2-95D7-38AF566D040A}" dt="2019-08-06T02:23:58.699" v="1013"/>
        <pc:sldMkLst>
          <pc:docMk/>
          <pc:sldMk cId="2385917781" sldId="509"/>
        </pc:sldMkLst>
      </pc:sldChg>
      <pc:sldChg chg="addSp delSp modSp add">
        <pc:chgData name="Dinh Viet Sang" userId="693b233c-29db-4155-a84a-11e088d973ce" providerId="ADAL" clId="{256904D6-C624-44D2-95D7-38AF566D040A}" dt="2019-08-06T02:29:38.362" v="1170" actId="20577"/>
        <pc:sldMkLst>
          <pc:docMk/>
          <pc:sldMk cId="1089636607" sldId="510"/>
        </pc:sldMkLst>
        <pc:spChg chg="mod">
          <ac:chgData name="Dinh Viet Sang" userId="693b233c-29db-4155-a84a-11e088d973ce" providerId="ADAL" clId="{256904D6-C624-44D2-95D7-38AF566D040A}" dt="2019-08-06T02:29:38.362" v="1170" actId="20577"/>
          <ac:spMkLst>
            <pc:docMk/>
            <pc:sldMk cId="1089636607" sldId="510"/>
            <ac:spMk id="2" creationId="{00000000-0000-0000-0000-000000000000}"/>
          </ac:spMkLst>
        </pc:spChg>
        <pc:picChg chg="del mod">
          <ac:chgData name="Dinh Viet Sang" userId="693b233c-29db-4155-a84a-11e088d973ce" providerId="ADAL" clId="{256904D6-C624-44D2-95D7-38AF566D040A}" dt="2019-08-06T02:29:22.273" v="1126" actId="478"/>
          <ac:picMkLst>
            <pc:docMk/>
            <pc:sldMk cId="1089636607" sldId="510"/>
            <ac:picMk id="4" creationId="{00000000-0000-0000-0000-000000000000}"/>
          </ac:picMkLst>
        </pc:picChg>
        <pc:picChg chg="add mod">
          <ac:chgData name="Dinh Viet Sang" userId="693b233c-29db-4155-a84a-11e088d973ce" providerId="ADAL" clId="{256904D6-C624-44D2-95D7-38AF566D040A}" dt="2019-08-06T02:29:25.975" v="1128" actId="1076"/>
          <ac:picMkLst>
            <pc:docMk/>
            <pc:sldMk cId="1089636607" sldId="510"/>
            <ac:picMk id="5" creationId="{06E3C442-06A1-45A1-9662-B1325875C50E}"/>
          </ac:picMkLst>
        </pc:picChg>
      </pc:sldChg>
      <pc:sldChg chg="addSp delSp modSp add">
        <pc:chgData name="Dinh Viet Sang" userId="693b233c-29db-4155-a84a-11e088d973ce" providerId="ADAL" clId="{256904D6-C624-44D2-95D7-38AF566D040A}" dt="2019-08-06T02:34:26.996" v="1203"/>
        <pc:sldMkLst>
          <pc:docMk/>
          <pc:sldMk cId="2385884329" sldId="512"/>
        </pc:sldMkLst>
        <pc:spChg chg="mod">
          <ac:chgData name="Dinh Viet Sang" userId="693b233c-29db-4155-a84a-11e088d973ce" providerId="ADAL" clId="{256904D6-C624-44D2-95D7-38AF566D040A}" dt="2019-08-06T02:34:26.996" v="1203"/>
          <ac:spMkLst>
            <pc:docMk/>
            <pc:sldMk cId="2385884329" sldId="512"/>
            <ac:spMk id="2" creationId="{00000000-0000-0000-0000-000000000000}"/>
          </ac:spMkLst>
        </pc:spChg>
        <pc:picChg chg="del mod">
          <ac:chgData name="Dinh Viet Sang" userId="693b233c-29db-4155-a84a-11e088d973ce" providerId="ADAL" clId="{256904D6-C624-44D2-95D7-38AF566D040A}" dt="2019-08-06T02:34:19.773" v="1200" actId="478"/>
          <ac:picMkLst>
            <pc:docMk/>
            <pc:sldMk cId="2385884329" sldId="512"/>
            <ac:picMk id="4" creationId="{00000000-0000-0000-0000-000000000000}"/>
          </ac:picMkLst>
        </pc:picChg>
        <pc:picChg chg="add mod">
          <ac:chgData name="Dinh Viet Sang" userId="693b233c-29db-4155-a84a-11e088d973ce" providerId="ADAL" clId="{256904D6-C624-44D2-95D7-38AF566D040A}" dt="2019-08-06T02:34:21.653" v="1202" actId="1076"/>
          <ac:picMkLst>
            <pc:docMk/>
            <pc:sldMk cId="2385884329" sldId="512"/>
            <ac:picMk id="5" creationId="{3B31B838-D432-4B0B-98FA-EC0CC7259A98}"/>
          </ac:picMkLst>
        </pc:picChg>
      </pc:sldChg>
      <pc:sldChg chg="addSp delSp modSp add">
        <pc:chgData name="Dinh Viet Sang" userId="693b233c-29db-4155-a84a-11e088d973ce" providerId="ADAL" clId="{256904D6-C624-44D2-95D7-38AF566D040A}" dt="2019-08-06T02:35:42.608" v="1208" actId="27636"/>
        <pc:sldMkLst>
          <pc:docMk/>
          <pc:sldMk cId="2792585060" sldId="513"/>
        </pc:sldMkLst>
        <pc:spChg chg="mod">
          <ac:chgData name="Dinh Viet Sang" userId="693b233c-29db-4155-a84a-11e088d973ce" providerId="ADAL" clId="{256904D6-C624-44D2-95D7-38AF566D040A}" dt="2019-08-06T02:35:42.608" v="1208" actId="27636"/>
          <ac:spMkLst>
            <pc:docMk/>
            <pc:sldMk cId="2792585060" sldId="513"/>
            <ac:spMk id="2" creationId="{00000000-0000-0000-0000-000000000000}"/>
          </ac:spMkLst>
        </pc:spChg>
        <pc:picChg chg="add mod">
          <ac:chgData name="Dinh Viet Sang" userId="693b233c-29db-4155-a84a-11e088d973ce" providerId="ADAL" clId="{256904D6-C624-44D2-95D7-38AF566D040A}" dt="2019-08-06T02:35:22.621" v="1206" actId="1076"/>
          <ac:picMkLst>
            <pc:docMk/>
            <pc:sldMk cId="2792585060" sldId="513"/>
            <ac:picMk id="4" creationId="{E2A09060-0EB1-4D14-AE6B-219A92A7025F}"/>
          </ac:picMkLst>
        </pc:picChg>
        <pc:picChg chg="del mod">
          <ac:chgData name="Dinh Viet Sang" userId="693b233c-29db-4155-a84a-11e088d973ce" providerId="ADAL" clId="{256904D6-C624-44D2-95D7-38AF566D040A}" dt="2019-08-06T02:35:20.237" v="1204" actId="478"/>
          <ac:picMkLst>
            <pc:docMk/>
            <pc:sldMk cId="2792585060" sldId="513"/>
            <ac:picMk id="1026" creationId="{00000000-0000-0000-0000-000000000000}"/>
          </ac:picMkLst>
        </pc:picChg>
      </pc:sldChg>
      <pc:sldChg chg="add del">
        <pc:chgData name="Dinh Viet Sang" userId="693b233c-29db-4155-a84a-11e088d973ce" providerId="ADAL" clId="{256904D6-C624-44D2-95D7-38AF566D040A}" dt="2019-08-06T02:26:11.641" v="1091" actId="2696"/>
        <pc:sldMkLst>
          <pc:docMk/>
          <pc:sldMk cId="469781659" sldId="530"/>
        </pc:sldMkLst>
      </pc:sldChg>
      <pc:sldChg chg="add del">
        <pc:chgData name="Dinh Viet Sang" userId="693b233c-29db-4155-a84a-11e088d973ce" providerId="ADAL" clId="{256904D6-C624-44D2-95D7-38AF566D040A}" dt="2019-08-06T02:26:10.629" v="1090" actId="2696"/>
        <pc:sldMkLst>
          <pc:docMk/>
          <pc:sldMk cId="4257324694" sldId="533"/>
        </pc:sldMkLst>
      </pc:sldChg>
      <pc:sldChg chg="add del">
        <pc:chgData name="Dinh Viet Sang" userId="693b233c-29db-4155-a84a-11e088d973ce" providerId="ADAL" clId="{256904D6-C624-44D2-95D7-38AF566D040A}" dt="2019-08-06T02:26:09.622" v="1089" actId="2696"/>
        <pc:sldMkLst>
          <pc:docMk/>
          <pc:sldMk cId="1732682392" sldId="534"/>
        </pc:sldMkLst>
      </pc:sldChg>
      <pc:sldChg chg="add del">
        <pc:chgData name="Dinh Viet Sang" userId="693b233c-29db-4155-a84a-11e088d973ce" providerId="ADAL" clId="{256904D6-C624-44D2-95D7-38AF566D040A}" dt="2019-08-06T02:26:09.095" v="1088" actId="2696"/>
        <pc:sldMkLst>
          <pc:docMk/>
          <pc:sldMk cId="3568374422" sldId="535"/>
        </pc:sldMkLst>
      </pc:sldChg>
      <pc:sldChg chg="add del">
        <pc:chgData name="Dinh Viet Sang" userId="693b233c-29db-4155-a84a-11e088d973ce" providerId="ADAL" clId="{256904D6-C624-44D2-95D7-38AF566D040A}" dt="2019-08-06T02:26:08.546" v="1087" actId="2696"/>
        <pc:sldMkLst>
          <pc:docMk/>
          <pc:sldMk cId="1888643590" sldId="536"/>
        </pc:sldMkLst>
      </pc:sldChg>
      <pc:sldChg chg="add del">
        <pc:chgData name="Dinh Viet Sang" userId="693b233c-29db-4155-a84a-11e088d973ce" providerId="ADAL" clId="{256904D6-C624-44D2-95D7-38AF566D040A}" dt="2019-08-06T02:26:08.112" v="1086" actId="2696"/>
        <pc:sldMkLst>
          <pc:docMk/>
          <pc:sldMk cId="2951148259" sldId="537"/>
        </pc:sldMkLst>
      </pc:sldChg>
      <pc:sldChg chg="add">
        <pc:chgData name="Dinh Viet Sang" userId="693b233c-29db-4155-a84a-11e088d973ce" providerId="ADAL" clId="{256904D6-C624-44D2-95D7-38AF566D040A}" dt="2019-08-06T02:23:58.699" v="1013"/>
        <pc:sldMkLst>
          <pc:docMk/>
          <pc:sldMk cId="3143494726" sldId="538"/>
        </pc:sldMkLst>
      </pc:sldChg>
      <pc:sldChg chg="modSp add">
        <pc:chgData name="Dinh Viet Sang" userId="693b233c-29db-4155-a84a-11e088d973ce" providerId="ADAL" clId="{256904D6-C624-44D2-95D7-38AF566D040A}" dt="2019-08-06T02:23:58.794" v="1014" actId="27636"/>
        <pc:sldMkLst>
          <pc:docMk/>
          <pc:sldMk cId="238891540" sldId="539"/>
        </pc:sldMkLst>
        <pc:spChg chg="mod">
          <ac:chgData name="Dinh Viet Sang" userId="693b233c-29db-4155-a84a-11e088d973ce" providerId="ADAL" clId="{256904D6-C624-44D2-95D7-38AF566D040A}" dt="2019-08-06T02:23:58.794" v="1014" actId="27636"/>
          <ac:spMkLst>
            <pc:docMk/>
            <pc:sldMk cId="238891540" sldId="539"/>
            <ac:spMk id="2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23:58.918" v="1015" actId="27636"/>
        <pc:sldMkLst>
          <pc:docMk/>
          <pc:sldMk cId="870677486" sldId="540"/>
        </pc:sldMkLst>
        <pc:spChg chg="mod">
          <ac:chgData name="Dinh Viet Sang" userId="693b233c-29db-4155-a84a-11e088d973ce" providerId="ADAL" clId="{256904D6-C624-44D2-95D7-38AF566D040A}" dt="2019-08-06T02:23:58.918" v="1015" actId="27636"/>
          <ac:spMkLst>
            <pc:docMk/>
            <pc:sldMk cId="870677486" sldId="540"/>
            <ac:spMk id="2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23:58.973" v="1016" actId="27636"/>
        <pc:sldMkLst>
          <pc:docMk/>
          <pc:sldMk cId="1158650564" sldId="541"/>
        </pc:sldMkLst>
        <pc:spChg chg="mod">
          <ac:chgData name="Dinh Viet Sang" userId="693b233c-29db-4155-a84a-11e088d973ce" providerId="ADAL" clId="{256904D6-C624-44D2-95D7-38AF566D040A}" dt="2019-08-06T02:23:58.973" v="1016" actId="27636"/>
          <ac:spMkLst>
            <pc:docMk/>
            <pc:sldMk cId="1158650564" sldId="541"/>
            <ac:spMk id="2" creationId="{00000000-0000-0000-0000-000000000000}"/>
          </ac:spMkLst>
        </pc:spChg>
      </pc:sldChg>
      <pc:sldChg chg="addSp delSp modSp add del">
        <pc:chgData name="Dinh Viet Sang" userId="693b233c-29db-4155-a84a-11e088d973ce" providerId="ADAL" clId="{256904D6-C624-44D2-95D7-38AF566D040A}" dt="2019-08-06T01:58:22.318" v="458" actId="27636"/>
        <pc:sldMkLst>
          <pc:docMk/>
          <pc:sldMk cId="1701190617" sldId="695"/>
        </pc:sldMkLst>
        <pc:spChg chg="mod">
          <ac:chgData name="Dinh Viet Sang" userId="693b233c-29db-4155-a84a-11e088d973ce" providerId="ADAL" clId="{256904D6-C624-44D2-95D7-38AF566D040A}" dt="2019-08-06T01:58:22.318" v="458" actId="27636"/>
          <ac:spMkLst>
            <pc:docMk/>
            <pc:sldMk cId="1701190617" sldId="695"/>
            <ac:spMk id="2" creationId="{00000000-0000-0000-0000-000000000000}"/>
          </ac:spMkLst>
        </pc:spChg>
        <pc:spChg chg="del">
          <ac:chgData name="Dinh Viet Sang" userId="693b233c-29db-4155-a84a-11e088d973ce" providerId="ADAL" clId="{256904D6-C624-44D2-95D7-38AF566D040A}" dt="2019-08-06T01:57:55.253" v="406" actId="478"/>
          <ac:spMkLst>
            <pc:docMk/>
            <pc:sldMk cId="1701190617" sldId="695"/>
            <ac:spMk id="6" creationId="{797EEDB2-0C50-44E1-9908-4E122E84F624}"/>
          </ac:spMkLst>
        </pc:spChg>
        <pc:spChg chg="del">
          <ac:chgData name="Dinh Viet Sang" userId="693b233c-29db-4155-a84a-11e088d973ce" providerId="ADAL" clId="{256904D6-C624-44D2-95D7-38AF566D040A}" dt="2019-08-06T01:57:56.632" v="407" actId="478"/>
          <ac:spMkLst>
            <pc:docMk/>
            <pc:sldMk cId="1701190617" sldId="695"/>
            <ac:spMk id="7" creationId="{1EA4C399-57F0-40B5-BAEB-2013A9A5A742}"/>
          </ac:spMkLst>
        </pc:spChg>
        <pc:picChg chg="add mod">
          <ac:chgData name="Dinh Viet Sang" userId="693b233c-29db-4155-a84a-11e088d973ce" providerId="ADAL" clId="{256904D6-C624-44D2-95D7-38AF566D040A}" dt="2019-08-06T01:58:01.017" v="409" actId="1076"/>
          <ac:picMkLst>
            <pc:docMk/>
            <pc:sldMk cId="1701190617" sldId="695"/>
            <ac:picMk id="3" creationId="{5828C1E0-B7AD-4A3B-AEC2-C0CD2C635704}"/>
          </ac:picMkLst>
        </pc:picChg>
        <pc:picChg chg="del">
          <ac:chgData name="Dinh Viet Sang" userId="693b233c-29db-4155-a84a-11e088d973ce" providerId="ADAL" clId="{256904D6-C624-44D2-95D7-38AF566D040A}" dt="2019-08-06T01:57:55.253" v="406" actId="478"/>
          <ac:picMkLst>
            <pc:docMk/>
            <pc:sldMk cId="1701190617" sldId="695"/>
            <ac:picMk id="8" creationId="{38E2686E-F7DF-438C-AF5C-445601681A0F}"/>
          </ac:picMkLst>
        </pc:picChg>
      </pc:sldChg>
      <pc:sldChg chg="modSp">
        <pc:chgData name="Dinh Viet Sang" userId="693b233c-29db-4155-a84a-11e088d973ce" providerId="ADAL" clId="{256904D6-C624-44D2-95D7-38AF566D040A}" dt="2019-08-06T02:12:04.237" v="770" actId="20577"/>
        <pc:sldMkLst>
          <pc:docMk/>
          <pc:sldMk cId="1936013921" sldId="700"/>
        </pc:sldMkLst>
        <pc:spChg chg="mod">
          <ac:chgData name="Dinh Viet Sang" userId="693b233c-29db-4155-a84a-11e088d973ce" providerId="ADAL" clId="{256904D6-C624-44D2-95D7-38AF566D040A}" dt="2019-08-06T02:12:04.237" v="770" actId="20577"/>
          <ac:spMkLst>
            <pc:docMk/>
            <pc:sldMk cId="1936013921" sldId="700"/>
            <ac:spMk id="4" creationId="{5A1A7DAF-7FA4-4150-AE5B-68357B860277}"/>
          </ac:spMkLst>
        </pc:spChg>
      </pc:sldChg>
      <pc:sldChg chg="addSp delSp modSp add">
        <pc:chgData name="Dinh Viet Sang" userId="693b233c-29db-4155-a84a-11e088d973ce" providerId="ADAL" clId="{256904D6-C624-44D2-95D7-38AF566D040A}" dt="2019-08-06T01:58:59.647" v="462" actId="1076"/>
        <pc:sldMkLst>
          <pc:docMk/>
          <pc:sldMk cId="1548547434" sldId="703"/>
        </pc:sldMkLst>
        <pc:picChg chg="del">
          <ac:chgData name="Dinh Viet Sang" userId="693b233c-29db-4155-a84a-11e088d973ce" providerId="ADAL" clId="{256904D6-C624-44D2-95D7-38AF566D040A}" dt="2019-08-06T01:58:57.501" v="460" actId="478"/>
          <ac:picMkLst>
            <pc:docMk/>
            <pc:sldMk cId="1548547434" sldId="703"/>
            <ac:picMk id="3" creationId="{5828C1E0-B7AD-4A3B-AEC2-C0CD2C635704}"/>
          </ac:picMkLst>
        </pc:picChg>
        <pc:picChg chg="add mod">
          <ac:chgData name="Dinh Viet Sang" userId="693b233c-29db-4155-a84a-11e088d973ce" providerId="ADAL" clId="{256904D6-C624-44D2-95D7-38AF566D040A}" dt="2019-08-06T01:58:59.647" v="462" actId="1076"/>
          <ac:picMkLst>
            <pc:docMk/>
            <pc:sldMk cId="1548547434" sldId="703"/>
            <ac:picMk id="5" creationId="{4E6DBB49-2794-4E36-97A0-3730ED9F954C}"/>
          </ac:picMkLst>
        </pc:picChg>
      </pc:sldChg>
      <pc:sldChg chg="addSp delSp modSp add">
        <pc:chgData name="Dinh Viet Sang" userId="693b233c-29db-4155-a84a-11e088d973ce" providerId="ADAL" clId="{256904D6-C624-44D2-95D7-38AF566D040A}" dt="2019-08-06T02:00:24.330" v="473" actId="1076"/>
        <pc:sldMkLst>
          <pc:docMk/>
          <pc:sldMk cId="457213880" sldId="704"/>
        </pc:sldMkLst>
        <pc:picChg chg="add mod">
          <ac:chgData name="Dinh Viet Sang" userId="693b233c-29db-4155-a84a-11e088d973ce" providerId="ADAL" clId="{256904D6-C624-44D2-95D7-38AF566D040A}" dt="2019-08-06T02:00:24.330" v="473" actId="1076"/>
          <ac:picMkLst>
            <pc:docMk/>
            <pc:sldMk cId="457213880" sldId="704"/>
            <ac:picMk id="3" creationId="{585921D1-728D-4AFA-892B-F798EEA0A2A2}"/>
          </ac:picMkLst>
        </pc:picChg>
        <pc:picChg chg="del">
          <ac:chgData name="Dinh Viet Sang" userId="693b233c-29db-4155-a84a-11e088d973ce" providerId="ADAL" clId="{256904D6-C624-44D2-95D7-38AF566D040A}" dt="2019-08-06T02:00:13.080" v="470" actId="478"/>
          <ac:picMkLst>
            <pc:docMk/>
            <pc:sldMk cId="457213880" sldId="704"/>
            <ac:picMk id="5" creationId="{4E6DBB49-2794-4E36-97A0-3730ED9F954C}"/>
          </ac:picMkLst>
        </pc:picChg>
      </pc:sldChg>
      <pc:sldChg chg="addSp delSp modSp add">
        <pc:chgData name="Dinh Viet Sang" userId="693b233c-29db-4155-a84a-11e088d973ce" providerId="ADAL" clId="{256904D6-C624-44D2-95D7-38AF566D040A}" dt="2019-08-06T02:00:50.423" v="477" actId="1076"/>
        <pc:sldMkLst>
          <pc:docMk/>
          <pc:sldMk cId="330916133" sldId="705"/>
        </pc:sldMkLst>
        <pc:picChg chg="del">
          <ac:chgData name="Dinh Viet Sang" userId="693b233c-29db-4155-a84a-11e088d973ce" providerId="ADAL" clId="{256904D6-C624-44D2-95D7-38AF566D040A}" dt="2019-08-06T02:00:48.204" v="475" actId="478"/>
          <ac:picMkLst>
            <pc:docMk/>
            <pc:sldMk cId="330916133" sldId="705"/>
            <ac:picMk id="3" creationId="{585921D1-728D-4AFA-892B-F798EEA0A2A2}"/>
          </ac:picMkLst>
        </pc:picChg>
        <pc:picChg chg="add mod">
          <ac:chgData name="Dinh Viet Sang" userId="693b233c-29db-4155-a84a-11e088d973ce" providerId="ADAL" clId="{256904D6-C624-44D2-95D7-38AF566D040A}" dt="2019-08-06T02:00:50.423" v="477" actId="1076"/>
          <ac:picMkLst>
            <pc:docMk/>
            <pc:sldMk cId="330916133" sldId="705"/>
            <ac:picMk id="5" creationId="{48067466-176C-4C9B-A0B4-7C8727483EA7}"/>
          </ac:picMkLst>
        </pc:picChg>
      </pc:sldChg>
      <pc:sldChg chg="delSp modSp add">
        <pc:chgData name="Dinh Viet Sang" userId="693b233c-29db-4155-a84a-11e088d973ce" providerId="ADAL" clId="{256904D6-C624-44D2-95D7-38AF566D040A}" dt="2019-08-06T02:50:31.251" v="1548" actId="1076"/>
        <pc:sldMkLst>
          <pc:docMk/>
          <pc:sldMk cId="752727511" sldId="707"/>
        </pc:sldMkLst>
        <pc:spChg chg="mod">
          <ac:chgData name="Dinh Viet Sang" userId="693b233c-29db-4155-a84a-11e088d973ce" providerId="ADAL" clId="{256904D6-C624-44D2-95D7-38AF566D040A}" dt="2019-08-06T02:50:25.287" v="1546" actId="20577"/>
          <ac:spMkLst>
            <pc:docMk/>
            <pc:sldMk cId="752727511" sldId="707"/>
            <ac:spMk id="2" creationId="{00000000-0000-0000-0000-000000000000}"/>
          </ac:spMkLst>
        </pc:spChg>
        <pc:spChg chg="del">
          <ac:chgData name="Dinh Viet Sang" userId="693b233c-29db-4155-a84a-11e088d973ce" providerId="ADAL" clId="{256904D6-C624-44D2-95D7-38AF566D040A}" dt="2019-08-06T02:40:49.897" v="1251" actId="478"/>
          <ac:spMkLst>
            <pc:docMk/>
            <pc:sldMk cId="752727511" sldId="707"/>
            <ac:spMk id="6" creationId="{00000000-0000-0000-0000-000000000000}"/>
          </ac:spMkLst>
        </pc:spChg>
        <pc:spChg chg="mod">
          <ac:chgData name="Dinh Viet Sang" userId="693b233c-29db-4155-a84a-11e088d973ce" providerId="ADAL" clId="{256904D6-C624-44D2-95D7-38AF566D040A}" dt="2019-08-06T02:50:31.251" v="1548" actId="1076"/>
          <ac:spMkLst>
            <pc:docMk/>
            <pc:sldMk cId="752727511" sldId="707"/>
            <ac:spMk id="11" creationId="{00000000-0000-0000-0000-000000000000}"/>
          </ac:spMkLst>
        </pc:spChg>
        <pc:spChg chg="mod">
          <ac:chgData name="Dinh Viet Sang" userId="693b233c-29db-4155-a84a-11e088d973ce" providerId="ADAL" clId="{256904D6-C624-44D2-95D7-38AF566D040A}" dt="2019-08-06T02:08:39.926" v="569" actId="27636"/>
          <ac:spMkLst>
            <pc:docMk/>
            <pc:sldMk cId="752727511" sldId="707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51:33.780" v="1585" actId="14100"/>
        <pc:sldMkLst>
          <pc:docMk/>
          <pc:sldMk cId="1832935957" sldId="708"/>
        </pc:sldMkLst>
        <pc:spChg chg="mod">
          <ac:chgData name="Dinh Viet Sang" userId="693b233c-29db-4155-a84a-11e088d973ce" providerId="ADAL" clId="{256904D6-C624-44D2-95D7-38AF566D040A}" dt="2019-08-06T02:51:33.780" v="1585" actId="14100"/>
          <ac:spMkLst>
            <pc:docMk/>
            <pc:sldMk cId="1832935957" sldId="708"/>
            <ac:spMk id="76" creationId="{00000000-0000-0000-0000-000000000000}"/>
          </ac:spMkLst>
        </pc:spChg>
      </pc:sldChg>
      <pc:sldChg chg="delSp modSp add">
        <pc:chgData name="Dinh Viet Sang" userId="693b233c-29db-4155-a84a-11e088d973ce" providerId="ADAL" clId="{256904D6-C624-44D2-95D7-38AF566D040A}" dt="2019-08-06T02:44:14.376" v="1307" actId="14100"/>
        <pc:sldMkLst>
          <pc:docMk/>
          <pc:sldMk cId="2029511864" sldId="709"/>
        </pc:sldMkLst>
        <pc:spChg chg="del">
          <ac:chgData name="Dinh Viet Sang" userId="693b233c-29db-4155-a84a-11e088d973ce" providerId="ADAL" clId="{256904D6-C624-44D2-95D7-38AF566D040A}" dt="2019-08-06T02:44:04.685" v="1305" actId="478"/>
          <ac:spMkLst>
            <pc:docMk/>
            <pc:sldMk cId="2029511864" sldId="709"/>
            <ac:spMk id="6" creationId="{00000000-0000-0000-0000-000000000000}"/>
          </ac:spMkLst>
        </pc:spChg>
        <pc:spChg chg="mod">
          <ac:chgData name="Dinh Viet Sang" userId="693b233c-29db-4155-a84a-11e088d973ce" providerId="ADAL" clId="{256904D6-C624-44D2-95D7-38AF566D040A}" dt="2019-08-06T02:44:14.376" v="1307" actId="14100"/>
          <ac:spMkLst>
            <pc:docMk/>
            <pc:sldMk cId="2029511864" sldId="709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44:20.267" v="1308" actId="14100"/>
        <pc:sldMkLst>
          <pc:docMk/>
          <pc:sldMk cId="4186062692" sldId="710"/>
        </pc:sldMkLst>
        <pc:spChg chg="mod">
          <ac:chgData name="Dinh Viet Sang" userId="693b233c-29db-4155-a84a-11e088d973ce" providerId="ADAL" clId="{256904D6-C624-44D2-95D7-38AF566D040A}" dt="2019-08-06T02:44:20.267" v="1308" actId="14100"/>
          <ac:spMkLst>
            <pc:docMk/>
            <pc:sldMk cId="4186062692" sldId="710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44:26.253" v="1309" actId="14100"/>
        <pc:sldMkLst>
          <pc:docMk/>
          <pc:sldMk cId="2647532798" sldId="711"/>
        </pc:sldMkLst>
        <pc:spChg chg="mod">
          <ac:chgData name="Dinh Viet Sang" userId="693b233c-29db-4155-a84a-11e088d973ce" providerId="ADAL" clId="{256904D6-C624-44D2-95D7-38AF566D040A}" dt="2019-08-06T02:44:26.253" v="1309" actId="14100"/>
          <ac:spMkLst>
            <pc:docMk/>
            <pc:sldMk cId="2647532798" sldId="711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44:35.639" v="1311" actId="14100"/>
        <pc:sldMkLst>
          <pc:docMk/>
          <pc:sldMk cId="360275991" sldId="712"/>
        </pc:sldMkLst>
        <pc:spChg chg="mod">
          <ac:chgData name="Dinh Viet Sang" userId="693b233c-29db-4155-a84a-11e088d973ce" providerId="ADAL" clId="{256904D6-C624-44D2-95D7-38AF566D040A}" dt="2019-08-06T02:44:35.639" v="1311" actId="14100"/>
          <ac:spMkLst>
            <pc:docMk/>
            <pc:sldMk cId="360275991" sldId="712"/>
            <ac:spMk id="76" creationId="{00000000-0000-0000-0000-000000000000}"/>
          </ac:spMkLst>
        </pc:spChg>
      </pc:sldChg>
      <pc:sldChg chg="modSp add">
        <pc:chgData name="Dinh Viet Sang" userId="693b233c-29db-4155-a84a-11e088d973ce" providerId="ADAL" clId="{256904D6-C624-44D2-95D7-38AF566D040A}" dt="2019-08-06T02:12:55.095" v="830" actId="20577"/>
        <pc:sldMkLst>
          <pc:docMk/>
          <pc:sldMk cId="717465630" sldId="714"/>
        </pc:sldMkLst>
        <pc:spChg chg="mod">
          <ac:chgData name="Dinh Viet Sang" userId="693b233c-29db-4155-a84a-11e088d973ce" providerId="ADAL" clId="{256904D6-C624-44D2-95D7-38AF566D040A}" dt="2019-08-06T02:12:55.095" v="830" actId="20577"/>
          <ac:spMkLst>
            <pc:docMk/>
            <pc:sldMk cId="717465630" sldId="714"/>
            <ac:spMk id="4" creationId="{5A1A7DAF-7FA4-4150-AE5B-68357B860277}"/>
          </ac:spMkLst>
        </pc:spChg>
      </pc:sldChg>
      <pc:sldChg chg="modSp add">
        <pc:chgData name="Dinh Viet Sang" userId="693b233c-29db-4155-a84a-11e088d973ce" providerId="ADAL" clId="{256904D6-C624-44D2-95D7-38AF566D040A}" dt="2019-08-06T02:18:56.348" v="1012" actId="14100"/>
        <pc:sldMkLst>
          <pc:docMk/>
          <pc:sldMk cId="3860278617" sldId="715"/>
        </pc:sldMkLst>
        <pc:spChg chg="mod">
          <ac:chgData name="Dinh Viet Sang" userId="693b233c-29db-4155-a84a-11e088d973ce" providerId="ADAL" clId="{256904D6-C624-44D2-95D7-38AF566D040A}" dt="2019-08-06T02:18:56.348" v="1012" actId="14100"/>
          <ac:spMkLst>
            <pc:docMk/>
            <pc:sldMk cId="3860278617" sldId="715"/>
            <ac:spMk id="4" creationId="{5A1A7DAF-7FA4-4150-AE5B-68357B860277}"/>
          </ac:spMkLst>
        </pc:spChg>
      </pc:sldChg>
      <pc:sldChg chg="modSp add">
        <pc:chgData name="Dinh Viet Sang" userId="693b233c-29db-4155-a84a-11e088d973ce" providerId="ADAL" clId="{256904D6-C624-44D2-95D7-38AF566D040A}" dt="2019-08-06T02:14:36.871" v="892" actId="14100"/>
        <pc:sldMkLst>
          <pc:docMk/>
          <pc:sldMk cId="2173128340" sldId="716"/>
        </pc:sldMkLst>
        <pc:picChg chg="mod">
          <ac:chgData name="Dinh Viet Sang" userId="693b233c-29db-4155-a84a-11e088d973ce" providerId="ADAL" clId="{256904D6-C624-44D2-95D7-38AF566D040A}" dt="2019-08-06T02:14:36.871" v="892" actId="14100"/>
          <ac:picMkLst>
            <pc:docMk/>
            <pc:sldMk cId="2173128340" sldId="716"/>
            <ac:picMk id="6" creationId="{A2C05300-1397-48DA-A39B-57110128F934}"/>
          </ac:picMkLst>
        </pc:picChg>
      </pc:sldChg>
      <pc:sldChg chg="modSp add">
        <pc:chgData name="Dinh Viet Sang" userId="693b233c-29db-4155-a84a-11e088d973ce" providerId="ADAL" clId="{256904D6-C624-44D2-95D7-38AF566D040A}" dt="2019-08-06T02:14:32.846" v="890" actId="14100"/>
        <pc:sldMkLst>
          <pc:docMk/>
          <pc:sldMk cId="3246508907" sldId="921"/>
        </pc:sldMkLst>
        <pc:picChg chg="mod">
          <ac:chgData name="Dinh Viet Sang" userId="693b233c-29db-4155-a84a-11e088d973ce" providerId="ADAL" clId="{256904D6-C624-44D2-95D7-38AF566D040A}" dt="2019-08-06T02:14:32.846" v="890" actId="14100"/>
          <ac:picMkLst>
            <pc:docMk/>
            <pc:sldMk cId="3246508907" sldId="921"/>
            <ac:picMk id="3" creationId="{6DBC5A82-BD2A-4EA3-B280-B6700F887899}"/>
          </ac:picMkLst>
        </pc:picChg>
      </pc:sldChg>
      <pc:sldChg chg="modSp add">
        <pc:chgData name="Dinh Viet Sang" userId="693b233c-29db-4155-a84a-11e088d973ce" providerId="ADAL" clId="{256904D6-C624-44D2-95D7-38AF566D040A}" dt="2019-08-06T02:15:26.511" v="896" actId="1076"/>
        <pc:sldMkLst>
          <pc:docMk/>
          <pc:sldMk cId="3320334478" sldId="924"/>
        </pc:sldMkLst>
        <pc:picChg chg="mod">
          <ac:chgData name="Dinh Viet Sang" userId="693b233c-29db-4155-a84a-11e088d973ce" providerId="ADAL" clId="{256904D6-C624-44D2-95D7-38AF566D040A}" dt="2019-08-06T02:15:26.511" v="896" actId="1076"/>
          <ac:picMkLst>
            <pc:docMk/>
            <pc:sldMk cId="3320334478" sldId="924"/>
            <ac:picMk id="4" creationId="{9D81FE61-FA71-452F-B0F0-E2E4FC3E1EFE}"/>
          </ac:picMkLst>
        </pc:picChg>
      </pc:sldChg>
      <pc:sldChg chg="modSp add">
        <pc:chgData name="Dinh Viet Sang" userId="693b233c-29db-4155-a84a-11e088d973ce" providerId="ADAL" clId="{256904D6-C624-44D2-95D7-38AF566D040A}" dt="2019-08-06T02:15:33.206" v="898" actId="14100"/>
        <pc:sldMkLst>
          <pc:docMk/>
          <pc:sldMk cId="1278043564" sldId="925"/>
        </pc:sldMkLst>
        <pc:picChg chg="mod">
          <ac:chgData name="Dinh Viet Sang" userId="693b233c-29db-4155-a84a-11e088d973ce" providerId="ADAL" clId="{256904D6-C624-44D2-95D7-38AF566D040A}" dt="2019-08-06T02:15:33.206" v="898" actId="14100"/>
          <ac:picMkLst>
            <pc:docMk/>
            <pc:sldMk cId="1278043564" sldId="925"/>
            <ac:picMk id="3" creationId="{F6703C7D-FC7F-4C91-A212-04698271F401}"/>
          </ac:picMkLst>
        </pc:picChg>
      </pc:sldChg>
      <pc:sldChg chg="modSp add">
        <pc:chgData name="Dinh Viet Sang" userId="693b233c-29db-4155-a84a-11e088d973ce" providerId="ADAL" clId="{256904D6-C624-44D2-95D7-38AF566D040A}" dt="2019-08-06T02:15:40.060" v="900" actId="14100"/>
        <pc:sldMkLst>
          <pc:docMk/>
          <pc:sldMk cId="1419981464" sldId="926"/>
        </pc:sldMkLst>
        <pc:picChg chg="mod">
          <ac:chgData name="Dinh Viet Sang" userId="693b233c-29db-4155-a84a-11e088d973ce" providerId="ADAL" clId="{256904D6-C624-44D2-95D7-38AF566D040A}" dt="2019-08-06T02:15:40.060" v="900" actId="14100"/>
          <ac:picMkLst>
            <pc:docMk/>
            <pc:sldMk cId="1419981464" sldId="926"/>
            <ac:picMk id="4" creationId="{6501446D-CBAA-441E-A97A-993C33B7E00A}"/>
          </ac:picMkLst>
        </pc:picChg>
      </pc:sldChg>
      <pc:sldChg chg="modSp add">
        <pc:chgData name="Dinh Viet Sang" userId="693b233c-29db-4155-a84a-11e088d973ce" providerId="ADAL" clId="{256904D6-C624-44D2-95D7-38AF566D040A}" dt="2019-08-06T02:15:46.712" v="902" actId="14100"/>
        <pc:sldMkLst>
          <pc:docMk/>
          <pc:sldMk cId="2755766827" sldId="927"/>
        </pc:sldMkLst>
        <pc:picChg chg="mod">
          <ac:chgData name="Dinh Viet Sang" userId="693b233c-29db-4155-a84a-11e088d973ce" providerId="ADAL" clId="{256904D6-C624-44D2-95D7-38AF566D040A}" dt="2019-08-06T02:15:46.712" v="902" actId="14100"/>
          <ac:picMkLst>
            <pc:docMk/>
            <pc:sldMk cId="2755766827" sldId="927"/>
            <ac:picMk id="3" creationId="{FBD4E8C5-A082-49BD-86D3-22FF70C76746}"/>
          </ac:picMkLst>
        </pc:picChg>
      </pc:sldChg>
      <pc:sldChg chg="modSp add">
        <pc:chgData name="Dinh Viet Sang" userId="693b233c-29db-4155-a84a-11e088d973ce" providerId="ADAL" clId="{256904D6-C624-44D2-95D7-38AF566D040A}" dt="2019-08-06T02:15:54.175" v="905" actId="1076"/>
        <pc:sldMkLst>
          <pc:docMk/>
          <pc:sldMk cId="2950935165" sldId="928"/>
        </pc:sldMkLst>
        <pc:picChg chg="mod">
          <ac:chgData name="Dinh Viet Sang" userId="693b233c-29db-4155-a84a-11e088d973ce" providerId="ADAL" clId="{256904D6-C624-44D2-95D7-38AF566D040A}" dt="2019-08-06T02:15:54.175" v="905" actId="1076"/>
          <ac:picMkLst>
            <pc:docMk/>
            <pc:sldMk cId="2950935165" sldId="928"/>
            <ac:picMk id="4" creationId="{F68DF731-7B1F-4054-B23C-CABA1A201826}"/>
          </ac:picMkLst>
        </pc:picChg>
      </pc:sldChg>
      <pc:sldChg chg="modSp add">
        <pc:chgData name="Dinh Viet Sang" userId="693b233c-29db-4155-a84a-11e088d973ce" providerId="ADAL" clId="{256904D6-C624-44D2-95D7-38AF566D040A}" dt="2019-08-06T02:16:01.169" v="907" actId="14100"/>
        <pc:sldMkLst>
          <pc:docMk/>
          <pc:sldMk cId="641686282" sldId="929"/>
        </pc:sldMkLst>
        <pc:picChg chg="mod">
          <ac:chgData name="Dinh Viet Sang" userId="693b233c-29db-4155-a84a-11e088d973ce" providerId="ADAL" clId="{256904D6-C624-44D2-95D7-38AF566D040A}" dt="2019-08-06T02:16:01.169" v="907" actId="14100"/>
          <ac:picMkLst>
            <pc:docMk/>
            <pc:sldMk cId="641686282" sldId="929"/>
            <ac:picMk id="3" creationId="{CB2DDE80-4856-4B8A-8A32-E772D53E1CC7}"/>
          </ac:picMkLst>
        </pc:picChg>
      </pc:sldChg>
      <pc:sldChg chg="modSp add">
        <pc:chgData name="Dinh Viet Sang" userId="693b233c-29db-4155-a84a-11e088d973ce" providerId="ADAL" clId="{256904D6-C624-44D2-95D7-38AF566D040A}" dt="2019-08-06T02:16:10.331" v="910" actId="1076"/>
        <pc:sldMkLst>
          <pc:docMk/>
          <pc:sldMk cId="3590361816" sldId="930"/>
        </pc:sldMkLst>
        <pc:picChg chg="mod">
          <ac:chgData name="Dinh Viet Sang" userId="693b233c-29db-4155-a84a-11e088d973ce" providerId="ADAL" clId="{256904D6-C624-44D2-95D7-38AF566D040A}" dt="2019-08-06T02:16:10.331" v="910" actId="1076"/>
          <ac:picMkLst>
            <pc:docMk/>
            <pc:sldMk cId="3590361816" sldId="930"/>
            <ac:picMk id="4" creationId="{DC5EF1AE-6F1A-4996-915F-77CE192CFEC9}"/>
          </ac:picMkLst>
        </pc:picChg>
      </pc:sldChg>
      <pc:sldChg chg="modSp add">
        <pc:chgData name="Dinh Viet Sang" userId="693b233c-29db-4155-a84a-11e088d973ce" providerId="ADAL" clId="{256904D6-C624-44D2-95D7-38AF566D040A}" dt="2019-08-06T02:16:17.622" v="913" actId="1076"/>
        <pc:sldMkLst>
          <pc:docMk/>
          <pc:sldMk cId="3696047810" sldId="931"/>
        </pc:sldMkLst>
        <pc:picChg chg="mod">
          <ac:chgData name="Dinh Viet Sang" userId="693b233c-29db-4155-a84a-11e088d973ce" providerId="ADAL" clId="{256904D6-C624-44D2-95D7-38AF566D040A}" dt="2019-08-06T02:16:17.622" v="913" actId="1076"/>
          <ac:picMkLst>
            <pc:docMk/>
            <pc:sldMk cId="3696047810" sldId="931"/>
            <ac:picMk id="3" creationId="{F79CC92D-F3F1-421D-A59C-E6F02F9B9395}"/>
          </ac:picMkLst>
        </pc:picChg>
      </pc:sldChg>
      <pc:sldChg chg="modSp add">
        <pc:chgData name="Dinh Viet Sang" userId="693b233c-29db-4155-a84a-11e088d973ce" providerId="ADAL" clId="{256904D6-C624-44D2-95D7-38AF566D040A}" dt="2019-08-06T02:16:25.159" v="916" actId="1076"/>
        <pc:sldMkLst>
          <pc:docMk/>
          <pc:sldMk cId="3915546308" sldId="932"/>
        </pc:sldMkLst>
        <pc:picChg chg="mod">
          <ac:chgData name="Dinh Viet Sang" userId="693b233c-29db-4155-a84a-11e088d973ce" providerId="ADAL" clId="{256904D6-C624-44D2-95D7-38AF566D040A}" dt="2019-08-06T02:16:25.159" v="916" actId="1076"/>
          <ac:picMkLst>
            <pc:docMk/>
            <pc:sldMk cId="3915546308" sldId="932"/>
            <ac:picMk id="4" creationId="{1E2F196B-5172-455A-93A3-4F3F3D7792BA}"/>
          </ac:picMkLst>
        </pc:picChg>
      </pc:sldChg>
      <pc:sldChg chg="modSp add">
        <pc:chgData name="Dinh Viet Sang" userId="693b233c-29db-4155-a84a-11e088d973ce" providerId="ADAL" clId="{256904D6-C624-44D2-95D7-38AF566D040A}" dt="2019-08-06T02:16:30.654" v="919" actId="1076"/>
        <pc:sldMkLst>
          <pc:docMk/>
          <pc:sldMk cId="3404148518" sldId="933"/>
        </pc:sldMkLst>
        <pc:picChg chg="mod">
          <ac:chgData name="Dinh Viet Sang" userId="693b233c-29db-4155-a84a-11e088d973ce" providerId="ADAL" clId="{256904D6-C624-44D2-95D7-38AF566D040A}" dt="2019-08-06T02:16:30.654" v="919" actId="1076"/>
          <ac:picMkLst>
            <pc:docMk/>
            <pc:sldMk cId="3404148518" sldId="933"/>
            <ac:picMk id="3" creationId="{D29D7775-1EA9-4134-BD93-C91B59766BB9}"/>
          </ac:picMkLst>
        </pc:picChg>
      </pc:sldChg>
      <pc:sldChg chg="modSp add">
        <pc:chgData name="Dinh Viet Sang" userId="693b233c-29db-4155-a84a-11e088d973ce" providerId="ADAL" clId="{256904D6-C624-44D2-95D7-38AF566D040A}" dt="2019-08-06T02:16:37.220" v="922" actId="1076"/>
        <pc:sldMkLst>
          <pc:docMk/>
          <pc:sldMk cId="4118132071" sldId="934"/>
        </pc:sldMkLst>
        <pc:picChg chg="mod">
          <ac:chgData name="Dinh Viet Sang" userId="693b233c-29db-4155-a84a-11e088d973ce" providerId="ADAL" clId="{256904D6-C624-44D2-95D7-38AF566D040A}" dt="2019-08-06T02:16:37.220" v="922" actId="1076"/>
          <ac:picMkLst>
            <pc:docMk/>
            <pc:sldMk cId="4118132071" sldId="934"/>
            <ac:picMk id="4" creationId="{1D5B1AD7-E9BF-4356-A314-42BA9C7EB3F0}"/>
          </ac:picMkLst>
        </pc:picChg>
      </pc:sldChg>
      <pc:sldChg chg="modSp add">
        <pc:chgData name="Dinh Viet Sang" userId="693b233c-29db-4155-a84a-11e088d973ce" providerId="ADAL" clId="{256904D6-C624-44D2-95D7-38AF566D040A}" dt="2019-08-06T02:16:44.630" v="925" actId="1076"/>
        <pc:sldMkLst>
          <pc:docMk/>
          <pc:sldMk cId="3755723582" sldId="935"/>
        </pc:sldMkLst>
        <pc:picChg chg="mod">
          <ac:chgData name="Dinh Viet Sang" userId="693b233c-29db-4155-a84a-11e088d973ce" providerId="ADAL" clId="{256904D6-C624-44D2-95D7-38AF566D040A}" dt="2019-08-06T02:16:44.630" v="925" actId="1076"/>
          <ac:picMkLst>
            <pc:docMk/>
            <pc:sldMk cId="3755723582" sldId="935"/>
            <ac:picMk id="3" creationId="{2054A89E-9912-431B-93A7-15EB3B78B430}"/>
          </ac:picMkLst>
        </pc:picChg>
      </pc:sldChg>
      <pc:sldChg chg="modSp add">
        <pc:chgData name="Dinh Viet Sang" userId="693b233c-29db-4155-a84a-11e088d973ce" providerId="ADAL" clId="{256904D6-C624-44D2-95D7-38AF566D040A}" dt="2019-08-06T02:16:54.983" v="928" actId="1076"/>
        <pc:sldMkLst>
          <pc:docMk/>
          <pc:sldMk cId="1690415490" sldId="936"/>
        </pc:sldMkLst>
        <pc:picChg chg="mod">
          <ac:chgData name="Dinh Viet Sang" userId="693b233c-29db-4155-a84a-11e088d973ce" providerId="ADAL" clId="{256904D6-C624-44D2-95D7-38AF566D040A}" dt="2019-08-06T02:16:54.983" v="928" actId="1076"/>
          <ac:picMkLst>
            <pc:docMk/>
            <pc:sldMk cId="1690415490" sldId="936"/>
            <ac:picMk id="4" creationId="{2D9E4ED2-5017-4DE8-BF48-266A1701E8B8}"/>
          </ac:picMkLst>
        </pc:picChg>
      </pc:sldChg>
      <pc:sldChg chg="modSp add">
        <pc:chgData name="Dinh Viet Sang" userId="693b233c-29db-4155-a84a-11e088d973ce" providerId="ADAL" clId="{256904D6-C624-44D2-95D7-38AF566D040A}" dt="2019-08-06T02:17:01.331" v="931" actId="1076"/>
        <pc:sldMkLst>
          <pc:docMk/>
          <pc:sldMk cId="2020641581" sldId="937"/>
        </pc:sldMkLst>
        <pc:picChg chg="mod">
          <ac:chgData name="Dinh Viet Sang" userId="693b233c-29db-4155-a84a-11e088d973ce" providerId="ADAL" clId="{256904D6-C624-44D2-95D7-38AF566D040A}" dt="2019-08-06T02:17:01.331" v="931" actId="1076"/>
          <ac:picMkLst>
            <pc:docMk/>
            <pc:sldMk cId="2020641581" sldId="937"/>
            <ac:picMk id="3" creationId="{1DB192B3-1F78-479A-8F3E-E37B9DFD1ABF}"/>
          </ac:picMkLst>
        </pc:picChg>
      </pc:sldChg>
      <pc:sldChg chg="modSp add">
        <pc:chgData name="Dinh Viet Sang" userId="693b233c-29db-4155-a84a-11e088d973ce" providerId="ADAL" clId="{256904D6-C624-44D2-95D7-38AF566D040A}" dt="2019-08-06T02:17:09.575" v="934" actId="1076"/>
        <pc:sldMkLst>
          <pc:docMk/>
          <pc:sldMk cId="1578291251" sldId="940"/>
        </pc:sldMkLst>
        <pc:picChg chg="mod">
          <ac:chgData name="Dinh Viet Sang" userId="693b233c-29db-4155-a84a-11e088d973ce" providerId="ADAL" clId="{256904D6-C624-44D2-95D7-38AF566D040A}" dt="2019-08-06T02:17:09.575" v="934" actId="1076"/>
          <ac:picMkLst>
            <pc:docMk/>
            <pc:sldMk cId="1578291251" sldId="940"/>
            <ac:picMk id="3" creationId="{1BC99CF5-DA60-47D4-98C5-EF447256DAE3}"/>
          </ac:picMkLst>
        </pc:picChg>
      </pc:sldChg>
      <pc:sldChg chg="modSp add">
        <pc:chgData name="Dinh Viet Sang" userId="693b233c-29db-4155-a84a-11e088d973ce" providerId="ADAL" clId="{256904D6-C624-44D2-95D7-38AF566D040A}" dt="2019-08-06T02:17:21.102" v="940" actId="1076"/>
        <pc:sldMkLst>
          <pc:docMk/>
          <pc:sldMk cId="1108108186" sldId="941"/>
        </pc:sldMkLst>
        <pc:picChg chg="mod">
          <ac:chgData name="Dinh Viet Sang" userId="693b233c-29db-4155-a84a-11e088d973ce" providerId="ADAL" clId="{256904D6-C624-44D2-95D7-38AF566D040A}" dt="2019-08-06T02:17:21.102" v="940" actId="1076"/>
          <ac:picMkLst>
            <pc:docMk/>
            <pc:sldMk cId="1108108186" sldId="941"/>
            <ac:picMk id="4" creationId="{5A2189CF-485D-4CB7-9305-A9F8F9B624C0}"/>
          </ac:picMkLst>
        </pc:picChg>
      </pc:sldChg>
      <pc:sldChg chg="modSp add">
        <pc:chgData name="Dinh Viet Sang" userId="693b233c-29db-4155-a84a-11e088d973ce" providerId="ADAL" clId="{256904D6-C624-44D2-95D7-38AF566D040A}" dt="2019-08-06T02:17:32.933" v="944" actId="1076"/>
        <pc:sldMkLst>
          <pc:docMk/>
          <pc:sldMk cId="3244791495" sldId="943"/>
        </pc:sldMkLst>
        <pc:picChg chg="mod">
          <ac:chgData name="Dinh Viet Sang" userId="693b233c-29db-4155-a84a-11e088d973ce" providerId="ADAL" clId="{256904D6-C624-44D2-95D7-38AF566D040A}" dt="2019-08-06T02:17:32.933" v="944" actId="1076"/>
          <ac:picMkLst>
            <pc:docMk/>
            <pc:sldMk cId="3244791495" sldId="943"/>
            <ac:picMk id="3" creationId="{58612A99-69D3-4820-90FC-609F7627E46F}"/>
          </ac:picMkLst>
        </pc:picChg>
      </pc:sldChg>
      <pc:sldChg chg="modSp add">
        <pc:chgData name="Dinh Viet Sang" userId="693b233c-29db-4155-a84a-11e088d973ce" providerId="ADAL" clId="{256904D6-C624-44D2-95D7-38AF566D040A}" dt="2019-08-06T02:17:41.045" v="947" actId="1076"/>
        <pc:sldMkLst>
          <pc:docMk/>
          <pc:sldMk cId="346447627" sldId="944"/>
        </pc:sldMkLst>
        <pc:picChg chg="mod">
          <ac:chgData name="Dinh Viet Sang" userId="693b233c-29db-4155-a84a-11e088d973ce" providerId="ADAL" clId="{256904D6-C624-44D2-95D7-38AF566D040A}" dt="2019-08-06T02:17:41.045" v="947" actId="1076"/>
          <ac:picMkLst>
            <pc:docMk/>
            <pc:sldMk cId="346447627" sldId="944"/>
            <ac:picMk id="4" creationId="{B07F3020-F9E7-45BE-A938-EB6F9E069F6B}"/>
          </ac:picMkLst>
        </pc:picChg>
      </pc:sldChg>
      <pc:sldChg chg="modSp add">
        <pc:chgData name="Dinh Viet Sang" userId="693b233c-29db-4155-a84a-11e088d973ce" providerId="ADAL" clId="{256904D6-C624-44D2-95D7-38AF566D040A}" dt="2019-08-06T02:17:45.406" v="949" actId="14100"/>
        <pc:sldMkLst>
          <pc:docMk/>
          <pc:sldMk cId="698751506" sldId="946"/>
        </pc:sldMkLst>
        <pc:picChg chg="mod">
          <ac:chgData name="Dinh Viet Sang" userId="693b233c-29db-4155-a84a-11e088d973ce" providerId="ADAL" clId="{256904D6-C624-44D2-95D7-38AF566D040A}" dt="2019-08-06T02:17:45.406" v="949" actId="14100"/>
          <ac:picMkLst>
            <pc:docMk/>
            <pc:sldMk cId="698751506" sldId="946"/>
            <ac:picMk id="1026" creationId="{59B67BDB-4870-4BCD-BC98-0903A1763A6A}"/>
          </ac:picMkLst>
        </pc:picChg>
      </pc:sldChg>
      <pc:sldChg chg="modSp add">
        <pc:chgData name="Dinh Viet Sang" userId="693b233c-29db-4155-a84a-11e088d973ce" providerId="ADAL" clId="{256904D6-C624-44D2-95D7-38AF566D040A}" dt="2019-08-06T02:17:50.766" v="951" actId="1076"/>
        <pc:sldMkLst>
          <pc:docMk/>
          <pc:sldMk cId="2762487604" sldId="947"/>
        </pc:sldMkLst>
        <pc:spChg chg="mod">
          <ac:chgData name="Dinh Viet Sang" userId="693b233c-29db-4155-a84a-11e088d973ce" providerId="ADAL" clId="{256904D6-C624-44D2-95D7-38AF566D040A}" dt="2019-08-06T02:17:50.766" v="951" actId="1076"/>
          <ac:spMkLst>
            <pc:docMk/>
            <pc:sldMk cId="2762487604" sldId="947"/>
            <ac:spMk id="2" creationId="{00000000-0000-0000-0000-000000000000}"/>
          </ac:spMkLst>
        </pc:spChg>
        <pc:picChg chg="mod">
          <ac:chgData name="Dinh Viet Sang" userId="693b233c-29db-4155-a84a-11e088d973ce" providerId="ADAL" clId="{256904D6-C624-44D2-95D7-38AF566D040A}" dt="2019-08-06T02:17:47.927" v="950" actId="1076"/>
          <ac:picMkLst>
            <pc:docMk/>
            <pc:sldMk cId="2762487604" sldId="947"/>
            <ac:picMk id="3074" creationId="{B5443D4C-92D5-424B-AAFD-FFF368D09EC9}"/>
          </ac:picMkLst>
        </pc:picChg>
      </pc:sldChg>
      <pc:sldChg chg="add">
        <pc:chgData name="Dinh Viet Sang" userId="693b233c-29db-4155-a84a-11e088d973ce" providerId="ADAL" clId="{256904D6-C624-44D2-95D7-38AF566D040A}" dt="2019-08-06T02:15:04.837" v="893"/>
        <pc:sldMkLst>
          <pc:docMk/>
          <pc:sldMk cId="3183447248" sldId="948"/>
        </pc:sldMkLst>
      </pc:sldChg>
      <pc:sldChg chg="modSp add">
        <pc:chgData name="Dinh Viet Sang" userId="693b233c-29db-4155-a84a-11e088d973ce" providerId="ADAL" clId="{256904D6-C624-44D2-95D7-38AF566D040A}" dt="2019-08-06T02:18:11.469" v="954" actId="1076"/>
        <pc:sldMkLst>
          <pc:docMk/>
          <pc:sldMk cId="2357520246" sldId="949"/>
        </pc:sldMkLst>
        <pc:picChg chg="mod">
          <ac:chgData name="Dinh Viet Sang" userId="693b233c-29db-4155-a84a-11e088d973ce" providerId="ADAL" clId="{256904D6-C624-44D2-95D7-38AF566D040A}" dt="2019-08-06T02:18:11.469" v="954" actId="1076"/>
          <ac:picMkLst>
            <pc:docMk/>
            <pc:sldMk cId="2357520246" sldId="949"/>
            <ac:picMk id="5" creationId="{A989FDB4-0751-44CA-96CD-4A2C0699567E}"/>
          </ac:picMkLst>
        </pc:picChg>
      </pc:sldChg>
      <pc:sldChg chg="modSp add">
        <pc:chgData name="Dinh Viet Sang" userId="693b233c-29db-4155-a84a-11e088d973ce" providerId="ADAL" clId="{256904D6-C624-44D2-95D7-38AF566D040A}" dt="2019-08-06T02:24:32.586" v="1053" actId="14100"/>
        <pc:sldMkLst>
          <pc:docMk/>
          <pc:sldMk cId="1569258148" sldId="950"/>
        </pc:sldMkLst>
        <pc:spChg chg="mod">
          <ac:chgData name="Dinh Viet Sang" userId="693b233c-29db-4155-a84a-11e088d973ce" providerId="ADAL" clId="{256904D6-C624-44D2-95D7-38AF566D040A}" dt="2019-08-06T02:24:32.586" v="1053" actId="14100"/>
          <ac:spMkLst>
            <pc:docMk/>
            <pc:sldMk cId="1569258148" sldId="950"/>
            <ac:spMk id="4" creationId="{5A1A7DAF-7FA4-4150-AE5B-68357B860277}"/>
          </ac:spMkLst>
        </pc:spChg>
      </pc:sldChg>
      <pc:sldChg chg="modSp add">
        <pc:chgData name="Dinh Viet Sang" userId="693b233c-29db-4155-a84a-11e088d973ce" providerId="ADAL" clId="{256904D6-C624-44D2-95D7-38AF566D040A}" dt="2019-08-06T02:26:38.831" v="1115" actId="20577"/>
        <pc:sldMkLst>
          <pc:docMk/>
          <pc:sldMk cId="340014342" sldId="951"/>
        </pc:sldMkLst>
        <pc:spChg chg="mod">
          <ac:chgData name="Dinh Viet Sang" userId="693b233c-29db-4155-a84a-11e088d973ce" providerId="ADAL" clId="{256904D6-C624-44D2-95D7-38AF566D040A}" dt="2019-08-06T02:26:38.831" v="1115" actId="20577"/>
          <ac:spMkLst>
            <pc:docMk/>
            <pc:sldMk cId="340014342" sldId="951"/>
            <ac:spMk id="4" creationId="{5A1A7DAF-7FA4-4150-AE5B-68357B860277}"/>
          </ac:spMkLst>
        </pc:spChg>
      </pc:sldChg>
      <pc:sldChg chg="addSp delSp modSp add">
        <pc:chgData name="Dinh Viet Sang" userId="693b233c-29db-4155-a84a-11e088d973ce" providerId="ADAL" clId="{256904D6-C624-44D2-95D7-38AF566D040A}" dt="2019-08-06T02:31:52.101" v="1175"/>
        <pc:sldMkLst>
          <pc:docMk/>
          <pc:sldMk cId="2367308689" sldId="952"/>
        </pc:sldMkLst>
        <pc:spChg chg="mod">
          <ac:chgData name="Dinh Viet Sang" userId="693b233c-29db-4155-a84a-11e088d973ce" providerId="ADAL" clId="{256904D6-C624-44D2-95D7-38AF566D040A}" dt="2019-08-06T02:31:52.101" v="1175"/>
          <ac:spMkLst>
            <pc:docMk/>
            <pc:sldMk cId="2367308689" sldId="952"/>
            <ac:spMk id="2" creationId="{00000000-0000-0000-0000-000000000000}"/>
          </ac:spMkLst>
        </pc:spChg>
        <pc:picChg chg="add mod">
          <ac:chgData name="Dinh Viet Sang" userId="693b233c-29db-4155-a84a-11e088d973ce" providerId="ADAL" clId="{256904D6-C624-44D2-95D7-38AF566D040A}" dt="2019-08-06T02:31:34.282" v="1174" actId="1076"/>
          <ac:picMkLst>
            <pc:docMk/>
            <pc:sldMk cId="2367308689" sldId="952"/>
            <ac:picMk id="4" creationId="{B4EC8246-0A29-4B20-B3A6-77942390348C}"/>
          </ac:picMkLst>
        </pc:picChg>
        <pc:picChg chg="del">
          <ac:chgData name="Dinh Viet Sang" userId="693b233c-29db-4155-a84a-11e088d973ce" providerId="ADAL" clId="{256904D6-C624-44D2-95D7-38AF566D040A}" dt="2019-08-06T02:31:31.961" v="1172" actId="478"/>
          <ac:picMkLst>
            <pc:docMk/>
            <pc:sldMk cId="2367308689" sldId="952"/>
            <ac:picMk id="1026" creationId="{00000000-0000-0000-0000-000000000000}"/>
          </ac:picMkLst>
        </pc:picChg>
      </pc:sldChg>
      <pc:sldChg chg="addSp delSp modSp add">
        <pc:chgData name="Dinh Viet Sang" userId="693b233c-29db-4155-a84a-11e088d973ce" providerId="ADAL" clId="{256904D6-C624-44D2-95D7-38AF566D040A}" dt="2019-08-06T02:33:26.997" v="1199" actId="1076"/>
        <pc:sldMkLst>
          <pc:docMk/>
          <pc:sldMk cId="2713483268" sldId="953"/>
        </pc:sldMkLst>
        <pc:spChg chg="mod">
          <ac:chgData name="Dinh Viet Sang" userId="693b233c-29db-4155-a84a-11e088d973ce" providerId="ADAL" clId="{256904D6-C624-44D2-95D7-38AF566D040A}" dt="2019-08-06T02:33:16.098" v="1197" actId="20577"/>
          <ac:spMkLst>
            <pc:docMk/>
            <pc:sldMk cId="2713483268" sldId="953"/>
            <ac:spMk id="2" creationId="{00000000-0000-0000-0000-000000000000}"/>
          </ac:spMkLst>
        </pc:spChg>
        <pc:spChg chg="add mod">
          <ac:chgData name="Dinh Viet Sang" userId="693b233c-29db-4155-a84a-11e088d973ce" providerId="ADAL" clId="{256904D6-C624-44D2-95D7-38AF566D040A}" dt="2019-08-06T02:33:22.398" v="1198" actId="403"/>
          <ac:spMkLst>
            <pc:docMk/>
            <pc:sldMk cId="2713483268" sldId="953"/>
            <ac:spMk id="5" creationId="{6FF320C0-8F27-4767-BAFC-4285E8065F2B}"/>
          </ac:spMkLst>
        </pc:spChg>
        <pc:spChg chg="add mod">
          <ac:chgData name="Dinh Viet Sang" userId="693b233c-29db-4155-a84a-11e088d973ce" providerId="ADAL" clId="{256904D6-C624-44D2-95D7-38AF566D040A}" dt="2019-08-06T02:33:26.997" v="1199" actId="1076"/>
          <ac:spMkLst>
            <pc:docMk/>
            <pc:sldMk cId="2713483268" sldId="953"/>
            <ac:spMk id="6" creationId="{32760299-4FD9-44AA-9BBE-2B52DBE411EA}"/>
          </ac:spMkLst>
        </pc:spChg>
        <pc:picChg chg="del">
          <ac:chgData name="Dinh Viet Sang" userId="693b233c-29db-4155-a84a-11e088d973ce" providerId="ADAL" clId="{256904D6-C624-44D2-95D7-38AF566D040A}" dt="2019-08-06T02:32:55.823" v="1177" actId="478"/>
          <ac:picMkLst>
            <pc:docMk/>
            <pc:sldMk cId="2713483268" sldId="953"/>
            <ac:picMk id="4" creationId="{B4EC8246-0A29-4B20-B3A6-77942390348C}"/>
          </ac:picMkLst>
        </pc:picChg>
      </pc:sldChg>
      <pc:sldChg chg="addSp delSp modSp add">
        <pc:chgData name="Dinh Viet Sang" userId="693b233c-29db-4155-a84a-11e088d973ce" providerId="ADAL" clId="{256904D6-C624-44D2-95D7-38AF566D040A}" dt="2019-08-06T02:50:14.517" v="1518" actId="14100"/>
        <pc:sldMkLst>
          <pc:docMk/>
          <pc:sldMk cId="405963825" sldId="954"/>
        </pc:sldMkLst>
        <pc:spChg chg="mod">
          <ac:chgData name="Dinh Viet Sang" userId="693b233c-29db-4155-a84a-11e088d973ce" providerId="ADAL" clId="{256904D6-C624-44D2-95D7-38AF566D040A}" dt="2019-08-06T02:39:49.650" v="1241" actId="20577"/>
          <ac:spMkLst>
            <pc:docMk/>
            <pc:sldMk cId="405963825" sldId="954"/>
            <ac:spMk id="2" creationId="{00000000-0000-0000-0000-000000000000}"/>
          </ac:spMkLst>
        </pc:spChg>
        <pc:spChg chg="add mod">
          <ac:chgData name="Dinh Viet Sang" userId="693b233c-29db-4155-a84a-11e088d973ce" providerId="ADAL" clId="{256904D6-C624-44D2-95D7-38AF566D040A}" dt="2019-08-06T02:50:14.517" v="1518" actId="14100"/>
          <ac:spMkLst>
            <pc:docMk/>
            <pc:sldMk cId="405963825" sldId="954"/>
            <ac:spMk id="6" creationId="{398013F2-C51A-4B25-A386-D2EA5D13437D}"/>
          </ac:spMkLst>
        </pc:spChg>
        <pc:picChg chg="del">
          <ac:chgData name="Dinh Viet Sang" userId="693b233c-29db-4155-a84a-11e088d973ce" providerId="ADAL" clId="{256904D6-C624-44D2-95D7-38AF566D040A}" dt="2019-08-06T02:39:45.535" v="1234" actId="478"/>
          <ac:picMkLst>
            <pc:docMk/>
            <pc:sldMk cId="405963825" sldId="954"/>
            <ac:picMk id="5" creationId="{00000000-0000-0000-0000-000000000000}"/>
          </ac:picMkLst>
        </pc:picChg>
      </pc:sldChg>
      <pc:sldChg chg="addSp delSp modSp add">
        <pc:chgData name="Dinh Viet Sang" userId="693b233c-29db-4155-a84a-11e088d973ce" providerId="ADAL" clId="{256904D6-C624-44D2-95D7-38AF566D040A}" dt="2019-08-06T02:45:26.687" v="1361" actId="1076"/>
        <pc:sldMkLst>
          <pc:docMk/>
          <pc:sldMk cId="2034120327" sldId="955"/>
        </pc:sldMkLst>
        <pc:spChg chg="mod">
          <ac:chgData name="Dinh Viet Sang" userId="693b233c-29db-4155-a84a-11e088d973ce" providerId="ADAL" clId="{256904D6-C624-44D2-95D7-38AF566D040A}" dt="2019-08-06T02:45:13.316" v="1356" actId="20577"/>
          <ac:spMkLst>
            <pc:docMk/>
            <pc:sldMk cId="2034120327" sldId="955"/>
            <ac:spMk id="2" creationId="{00000000-0000-0000-0000-000000000000}"/>
          </ac:spMkLst>
        </pc:spChg>
        <pc:spChg chg="add mod">
          <ac:chgData name="Dinh Viet Sang" userId="693b233c-29db-4155-a84a-11e088d973ce" providerId="ADAL" clId="{256904D6-C624-44D2-95D7-38AF566D040A}" dt="2019-08-06T02:45:26.687" v="1361" actId="1076"/>
          <ac:spMkLst>
            <pc:docMk/>
            <pc:sldMk cId="2034120327" sldId="955"/>
            <ac:spMk id="5" creationId="{85B7CEF7-2823-403A-B6D4-8FCB8A014E4A}"/>
          </ac:spMkLst>
        </pc:spChg>
        <pc:picChg chg="del">
          <ac:chgData name="Dinh Viet Sang" userId="693b233c-29db-4155-a84a-11e088d973ce" providerId="ADAL" clId="{256904D6-C624-44D2-95D7-38AF566D040A}" dt="2019-08-06T02:45:19.444" v="1357" actId="478"/>
          <ac:picMkLst>
            <pc:docMk/>
            <pc:sldMk cId="2034120327" sldId="955"/>
            <ac:picMk id="6" creationId="{00000000-0000-0000-0000-000000000000}"/>
          </ac:picMkLst>
        </pc:picChg>
      </pc:sldChg>
      <pc:sldChg chg="addSp delSp modSp add">
        <pc:chgData name="Dinh Viet Sang" userId="693b233c-29db-4155-a84a-11e088d973ce" providerId="ADAL" clId="{256904D6-C624-44D2-95D7-38AF566D040A}" dt="2019-08-06T02:48:49.260" v="1501" actId="1076"/>
        <pc:sldMkLst>
          <pc:docMk/>
          <pc:sldMk cId="4231189287" sldId="956"/>
        </pc:sldMkLst>
        <pc:spChg chg="mod">
          <ac:chgData name="Dinh Viet Sang" userId="693b233c-29db-4155-a84a-11e088d973ce" providerId="ADAL" clId="{256904D6-C624-44D2-95D7-38AF566D040A}" dt="2019-08-06T02:48:24.513" v="1496" actId="20577"/>
          <ac:spMkLst>
            <pc:docMk/>
            <pc:sldMk cId="4231189287" sldId="956"/>
            <ac:spMk id="2" creationId="{00000000-0000-0000-0000-000000000000}"/>
          </ac:spMkLst>
        </pc:spChg>
        <pc:spChg chg="add del mod">
          <ac:chgData name="Dinh Viet Sang" userId="693b233c-29db-4155-a84a-11e088d973ce" providerId="ADAL" clId="{256904D6-C624-44D2-95D7-38AF566D040A}" dt="2019-08-06T02:48:46.604" v="1500" actId="478"/>
          <ac:spMkLst>
            <pc:docMk/>
            <pc:sldMk cId="4231189287" sldId="956"/>
            <ac:spMk id="4" creationId="{834AF4CA-3696-4F6E-994E-CAC463BF7A75}"/>
          </ac:spMkLst>
        </pc:spChg>
        <pc:spChg chg="add mod">
          <ac:chgData name="Dinh Viet Sang" userId="693b233c-29db-4155-a84a-11e088d973ce" providerId="ADAL" clId="{256904D6-C624-44D2-95D7-38AF566D040A}" dt="2019-08-06T02:48:49.260" v="1501" actId="1076"/>
          <ac:spMkLst>
            <pc:docMk/>
            <pc:sldMk cId="4231189287" sldId="956"/>
            <ac:spMk id="7" creationId="{3A2547E0-FAB6-43F3-A175-03B34197D4B4}"/>
          </ac:spMkLst>
        </pc:spChg>
        <pc:spChg chg="del">
          <ac:chgData name="Dinh Viet Sang" userId="693b233c-29db-4155-a84a-11e088d973ce" providerId="ADAL" clId="{256904D6-C624-44D2-95D7-38AF566D040A}" dt="2019-08-06T02:48:40.745" v="1499" actId="478"/>
          <ac:spMkLst>
            <pc:docMk/>
            <pc:sldMk cId="4231189287" sldId="956"/>
            <ac:spMk id="76" creationId="{00000000-0000-0000-0000-000000000000}"/>
          </ac:spMkLst>
        </pc:spChg>
        <pc:picChg chg="del">
          <ac:chgData name="Dinh Viet Sang" userId="693b233c-29db-4155-a84a-11e088d973ce" providerId="ADAL" clId="{256904D6-C624-44D2-95D7-38AF566D040A}" dt="2019-08-06T02:48:33.963" v="1497" actId="478"/>
          <ac:picMkLst>
            <pc:docMk/>
            <pc:sldMk cId="4231189287" sldId="956"/>
            <ac:picMk id="2050" creationId="{00000000-0000-0000-0000-000000000000}"/>
          </ac:picMkLst>
        </pc:picChg>
      </pc:sldChg>
      <pc:sldMasterChg chg="modSldLayout">
        <pc:chgData name="Dinh Viet Sang" userId="693b233c-29db-4155-a84a-11e088d973ce" providerId="ADAL" clId="{256904D6-C624-44D2-95D7-38AF566D040A}" dt="2019-08-06T02:42:44.300" v="1259" actId="478"/>
        <pc:sldMasterMkLst>
          <pc:docMk/>
          <pc:sldMasterMk cId="3076885425" sldId="2147483648"/>
        </pc:sldMasterMkLst>
        <pc:sldLayoutChg chg="delSp">
          <pc:chgData name="Dinh Viet Sang" userId="693b233c-29db-4155-a84a-11e088d973ce" providerId="ADAL" clId="{256904D6-C624-44D2-95D7-38AF566D040A}" dt="2019-08-06T02:42:44.300" v="1259" actId="478"/>
          <pc:sldLayoutMkLst>
            <pc:docMk/>
            <pc:sldMasterMk cId="3076885425" sldId="2147483648"/>
            <pc:sldLayoutMk cId="266153877" sldId="2147483650"/>
          </pc:sldLayoutMkLst>
          <pc:cxnChg chg="del">
            <ac:chgData name="Dinh Viet Sang" userId="693b233c-29db-4155-a84a-11e088d973ce" providerId="ADAL" clId="{256904D6-C624-44D2-95D7-38AF566D040A}" dt="2019-08-06T02:42:44.300" v="1259" actId="478"/>
            <ac:cxnSpMkLst>
              <pc:docMk/>
              <pc:sldMasterMk cId="3076885425" sldId="2147483648"/>
              <pc:sldLayoutMk cId="266153877" sldId="2147483650"/>
              <ac:cxnSpMk id="8" creationId="{BECC7FE6-4FCF-42F0-A1DB-065779BAC05D}"/>
            </ac:cxnSpMkLst>
          </pc:cxnChg>
        </pc:sldLayoutChg>
      </pc:sldMasterChg>
    </pc:docChg>
  </pc:docChgLst>
  <pc:docChgLst>
    <pc:chgData name="Dinh Viet Sang" userId="693b233c-29db-4155-a84a-11e088d973ce" providerId="ADAL" clId="{86A35B1F-60DE-4F72-947D-B06680BF7B53}"/>
    <pc:docChg chg="custSel addSld delSld modSld modMainMaster modSection">
      <pc:chgData name="Dinh Viet Sang" userId="693b233c-29db-4155-a84a-11e088d973ce" providerId="ADAL" clId="{86A35B1F-60DE-4F72-947D-B06680BF7B53}" dt="2019-09-18T05:11:53.055" v="178" actId="2696"/>
      <pc:docMkLst>
        <pc:docMk/>
      </pc:docMkLst>
      <pc:sldChg chg="modSp">
        <pc:chgData name="Dinh Viet Sang" userId="693b233c-29db-4155-a84a-11e088d973ce" providerId="ADAL" clId="{86A35B1F-60DE-4F72-947D-B06680BF7B53}" dt="2019-09-17T17:59:57.912" v="102" actId="1076"/>
        <pc:sldMkLst>
          <pc:docMk/>
          <pc:sldMk cId="1421310571" sldId="256"/>
        </pc:sldMkLst>
        <pc:spChg chg="mod">
          <ac:chgData name="Dinh Viet Sang" userId="693b233c-29db-4155-a84a-11e088d973ce" providerId="ADAL" clId="{86A35B1F-60DE-4F72-947D-B06680BF7B53}" dt="2019-09-17T17:59:57.912" v="102" actId="1076"/>
          <ac:spMkLst>
            <pc:docMk/>
            <pc:sldMk cId="1421310571" sldId="256"/>
            <ac:spMk id="2" creationId="{B820AEC0-4960-4BF3-9A72-1C30D7848550}"/>
          </ac:spMkLst>
        </pc:spChg>
      </pc:sldChg>
      <pc:sldChg chg="del">
        <pc:chgData name="Dinh Viet Sang" userId="693b233c-29db-4155-a84a-11e088d973ce" providerId="ADAL" clId="{86A35B1F-60DE-4F72-947D-B06680BF7B53}" dt="2019-09-18T05:11:53.055" v="178" actId="2696"/>
        <pc:sldMkLst>
          <pc:docMk/>
          <pc:sldMk cId="3480357123" sldId="257"/>
        </pc:sldMkLst>
      </pc:sldChg>
      <pc:sldChg chg="addSp delSp modSp">
        <pc:chgData name="Dinh Viet Sang" userId="693b233c-29db-4155-a84a-11e088d973ce" providerId="ADAL" clId="{86A35B1F-60DE-4F72-947D-B06680BF7B53}" dt="2019-09-17T18:09:12.208" v="154"/>
        <pc:sldMkLst>
          <pc:docMk/>
          <pc:sldMk cId="259846738" sldId="310"/>
        </pc:sldMkLst>
        <pc:spChg chg="mod">
          <ac:chgData name="Dinh Viet Sang" userId="693b233c-29db-4155-a84a-11e088d973ce" providerId="ADAL" clId="{86A35B1F-60DE-4F72-947D-B06680BF7B53}" dt="2019-09-17T18:09:12.208" v="154"/>
          <ac:spMkLst>
            <pc:docMk/>
            <pc:sldMk cId="259846738" sldId="310"/>
            <ac:spMk id="2" creationId="{00000000-0000-0000-0000-000000000000}"/>
          </ac:spMkLst>
        </pc:spChg>
        <pc:picChg chg="del">
          <ac:chgData name="Dinh Viet Sang" userId="693b233c-29db-4155-a84a-11e088d973ce" providerId="ADAL" clId="{86A35B1F-60DE-4F72-947D-B06680BF7B53}" dt="2019-09-17T18:09:02.689" v="151" actId="478"/>
          <ac:picMkLst>
            <pc:docMk/>
            <pc:sldMk cId="259846738" sldId="310"/>
            <ac:picMk id="6" creationId="{00000000-0000-0000-0000-000000000000}"/>
          </ac:picMkLst>
        </pc:picChg>
        <pc:picChg chg="add mod">
          <ac:chgData name="Dinh Viet Sang" userId="693b233c-29db-4155-a84a-11e088d973ce" providerId="ADAL" clId="{86A35B1F-60DE-4F72-947D-B06680BF7B53}" dt="2019-09-17T18:09:06.702" v="153" actId="1076"/>
          <ac:picMkLst>
            <pc:docMk/>
            <pc:sldMk cId="259846738" sldId="310"/>
            <ac:picMk id="7" creationId="{19E961AF-BAFF-4476-A842-F367CECD0867}"/>
          </ac:picMkLst>
        </pc:picChg>
      </pc:sldChg>
      <pc:sldChg chg="addSp delSp modSp">
        <pc:chgData name="Dinh Viet Sang" userId="693b233c-29db-4155-a84a-11e088d973ce" providerId="ADAL" clId="{86A35B1F-60DE-4F72-947D-B06680BF7B53}" dt="2019-09-17T18:13:26.283" v="176" actId="20577"/>
        <pc:sldMkLst>
          <pc:docMk/>
          <pc:sldMk cId="321845" sldId="359"/>
        </pc:sldMkLst>
        <pc:spChg chg="mod">
          <ac:chgData name="Dinh Viet Sang" userId="693b233c-29db-4155-a84a-11e088d973ce" providerId="ADAL" clId="{86A35B1F-60DE-4F72-947D-B06680BF7B53}" dt="2019-09-17T18:13:26.283" v="176" actId="20577"/>
          <ac:spMkLst>
            <pc:docMk/>
            <pc:sldMk cId="321845" sldId="359"/>
            <ac:spMk id="2" creationId="{00000000-0000-0000-0000-000000000000}"/>
          </ac:spMkLst>
        </pc:spChg>
        <pc:spChg chg="del">
          <ac:chgData name="Dinh Viet Sang" userId="693b233c-29db-4155-a84a-11e088d973ce" providerId="ADAL" clId="{86A35B1F-60DE-4F72-947D-B06680BF7B53}" dt="2019-09-17T18:08:30.476" v="124"/>
          <ac:spMkLst>
            <pc:docMk/>
            <pc:sldMk cId="321845" sldId="359"/>
            <ac:spMk id="6" creationId="{00000000-0000-0000-0000-000000000000}"/>
          </ac:spMkLst>
        </pc:spChg>
        <pc:spChg chg="add mod">
          <ac:chgData name="Dinh Viet Sang" userId="693b233c-29db-4155-a84a-11e088d973ce" providerId="ADAL" clId="{86A35B1F-60DE-4F72-947D-B06680BF7B53}" dt="2019-09-17T18:13:17.401" v="155" actId="478"/>
          <ac:spMkLst>
            <pc:docMk/>
            <pc:sldMk cId="321845" sldId="359"/>
            <ac:spMk id="7" creationId="{192EC3B0-41AE-45A4-BD87-4B49F4B47284}"/>
          </ac:spMkLst>
        </pc:spChg>
        <pc:picChg chg="add del mod">
          <ac:chgData name="Dinh Viet Sang" userId="693b233c-29db-4155-a84a-11e088d973ce" providerId="ADAL" clId="{86A35B1F-60DE-4F72-947D-B06680BF7B53}" dt="2019-09-17T18:13:17.401" v="155" actId="478"/>
          <ac:picMkLst>
            <pc:docMk/>
            <pc:sldMk cId="321845" sldId="359"/>
            <ac:picMk id="3" creationId="{C7C3A43D-9AB1-4830-8350-470B00EA593C}"/>
          </ac:picMkLst>
        </pc:picChg>
        <pc:picChg chg="del">
          <ac:chgData name="Dinh Viet Sang" userId="693b233c-29db-4155-a84a-11e088d973ce" providerId="ADAL" clId="{86A35B1F-60DE-4F72-947D-B06680BF7B53}" dt="2019-09-17T18:07:51.954" v="123" actId="478"/>
          <ac:picMkLst>
            <pc:docMk/>
            <pc:sldMk cId="321845" sldId="359"/>
            <ac:picMk id="8" creationId="{00000000-0000-0000-0000-000000000000}"/>
          </ac:picMkLst>
        </pc:picChg>
        <pc:picChg chg="add mod">
          <ac:chgData name="Dinh Viet Sang" userId="693b233c-29db-4155-a84a-11e088d973ce" providerId="ADAL" clId="{86A35B1F-60DE-4F72-947D-B06680BF7B53}" dt="2019-09-17T18:13:19.597" v="157" actId="1076"/>
          <ac:picMkLst>
            <pc:docMk/>
            <pc:sldMk cId="321845" sldId="359"/>
            <ac:picMk id="9" creationId="{458B5462-E833-4A70-9D2A-3BBE4D80DACC}"/>
          </ac:picMkLst>
        </pc:picChg>
      </pc:sldChg>
      <pc:sldChg chg="addSp delSp modSp">
        <pc:chgData name="Dinh Viet Sang" userId="693b233c-29db-4155-a84a-11e088d973ce" providerId="ADAL" clId="{86A35B1F-60DE-4F72-947D-B06680BF7B53}" dt="2019-09-17T18:02:23.512" v="108" actId="1076"/>
        <pc:sldMkLst>
          <pc:docMk/>
          <pc:sldMk cId="1701190617" sldId="695"/>
        </pc:sldMkLst>
        <pc:spChg chg="mod">
          <ac:chgData name="Dinh Viet Sang" userId="693b233c-29db-4155-a84a-11e088d973ce" providerId="ADAL" clId="{86A35B1F-60DE-4F72-947D-B06680BF7B53}" dt="2019-09-17T18:00:55.719" v="105" actId="404"/>
          <ac:spMkLst>
            <pc:docMk/>
            <pc:sldMk cId="1701190617" sldId="695"/>
            <ac:spMk id="2" creationId="{00000000-0000-0000-0000-000000000000}"/>
          </ac:spMkLst>
        </pc:spChg>
        <pc:picChg chg="del">
          <ac:chgData name="Dinh Viet Sang" userId="693b233c-29db-4155-a84a-11e088d973ce" providerId="ADAL" clId="{86A35B1F-60DE-4F72-947D-B06680BF7B53}" dt="2019-09-17T18:02:09.104" v="106" actId="478"/>
          <ac:picMkLst>
            <pc:docMk/>
            <pc:sldMk cId="1701190617" sldId="695"/>
            <ac:picMk id="3" creationId="{5828C1E0-B7AD-4A3B-AEC2-C0CD2C635704}"/>
          </ac:picMkLst>
        </pc:picChg>
        <pc:picChg chg="add mod">
          <ac:chgData name="Dinh Viet Sang" userId="693b233c-29db-4155-a84a-11e088d973ce" providerId="ADAL" clId="{86A35B1F-60DE-4F72-947D-B06680BF7B53}" dt="2019-09-17T18:02:23.512" v="108" actId="1076"/>
          <ac:picMkLst>
            <pc:docMk/>
            <pc:sldMk cId="1701190617" sldId="695"/>
            <ac:picMk id="5" creationId="{A77DEDB7-8FE7-491A-81CB-3BA93F8948B2}"/>
          </ac:picMkLst>
        </pc:picChg>
      </pc:sldChg>
      <pc:sldChg chg="del">
        <pc:chgData name="Dinh Viet Sang" userId="693b233c-29db-4155-a84a-11e088d973ce" providerId="ADAL" clId="{86A35B1F-60DE-4F72-947D-B06680BF7B53}" dt="2019-09-17T18:00:22.529" v="103" actId="2696"/>
        <pc:sldMkLst>
          <pc:docMk/>
          <pc:sldMk cId="1936013921" sldId="700"/>
        </pc:sldMkLst>
      </pc:sldChg>
      <pc:sldChg chg="addSp delSp modSp">
        <pc:chgData name="Dinh Viet Sang" userId="693b233c-29db-4155-a84a-11e088d973ce" providerId="ADAL" clId="{86A35B1F-60DE-4F72-947D-B06680BF7B53}" dt="2019-09-17T18:03:14.327" v="113" actId="1076"/>
        <pc:sldMkLst>
          <pc:docMk/>
          <pc:sldMk cId="1548547434" sldId="703"/>
        </pc:sldMkLst>
        <pc:spChg chg="mod">
          <ac:chgData name="Dinh Viet Sang" userId="693b233c-29db-4155-a84a-11e088d973ce" providerId="ADAL" clId="{86A35B1F-60DE-4F72-947D-B06680BF7B53}" dt="2019-09-17T18:02:44.636" v="110" actId="27636"/>
          <ac:spMkLst>
            <pc:docMk/>
            <pc:sldMk cId="1548547434" sldId="703"/>
            <ac:spMk id="2" creationId="{00000000-0000-0000-0000-000000000000}"/>
          </ac:spMkLst>
        </pc:spChg>
        <pc:picChg chg="add mod">
          <ac:chgData name="Dinh Viet Sang" userId="693b233c-29db-4155-a84a-11e088d973ce" providerId="ADAL" clId="{86A35B1F-60DE-4F72-947D-B06680BF7B53}" dt="2019-09-17T18:03:14.327" v="113" actId="1076"/>
          <ac:picMkLst>
            <pc:docMk/>
            <pc:sldMk cId="1548547434" sldId="703"/>
            <ac:picMk id="3" creationId="{EEFDAB8F-35A8-4E99-A5FC-576F4A12B891}"/>
          </ac:picMkLst>
        </pc:picChg>
        <pc:picChg chg="del">
          <ac:chgData name="Dinh Viet Sang" userId="693b233c-29db-4155-a84a-11e088d973ce" providerId="ADAL" clId="{86A35B1F-60DE-4F72-947D-B06680BF7B53}" dt="2019-09-17T18:02:46.024" v="111" actId="478"/>
          <ac:picMkLst>
            <pc:docMk/>
            <pc:sldMk cId="1548547434" sldId="703"/>
            <ac:picMk id="5" creationId="{4E6DBB49-2794-4E36-97A0-3730ED9F954C}"/>
          </ac:picMkLst>
        </pc:picChg>
      </pc:sldChg>
      <pc:sldChg chg="addSp delSp modSp">
        <pc:chgData name="Dinh Viet Sang" userId="693b233c-29db-4155-a84a-11e088d973ce" providerId="ADAL" clId="{86A35B1F-60DE-4F72-947D-B06680BF7B53}" dt="2019-09-17T18:03:46.870" v="118" actId="1076"/>
        <pc:sldMkLst>
          <pc:docMk/>
          <pc:sldMk cId="457213880" sldId="704"/>
        </pc:sldMkLst>
        <pc:spChg chg="mod">
          <ac:chgData name="Dinh Viet Sang" userId="693b233c-29db-4155-a84a-11e088d973ce" providerId="ADAL" clId="{86A35B1F-60DE-4F72-947D-B06680BF7B53}" dt="2019-09-17T18:03:25.745" v="115" actId="27636"/>
          <ac:spMkLst>
            <pc:docMk/>
            <pc:sldMk cId="457213880" sldId="704"/>
            <ac:spMk id="2" creationId="{00000000-0000-0000-0000-000000000000}"/>
          </ac:spMkLst>
        </pc:spChg>
        <pc:picChg chg="del">
          <ac:chgData name="Dinh Viet Sang" userId="693b233c-29db-4155-a84a-11e088d973ce" providerId="ADAL" clId="{86A35B1F-60DE-4F72-947D-B06680BF7B53}" dt="2019-09-17T18:03:43.258" v="116" actId="478"/>
          <ac:picMkLst>
            <pc:docMk/>
            <pc:sldMk cId="457213880" sldId="704"/>
            <ac:picMk id="3" creationId="{585921D1-728D-4AFA-892B-F798EEA0A2A2}"/>
          </ac:picMkLst>
        </pc:picChg>
        <pc:picChg chg="add mod">
          <ac:chgData name="Dinh Viet Sang" userId="693b233c-29db-4155-a84a-11e088d973ce" providerId="ADAL" clId="{86A35B1F-60DE-4F72-947D-B06680BF7B53}" dt="2019-09-17T18:03:46.870" v="118" actId="1076"/>
          <ac:picMkLst>
            <pc:docMk/>
            <pc:sldMk cId="457213880" sldId="704"/>
            <ac:picMk id="5" creationId="{99FD444F-797F-444D-8BC8-47A739A88215}"/>
          </ac:picMkLst>
        </pc:picChg>
      </pc:sldChg>
      <pc:sldChg chg="delSp modSp">
        <pc:chgData name="Dinh Viet Sang" userId="693b233c-29db-4155-a84a-11e088d973ce" providerId="ADAL" clId="{86A35B1F-60DE-4F72-947D-B06680BF7B53}" dt="2019-09-17T18:07:33.223" v="121" actId="27636"/>
        <pc:sldMkLst>
          <pc:docMk/>
          <pc:sldMk cId="330916133" sldId="705"/>
        </pc:sldMkLst>
        <pc:spChg chg="mod">
          <ac:chgData name="Dinh Viet Sang" userId="693b233c-29db-4155-a84a-11e088d973ce" providerId="ADAL" clId="{86A35B1F-60DE-4F72-947D-B06680BF7B53}" dt="2019-09-17T18:07:33.223" v="121" actId="27636"/>
          <ac:spMkLst>
            <pc:docMk/>
            <pc:sldMk cId="330916133" sldId="705"/>
            <ac:spMk id="2" creationId="{00000000-0000-0000-0000-000000000000}"/>
          </ac:spMkLst>
        </pc:spChg>
        <pc:picChg chg="del">
          <ac:chgData name="Dinh Viet Sang" userId="693b233c-29db-4155-a84a-11e088d973ce" providerId="ADAL" clId="{86A35B1F-60DE-4F72-947D-B06680BF7B53}" dt="2019-09-17T18:04:27.695" v="119" actId="478"/>
          <ac:picMkLst>
            <pc:docMk/>
            <pc:sldMk cId="330916133" sldId="705"/>
            <ac:picMk id="5" creationId="{48067466-176C-4C9B-A0B4-7C8727483EA7}"/>
          </ac:picMkLst>
        </pc:picChg>
      </pc:sldChg>
      <pc:sldChg chg="add">
        <pc:chgData name="Dinh Viet Sang" userId="693b233c-29db-4155-a84a-11e088d973ce" providerId="ADAL" clId="{86A35B1F-60DE-4F72-947D-B06680BF7B53}" dt="2019-09-17T18:17:56.087" v="177"/>
        <pc:sldMkLst>
          <pc:docMk/>
          <pc:sldMk cId="383334440" sldId="957"/>
        </pc:sldMkLst>
      </pc:sldChg>
      <pc:sldMasterChg chg="modSldLayout">
        <pc:chgData name="Dinh Viet Sang" userId="693b233c-29db-4155-a84a-11e088d973ce" providerId="ADAL" clId="{86A35B1F-60DE-4F72-947D-B06680BF7B53}" dt="2019-09-17T17:58:33.020" v="1" actId="478"/>
        <pc:sldMasterMkLst>
          <pc:docMk/>
          <pc:sldMasterMk cId="3076885425" sldId="2147483648"/>
        </pc:sldMasterMkLst>
        <pc:sldLayoutChg chg="delSp">
          <pc:chgData name="Dinh Viet Sang" userId="693b233c-29db-4155-a84a-11e088d973ce" providerId="ADAL" clId="{86A35B1F-60DE-4F72-947D-B06680BF7B53}" dt="2019-09-17T17:58:29.802" v="0" actId="478"/>
          <pc:sldLayoutMkLst>
            <pc:docMk/>
            <pc:sldMasterMk cId="3076885425" sldId="2147483648"/>
            <pc:sldLayoutMk cId="990142687" sldId="2147483649"/>
          </pc:sldLayoutMkLst>
          <pc:grpChg chg="del">
            <ac:chgData name="Dinh Viet Sang" userId="693b233c-29db-4155-a84a-11e088d973ce" providerId="ADAL" clId="{86A35B1F-60DE-4F72-947D-B06680BF7B53}" dt="2019-09-17T17:58:29.802" v="0" actId="478"/>
            <ac:grpSpMkLst>
              <pc:docMk/>
              <pc:sldMasterMk cId="3076885425" sldId="2147483648"/>
              <pc:sldLayoutMk cId="990142687" sldId="2147483649"/>
              <ac:grpSpMk id="9" creationId="{D8A7956A-737B-48E4-B22E-522C2AE6D057}"/>
            </ac:grpSpMkLst>
          </pc:grpChg>
        </pc:sldLayoutChg>
        <pc:sldLayoutChg chg="delSp">
          <pc:chgData name="Dinh Viet Sang" userId="693b233c-29db-4155-a84a-11e088d973ce" providerId="ADAL" clId="{86A35B1F-60DE-4F72-947D-B06680BF7B53}" dt="2019-09-17T17:58:33.020" v="1" actId="478"/>
          <pc:sldLayoutMkLst>
            <pc:docMk/>
            <pc:sldMasterMk cId="3076885425" sldId="2147483648"/>
            <pc:sldLayoutMk cId="1495279842" sldId="2147483651"/>
          </pc:sldLayoutMkLst>
          <pc:picChg chg="del">
            <ac:chgData name="Dinh Viet Sang" userId="693b233c-29db-4155-a84a-11e088d973ce" providerId="ADAL" clId="{86A35B1F-60DE-4F72-947D-B06680BF7B53}" dt="2019-09-17T17:58:33.020" v="1" actId="478"/>
            <ac:picMkLst>
              <pc:docMk/>
              <pc:sldMasterMk cId="3076885425" sldId="2147483648"/>
              <pc:sldLayoutMk cId="1495279842" sldId="2147483651"/>
              <ac:picMk id="7" creationId="{926F1000-6203-411C-9028-8865CCD61686}"/>
            </ac:picMkLst>
          </pc:picChg>
        </pc:sldLayoutChg>
      </pc:sldMasterChg>
    </pc:docChg>
  </pc:docChgLst>
  <pc:docChgLst>
    <pc:chgData name="Dinh Viet Sang" userId="693b233c-29db-4155-a84a-11e088d973ce" providerId="ADAL" clId="{E863A6B3-CFD9-4B85-91F6-10A4B631DEBF}"/>
    <pc:docChg chg="addSld delSld modSld modSection">
      <pc:chgData name="Dinh Viet Sang" userId="693b233c-29db-4155-a84a-11e088d973ce" providerId="ADAL" clId="{E863A6B3-CFD9-4B85-91F6-10A4B631DEBF}" dt="2019-12-12T18:56:58.123" v="5" actId="47"/>
      <pc:docMkLst>
        <pc:docMk/>
      </pc:docMkLst>
      <pc:sldChg chg="add">
        <pc:chgData name="Dinh Viet Sang" userId="693b233c-29db-4155-a84a-11e088d973ce" providerId="ADAL" clId="{E863A6B3-CFD9-4B85-91F6-10A4B631DEBF}" dt="2019-12-12T18:56:23.409" v="4"/>
        <pc:sldMkLst>
          <pc:docMk/>
          <pc:sldMk cId="259846738" sldId="310"/>
        </pc:sldMkLst>
      </pc:sldChg>
      <pc:sldChg chg="del">
        <pc:chgData name="Dinh Viet Sang" userId="693b233c-29db-4155-a84a-11e088d973ce" providerId="ADAL" clId="{E863A6B3-CFD9-4B85-91F6-10A4B631DEBF}" dt="2019-12-12T18:55:54.552" v="3" actId="47"/>
        <pc:sldMkLst>
          <pc:docMk/>
          <pc:sldMk cId="2377004020" sldId="312"/>
        </pc:sldMkLst>
      </pc:sldChg>
      <pc:sldChg chg="del">
        <pc:chgData name="Dinh Viet Sang" userId="693b233c-29db-4155-a84a-11e088d973ce" providerId="ADAL" clId="{E863A6B3-CFD9-4B85-91F6-10A4B631DEBF}" dt="2019-12-12T18:56:58.123" v="5" actId="47"/>
        <pc:sldMkLst>
          <pc:docMk/>
          <pc:sldMk cId="2384948163" sldId="977"/>
        </pc:sldMkLst>
      </pc:sldChg>
      <pc:sldChg chg="add">
        <pc:chgData name="Dinh Viet Sang" userId="693b233c-29db-4155-a84a-11e088d973ce" providerId="ADAL" clId="{E863A6B3-CFD9-4B85-91F6-10A4B631DEBF}" dt="2019-12-12T18:55:19.311" v="0"/>
        <pc:sldMkLst>
          <pc:docMk/>
          <pc:sldMk cId="1568263641" sldId="985"/>
        </pc:sldMkLst>
      </pc:sldChg>
      <pc:sldChg chg="add">
        <pc:chgData name="Dinh Viet Sang" userId="693b233c-29db-4155-a84a-11e088d973ce" providerId="ADAL" clId="{E863A6B3-CFD9-4B85-91F6-10A4B631DEBF}" dt="2019-12-12T18:55:40.201" v="1"/>
        <pc:sldMkLst>
          <pc:docMk/>
          <pc:sldMk cId="1371114400" sldId="986"/>
        </pc:sldMkLst>
      </pc:sldChg>
      <pc:sldChg chg="add">
        <pc:chgData name="Dinh Viet Sang" userId="693b233c-29db-4155-a84a-11e088d973ce" providerId="ADAL" clId="{E863A6B3-CFD9-4B85-91F6-10A4B631DEBF}" dt="2019-12-12T18:55:52.766" v="2"/>
        <pc:sldMkLst>
          <pc:docMk/>
          <pc:sldMk cId="1214486397" sldId="987"/>
        </pc:sldMkLst>
      </pc:sldChg>
    </pc:docChg>
  </pc:docChgLst>
  <pc:docChgLst>
    <pc:chgData name="Dinh Viet Sang" userId="693b233c-29db-4155-a84a-11e088d973ce" providerId="ADAL" clId="{75A87B72-D3A9-4011-B9A4-6EA195B1CAA0}"/>
    <pc:docChg chg="undo custSel addSld delSld modSld sldOrd modMainMaster modSection">
      <pc:chgData name="Dinh Viet Sang" userId="693b233c-29db-4155-a84a-11e088d973ce" providerId="ADAL" clId="{75A87B72-D3A9-4011-B9A4-6EA195B1CAA0}" dt="2019-08-06T01:35:32.676" v="1598"/>
      <pc:docMkLst>
        <pc:docMk/>
      </pc:docMkLst>
      <pc:sldChg chg="addSp delSp modSp">
        <pc:chgData name="Dinh Viet Sang" userId="693b233c-29db-4155-a84a-11e088d973ce" providerId="ADAL" clId="{75A87B72-D3A9-4011-B9A4-6EA195B1CAA0}" dt="2019-08-05T18:56:01.134" v="14" actId="478"/>
        <pc:sldMkLst>
          <pc:docMk/>
          <pc:sldMk cId="1421310571" sldId="256"/>
        </pc:sldMkLst>
        <pc:spChg chg="mod">
          <ac:chgData name="Dinh Viet Sang" userId="693b233c-29db-4155-a84a-11e088d973ce" providerId="ADAL" clId="{75A87B72-D3A9-4011-B9A4-6EA195B1CAA0}" dt="2019-08-05T18:55:55.678" v="12" actId="20577"/>
          <ac:spMkLst>
            <pc:docMk/>
            <pc:sldMk cId="1421310571" sldId="256"/>
            <ac:spMk id="2" creationId="{B820AEC0-4960-4BF3-9A72-1C30D7848550}"/>
          </ac:spMkLst>
        </pc:spChg>
        <pc:spChg chg="del">
          <ac:chgData name="Dinh Viet Sang" userId="693b233c-29db-4155-a84a-11e088d973ce" providerId="ADAL" clId="{75A87B72-D3A9-4011-B9A4-6EA195B1CAA0}" dt="2019-08-05T18:55:57.885" v="13" actId="478"/>
          <ac:spMkLst>
            <pc:docMk/>
            <pc:sldMk cId="1421310571" sldId="256"/>
            <ac:spMk id="3" creationId="{228857ED-4521-4FE3-959E-034C382BE8AA}"/>
          </ac:spMkLst>
        </pc:spChg>
        <pc:spChg chg="add del mod">
          <ac:chgData name="Dinh Viet Sang" userId="693b233c-29db-4155-a84a-11e088d973ce" providerId="ADAL" clId="{75A87B72-D3A9-4011-B9A4-6EA195B1CAA0}" dt="2019-08-05T18:56:01.134" v="14" actId="478"/>
          <ac:spMkLst>
            <pc:docMk/>
            <pc:sldMk cId="1421310571" sldId="256"/>
            <ac:spMk id="5" creationId="{6D6159AB-FC4C-4EA5-BF23-E2D2553CAF3E}"/>
          </ac:spMkLst>
        </pc:spChg>
      </pc:sldChg>
      <pc:sldChg chg="modSp">
        <pc:chgData name="Dinh Viet Sang" userId="693b233c-29db-4155-a84a-11e088d973ce" providerId="ADAL" clId="{75A87B72-D3A9-4011-B9A4-6EA195B1CAA0}" dt="2019-08-06T01:25:23.423" v="1544" actId="6549"/>
        <pc:sldMkLst>
          <pc:docMk/>
          <pc:sldMk cId="3480357123" sldId="257"/>
        </pc:sldMkLst>
        <pc:spChg chg="mod">
          <ac:chgData name="Dinh Viet Sang" userId="693b233c-29db-4155-a84a-11e088d973ce" providerId="ADAL" clId="{75A87B72-D3A9-4011-B9A4-6EA195B1CAA0}" dt="2019-08-06T01:25:23.423" v="1544" actId="6549"/>
          <ac:spMkLst>
            <pc:docMk/>
            <pc:sldMk cId="3480357123" sldId="257"/>
            <ac:spMk id="3" creationId="{03F0CB43-D177-4D6E-AF18-574ECF170887}"/>
          </ac:spMkLst>
        </pc:spChg>
      </pc:sldChg>
      <pc:sldChg chg="delSp modSp add del modNotes">
        <pc:chgData name="Dinh Viet Sang" userId="693b233c-29db-4155-a84a-11e088d973ce" providerId="ADAL" clId="{75A87B72-D3A9-4011-B9A4-6EA195B1CAA0}" dt="2019-08-06T01:10:17.967" v="1173" actId="2696"/>
        <pc:sldMkLst>
          <pc:docMk/>
          <pc:sldMk cId="2169608044" sldId="268"/>
        </pc:sldMkLst>
        <pc:spChg chg="del">
          <ac:chgData name="Dinh Viet Sang" userId="693b233c-29db-4155-a84a-11e088d973ce" providerId="ADAL" clId="{75A87B72-D3A9-4011-B9A4-6EA195B1CAA0}" dt="2019-08-06T01:09:06.653" v="1158" actId="478"/>
          <ac:spMkLst>
            <pc:docMk/>
            <pc:sldMk cId="2169608044" sldId="268"/>
            <ac:spMk id="3" creationId="{00000000-0000-0000-0000-000000000000}"/>
          </ac:spMkLst>
        </pc:spChg>
        <pc:spChg chg="del">
          <ac:chgData name="Dinh Viet Sang" userId="693b233c-29db-4155-a84a-11e088d973ce" providerId="ADAL" clId="{75A87B72-D3A9-4011-B9A4-6EA195B1CAA0}" dt="2019-08-06T01:09:07.361" v="1159" actId="478"/>
          <ac:spMkLst>
            <pc:docMk/>
            <pc:sldMk cId="2169608044" sldId="268"/>
            <ac:spMk id="5" creationId="{00000000-0000-0000-0000-000000000000}"/>
          </ac:spMkLst>
        </pc:spChg>
        <pc:spChg chg="mod">
          <ac:chgData name="Dinh Viet Sang" userId="693b233c-29db-4155-a84a-11e088d973ce" providerId="ADAL" clId="{75A87B72-D3A9-4011-B9A4-6EA195B1CAA0}" dt="2019-08-06T01:09:14.078" v="1161"/>
          <ac:spMkLst>
            <pc:docMk/>
            <pc:sldMk cId="2169608044" sldId="268"/>
            <ac:spMk id="6" creationId="{00000000-0000-0000-0000-000000000000}"/>
          </ac:spMkLst>
        </pc:spChg>
      </pc:sldChg>
      <pc:sldChg chg="add del modNotes">
        <pc:chgData name="Dinh Viet Sang" userId="693b233c-29db-4155-a84a-11e088d973ce" providerId="ADAL" clId="{75A87B72-D3A9-4011-B9A4-6EA195B1CAA0}" dt="2019-08-06T01:11:37.716" v="1187" actId="2696"/>
        <pc:sldMkLst>
          <pc:docMk/>
          <pc:sldMk cId="2744641626" sldId="269"/>
        </pc:sldMkLst>
      </pc:sldChg>
      <pc:sldChg chg="delSp modSp add del modNotes">
        <pc:chgData name="Dinh Viet Sang" userId="693b233c-29db-4155-a84a-11e088d973ce" providerId="ADAL" clId="{75A87B72-D3A9-4011-B9A4-6EA195B1CAA0}" dt="2019-08-06T01:12:00.838" v="1213" actId="2696"/>
        <pc:sldMkLst>
          <pc:docMk/>
          <pc:sldMk cId="3957452531" sldId="270"/>
        </pc:sldMkLst>
        <pc:spChg chg="del mod">
          <ac:chgData name="Dinh Viet Sang" userId="693b233c-29db-4155-a84a-11e088d973ce" providerId="ADAL" clId="{75A87B72-D3A9-4011-B9A4-6EA195B1CAA0}" dt="2019-08-06T01:10:33.528" v="1179" actId="478"/>
          <ac:spMkLst>
            <pc:docMk/>
            <pc:sldMk cId="3957452531" sldId="270"/>
            <ac:spMk id="6" creationId="{00000000-0000-0000-0000-000000000000}"/>
          </ac:spMkLst>
        </pc:spChg>
        <pc:spChg chg="del mod">
          <ac:chgData name="Dinh Viet Sang" userId="693b233c-29db-4155-a84a-11e088d973ce" providerId="ADAL" clId="{75A87B72-D3A9-4011-B9A4-6EA195B1CAA0}" dt="2019-08-06T01:11:56.514" v="1211"/>
          <ac:spMkLst>
            <pc:docMk/>
            <pc:sldMk cId="3957452531" sldId="270"/>
            <ac:spMk id="7" creationId="{00000000-0000-0000-0000-000000000000}"/>
          </ac:spMkLst>
        </pc:spChg>
      </pc:sldChg>
      <pc:sldChg chg="add del modNotes">
        <pc:chgData name="Dinh Viet Sang" userId="693b233c-29db-4155-a84a-11e088d973ce" providerId="ADAL" clId="{75A87B72-D3A9-4011-B9A4-6EA195B1CAA0}" dt="2019-08-06T01:22:41.554" v="1376" actId="2696"/>
        <pc:sldMkLst>
          <pc:docMk/>
          <pc:sldMk cId="1949350533" sldId="271"/>
        </pc:sldMkLst>
      </pc:sldChg>
      <pc:sldChg chg="add del modNotes">
        <pc:chgData name="Dinh Viet Sang" userId="693b233c-29db-4155-a84a-11e088d973ce" providerId="ADAL" clId="{75A87B72-D3A9-4011-B9A4-6EA195B1CAA0}" dt="2019-08-06T01:22:53.235" v="1377" actId="2696"/>
        <pc:sldMkLst>
          <pc:docMk/>
          <pc:sldMk cId="2169690450" sldId="272"/>
        </pc:sldMkLst>
      </pc:sldChg>
      <pc:sldChg chg="add del modNotes">
        <pc:chgData name="Dinh Viet Sang" userId="693b233c-29db-4155-a84a-11e088d973ce" providerId="ADAL" clId="{75A87B72-D3A9-4011-B9A4-6EA195B1CAA0}" dt="2019-08-06T01:22:57.556" v="1379" actId="2696"/>
        <pc:sldMkLst>
          <pc:docMk/>
          <pc:sldMk cId="2014281699" sldId="274"/>
        </pc:sldMkLst>
      </pc:sldChg>
      <pc:sldChg chg="add">
        <pc:chgData name="Dinh Viet Sang" userId="693b233c-29db-4155-a84a-11e088d973ce" providerId="ADAL" clId="{75A87B72-D3A9-4011-B9A4-6EA195B1CAA0}" dt="2019-08-06T01:24:04.918" v="1413"/>
        <pc:sldMkLst>
          <pc:docMk/>
          <pc:sldMk cId="1701190617" sldId="695"/>
        </pc:sldMkLst>
      </pc:sldChg>
      <pc:sldChg chg="add">
        <pc:chgData name="Dinh Viet Sang" userId="693b233c-29db-4155-a84a-11e088d973ce" providerId="ADAL" clId="{75A87B72-D3A9-4011-B9A4-6EA195B1CAA0}" dt="2019-08-06T01:24:04.918" v="1413"/>
        <pc:sldMkLst>
          <pc:docMk/>
          <pc:sldMk cId="1936013921" sldId="700"/>
        </pc:sldMkLst>
      </pc:sldChg>
      <pc:sldChg chg="addSp delSp modSp add">
        <pc:chgData name="Dinh Viet Sang" userId="693b233c-29db-4155-a84a-11e088d973ce" providerId="ADAL" clId="{75A87B72-D3A9-4011-B9A4-6EA195B1CAA0}" dt="2019-08-06T01:32:50.135" v="1580"/>
        <pc:sldMkLst>
          <pc:docMk/>
          <pc:sldMk cId="1322753275" sldId="702"/>
        </pc:sldMkLst>
        <pc:spChg chg="mod">
          <ac:chgData name="Dinh Viet Sang" userId="693b233c-29db-4155-a84a-11e088d973ce" providerId="ADAL" clId="{75A87B72-D3A9-4011-B9A4-6EA195B1CAA0}" dt="2019-08-06T01:31:10.326" v="1572" actId="20577"/>
          <ac:spMkLst>
            <pc:docMk/>
            <pc:sldMk cId="1322753275" sldId="702"/>
            <ac:spMk id="2" creationId="{00000000-0000-0000-0000-000000000000}"/>
          </ac:spMkLst>
        </pc:spChg>
        <pc:spChg chg="add mod">
          <ac:chgData name="Dinh Viet Sang" userId="693b233c-29db-4155-a84a-11e088d973ce" providerId="ADAL" clId="{75A87B72-D3A9-4011-B9A4-6EA195B1CAA0}" dt="2019-08-06T01:32:50.135" v="1580"/>
          <ac:spMkLst>
            <pc:docMk/>
            <pc:sldMk cId="1322753275" sldId="702"/>
            <ac:spMk id="4" creationId="{732A7CE0-4D4C-45CE-9A8F-787D6BFC3C2D}"/>
          </ac:spMkLst>
        </pc:spChg>
        <pc:picChg chg="del">
          <ac:chgData name="Dinh Viet Sang" userId="693b233c-29db-4155-a84a-11e088d973ce" providerId="ADAL" clId="{75A87B72-D3A9-4011-B9A4-6EA195B1CAA0}" dt="2019-08-06T01:31:06.125" v="1558" actId="478"/>
          <ac:picMkLst>
            <pc:docMk/>
            <pc:sldMk cId="1322753275" sldId="702"/>
            <ac:picMk id="7" creationId="{58506686-EB76-4DA4-9E66-19BDB79345E0}"/>
          </ac:picMkLst>
        </pc:picChg>
      </pc:sldChg>
      <pc:sldMasterChg chg="delSp modSldLayout">
        <pc:chgData name="Dinh Viet Sang" userId="693b233c-29db-4155-a84a-11e088d973ce" providerId="ADAL" clId="{75A87B72-D3A9-4011-B9A4-6EA195B1CAA0}" dt="2019-08-05T19:38:46.041" v="466" actId="478"/>
        <pc:sldMasterMkLst>
          <pc:docMk/>
          <pc:sldMasterMk cId="3076885425" sldId="2147483648"/>
        </pc:sldMasterMkLst>
        <pc:picChg chg="del">
          <ac:chgData name="Dinh Viet Sang" userId="693b233c-29db-4155-a84a-11e088d973ce" providerId="ADAL" clId="{75A87B72-D3A9-4011-B9A4-6EA195B1CAA0}" dt="2019-08-05T19:07:51.362" v="46" actId="478"/>
          <ac:picMkLst>
            <pc:docMk/>
            <pc:sldMasterMk cId="3076885425" sldId="2147483648"/>
            <ac:picMk id="1026" creationId="{00000000-0000-0000-0000-000000000000}"/>
          </ac:picMkLst>
        </pc:picChg>
        <pc:sldLayoutChg chg="delSp">
          <pc:chgData name="Dinh Viet Sang" userId="693b233c-29db-4155-a84a-11e088d973ce" providerId="ADAL" clId="{75A87B72-D3A9-4011-B9A4-6EA195B1CAA0}" dt="2019-08-05T19:38:46.041" v="466" actId="478"/>
          <pc:sldLayoutMkLst>
            <pc:docMk/>
            <pc:sldMasterMk cId="3076885425" sldId="2147483648"/>
            <pc:sldLayoutMk cId="1495279842" sldId="2147483651"/>
          </pc:sldLayoutMkLst>
          <pc:picChg chg="del">
            <ac:chgData name="Dinh Viet Sang" userId="693b233c-29db-4155-a84a-11e088d973ce" providerId="ADAL" clId="{75A87B72-D3A9-4011-B9A4-6EA195B1CAA0}" dt="2019-08-05T19:38:46.041" v="466" actId="478"/>
            <ac:picMkLst>
              <pc:docMk/>
              <pc:sldMasterMk cId="3076885425" sldId="2147483648"/>
              <pc:sldLayoutMk cId="1495279842" sldId="2147483651"/>
              <ac:picMk id="9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5CBCE-4909-4D53-B738-682D54A78E95}" type="datetimeFigureOut">
              <a:rPr lang="en-US" smtClean="0"/>
              <a:pPr/>
              <a:t>16/04/2021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3466B-7CE8-46C2-9E58-3BC0895485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940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28D18606-7FAC-4087-AAD0-011908944D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1EF90-116D-4D82-B7B9-3907D768BDBD}" type="slidenum">
              <a:rPr lang="tr-TR" altLang="en-US"/>
              <a:pPr/>
              <a:t>4</a:t>
            </a:fld>
            <a:endParaRPr lang="tr-TR" altLang="en-US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xmlns="" id="{0B68C356-B8D8-48A5-B768-C46189C67C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74688"/>
            <a:ext cx="4603750" cy="3452812"/>
          </a:xfrm>
          <a:ln/>
        </p:spPr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xmlns="" id="{DFF01F4A-9561-43E9-9FB2-B4B9E2672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4379913"/>
            <a:ext cx="4978400" cy="404495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6539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6D0D2665-54FE-4AF0-964B-7EF6CBA0D6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4D04A-9471-43ED-A85F-DF973BFADC76}" type="slidenum">
              <a:rPr lang="tr-TR" altLang="en-US"/>
              <a:pPr/>
              <a:t>12</a:t>
            </a:fld>
            <a:endParaRPr lang="tr-TR" altLang="en-US"/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xmlns="" id="{A7EFE268-51CA-4DCA-940A-9665EC028F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74688"/>
            <a:ext cx="4603750" cy="3452812"/>
          </a:xfrm>
          <a:ln/>
        </p:spPr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xmlns="" id="{B7C5E52A-E466-41F2-8BC7-B54F064D5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4379913"/>
            <a:ext cx="4978400" cy="404495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8708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A73D7EB-9143-49F1-8D3D-CCFBEABF6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599AA-2150-403C-9BE9-D2B4694FFD00}" type="slidenum">
              <a:rPr lang="tr-TR" altLang="en-US"/>
              <a:pPr/>
              <a:t>13</a:t>
            </a:fld>
            <a:endParaRPr lang="tr-TR" altLang="en-US"/>
          </a:p>
        </p:txBody>
      </p:sp>
      <p:sp>
        <p:nvSpPr>
          <p:cNvPr id="306178" name="Rectangle 2">
            <a:extLst>
              <a:ext uri="{FF2B5EF4-FFF2-40B4-BE49-F238E27FC236}">
                <a16:creationId xmlns:a16="http://schemas.microsoft.com/office/drawing/2014/main" xmlns="" id="{7C6BD63A-C45A-4812-8769-FA44898B9C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74688"/>
            <a:ext cx="4603750" cy="3452812"/>
          </a:xfrm>
          <a:ln/>
        </p:spPr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xmlns="" id="{29E8136C-CE8F-464A-A627-2E3FD2A45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4379913"/>
            <a:ext cx="4978400" cy="404495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0234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B8F6F4D4-60BC-47E7-81EF-C3DEBDEA3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4A471-0A36-4B41-815B-27C8ADAAF56A}" type="slidenum">
              <a:rPr lang="tr-TR" altLang="en-US"/>
              <a:pPr/>
              <a:t>17</a:t>
            </a:fld>
            <a:endParaRPr lang="tr-TR" altLang="en-US"/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xmlns="" id="{FE4EC863-FEC1-4DDA-96BC-1776A1C5A6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74688"/>
            <a:ext cx="4603750" cy="3452812"/>
          </a:xfrm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xmlns="" id="{6A6B5826-7EB5-409A-A3CC-EB3027890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4379913"/>
            <a:ext cx="4978400" cy="404495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15989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B8F6F4D4-60BC-47E7-81EF-C3DEBDEA3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4A471-0A36-4B41-815B-27C8ADAAF56A}" type="slidenum">
              <a:rPr lang="tr-TR" altLang="en-US"/>
              <a:pPr/>
              <a:t>18</a:t>
            </a:fld>
            <a:endParaRPr lang="tr-TR" altLang="en-US"/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xmlns="" id="{FE4EC863-FEC1-4DDA-96BC-1776A1C5A6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74688"/>
            <a:ext cx="4603750" cy="3452812"/>
          </a:xfrm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xmlns="" id="{6A6B5826-7EB5-409A-A3CC-EB3027890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4379913"/>
            <a:ext cx="4978400" cy="404495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3665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371B5E2B-1929-4B1D-87C5-E35AB5D586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528DC-C8EF-42CF-A686-45BA5C609E5D}" type="slidenum">
              <a:rPr lang="tr-TR" altLang="en-US"/>
              <a:pPr/>
              <a:t>19</a:t>
            </a:fld>
            <a:endParaRPr lang="tr-TR" altLang="en-US"/>
          </a:p>
        </p:txBody>
      </p:sp>
      <p:sp>
        <p:nvSpPr>
          <p:cNvPr id="312322" name="Rectangle 2">
            <a:extLst>
              <a:ext uri="{FF2B5EF4-FFF2-40B4-BE49-F238E27FC236}">
                <a16:creationId xmlns:a16="http://schemas.microsoft.com/office/drawing/2014/main" xmlns="" id="{721F95EE-D470-4FF4-A14D-D4BF7DEAA9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74688"/>
            <a:ext cx="4603750" cy="3452812"/>
          </a:xfrm>
          <a:ln/>
        </p:spPr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xmlns="" id="{DCA11A5A-966F-4CF1-9907-F57694389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4379913"/>
            <a:ext cx="4978400" cy="404495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69487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789D9654-0BF3-4C31-8743-C0A7E100A3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767B1-4E0F-447F-98AF-D17C1E634EC1}" type="slidenum">
              <a:rPr lang="tr-TR" altLang="en-US"/>
              <a:pPr/>
              <a:t>20</a:t>
            </a:fld>
            <a:endParaRPr lang="tr-TR" altLang="en-US"/>
          </a:p>
        </p:txBody>
      </p:sp>
      <p:sp>
        <p:nvSpPr>
          <p:cNvPr id="314370" name="Rectangle 2">
            <a:extLst>
              <a:ext uri="{FF2B5EF4-FFF2-40B4-BE49-F238E27FC236}">
                <a16:creationId xmlns:a16="http://schemas.microsoft.com/office/drawing/2014/main" xmlns="" id="{F0DE9B49-B6B1-4B2D-9AAA-BFDC04193B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74688"/>
            <a:ext cx="4603750" cy="3452812"/>
          </a:xfrm>
          <a:ln/>
        </p:spPr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xmlns="" id="{671492FA-FCB1-484C-91E0-9092C3E85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4379913"/>
            <a:ext cx="4978400" cy="404495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81565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20529333-8AFA-40CD-88EE-B3EC280B8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54C5C-47A2-4DEB-8AA6-310A7433A7CB}" type="slidenum">
              <a:rPr lang="tr-TR" altLang="en-US"/>
              <a:pPr/>
              <a:t>21</a:t>
            </a:fld>
            <a:endParaRPr lang="tr-TR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04CFB2DA-9FAF-481C-90FF-17F11C1F8C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74688"/>
            <a:ext cx="4603750" cy="3452812"/>
          </a:xfrm>
          <a:ln/>
        </p:spPr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xmlns="" id="{AFCB23AC-DB74-40A7-B174-1FB533A5B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4379913"/>
            <a:ext cx="4978400" cy="404495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64436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CA4D1CA1-222D-4718-960C-C9B10DA254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91DB48-970E-41F0-8AE5-91C2FD6390D8}" type="slidenum">
              <a:rPr lang="tr-TR" altLang="en-US"/>
              <a:pPr/>
              <a:t>22</a:t>
            </a:fld>
            <a:endParaRPr lang="tr-TR" altLang="en-US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xmlns="" id="{44881AE8-C686-48EF-9E0F-6D1C721FA3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74688"/>
            <a:ext cx="4603750" cy="3452812"/>
          </a:xfrm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xmlns="" id="{5CB1E2FA-1B58-42B7-930B-C091DC6D3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688" y="4379913"/>
            <a:ext cx="4978400" cy="404495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6984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945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Linh AvantGarde" panose="02000603030000020004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08620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257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/>
          <a:lstStyle>
            <a:lvl1pPr>
              <a:defRPr sz="3600" b="1">
                <a:latin typeface="Linh AvantGarde" panose="02000603030000020004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4509"/>
            <a:ext cx="7886700" cy="4982442"/>
          </a:xfrm>
        </p:spPr>
        <p:txBody>
          <a:bodyPr/>
          <a:lstStyle>
            <a:lvl1pPr>
              <a:defRPr sz="2400" baseline="0">
                <a:latin typeface="Linh AvantGarde" panose="02000603030000020004"/>
              </a:defRPr>
            </a:lvl1pPr>
            <a:lvl2pPr>
              <a:defRPr baseline="0">
                <a:latin typeface="Linh AvantGarde" panose="02000603030000020004"/>
              </a:defRPr>
            </a:lvl2pPr>
            <a:lvl3pPr>
              <a:defRPr baseline="0">
                <a:latin typeface="Linh AvantGarde" panose="02000603030000020004"/>
              </a:defRPr>
            </a:lvl3pPr>
            <a:lvl4pPr>
              <a:defRPr baseline="0">
                <a:latin typeface="Linh AvantGarde" panose="02000603030000020004"/>
              </a:defRPr>
            </a:lvl4pPr>
            <a:lvl5pPr>
              <a:defRPr baseline="0">
                <a:latin typeface="Linh AvantGarde" panose="02000603030000020004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805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 b="1">
                <a:latin typeface="Linh AvantGarde" panose="02000603030000020004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6400" y="6492875"/>
            <a:ext cx="1020618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379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6400" y="6492875"/>
            <a:ext cx="11176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954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26400" y="6492874"/>
            <a:ext cx="11176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32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26400" y="6492875"/>
            <a:ext cx="11176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0171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/>
          <a:lstStyle/>
          <a:p>
            <a:fld id="{73266DD0-27F7-4B4A-BCF6-DBE51241DC75}" type="datetime1">
              <a:rPr lang="vi-VN" altLang="zh-CN" smtClean="0"/>
              <a:pPr/>
              <a:t>16/04/2021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SangDV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0443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281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400" y="6492875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6431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h AvantGarde" panose="02000603030000020004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1.xml"/><Relationship Id="rId7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9.xml"/><Relationship Id="rId7" Type="http://schemas.openxmlformats.org/officeDocument/2006/relationships/image" Target="../media/image1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3.xml"/><Relationship Id="rId7" Type="http://schemas.openxmlformats.org/officeDocument/2006/relationships/image" Target="../media/image11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7.xml"/><Relationship Id="rId7" Type="http://schemas.openxmlformats.org/officeDocument/2006/relationships/image" Target="../media/image1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1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../../turboc/TC/KYBISO~1.CPP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coding_style.pdf" TargetMode="External"/><Relationship Id="rId2" Type="http://schemas.openxmlformats.org/officeDocument/2006/relationships/hyperlink" Target="https://google.github.io/styleguide/cppgui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nu.org/prep/standards/standard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B22988E-C6B6-4031-90F1-6573C99F0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945"/>
            <a:ext cx="7772400" cy="2387600"/>
          </a:xfrm>
        </p:spPr>
        <p:txBody>
          <a:bodyPr>
            <a:normAutofit/>
          </a:bodyPr>
          <a:lstStyle/>
          <a:p>
            <a:r>
              <a:rPr lang="en-US" dirty="0" err="1"/>
              <a:t>Chương</a:t>
            </a:r>
            <a:r>
              <a:rPr lang="en-US" dirty="0"/>
              <a:t> 5: </a:t>
            </a:r>
            <a:br>
              <a:rPr lang="en-US" dirty="0"/>
            </a:br>
            <a:r>
              <a:rPr lang="en-US" b="1" dirty="0" err="1"/>
              <a:t>Phong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D8DA4E1-0819-4604-A628-8A6CF4404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CEFB227-EC19-4559-BD5E-E26549F636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00ACC793-D879-4A72-AB4C-25BC676A92D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1310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(format)</a:t>
            </a:r>
          </a:p>
          <a:p>
            <a:pPr lvl="1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(naming conventions)</a:t>
            </a:r>
          </a:p>
          <a:p>
            <a:pPr lvl="1"/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(specification)</a:t>
            </a:r>
          </a:p>
          <a:p>
            <a:pPr lvl="1"/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(comments)</a:t>
            </a:r>
          </a:p>
          <a:p>
            <a:pPr lvl="1"/>
            <a:endParaRPr lang="en-US" dirty="0"/>
          </a:p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.</a:t>
            </a:r>
          </a:p>
          <a:p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.</a:t>
            </a:r>
          </a:p>
          <a:p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trăm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32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: </a:t>
            </a:r>
            <a:r>
              <a:rPr lang="en-US" dirty="0" err="1"/>
              <a:t>thụt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1" name="Picture 10" descr="Smiley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9800" y="820681"/>
            <a:ext cx="1143000" cy="1143000"/>
          </a:xfrm>
          <a:prstGeom prst="rect">
            <a:avLst/>
          </a:prstGeom>
        </p:spPr>
      </p:pic>
      <p:pic>
        <p:nvPicPr>
          <p:cNvPr id="12" name="Picture 11" descr="Anger,nervous,brave,stress,angry face - free photo from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0" y="685800"/>
            <a:ext cx="1683168" cy="14017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7970" y="5076579"/>
            <a:ext cx="7654724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!).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5" name="Picture 14" descr="File:WikiMooc Key TAB grey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7830" y="5150103"/>
            <a:ext cx="838200" cy="439564"/>
          </a:xfrm>
          <a:prstGeom prst="rect">
            <a:avLst/>
          </a:prstGeom>
        </p:spPr>
      </p:pic>
      <p:sp>
        <p:nvSpPr>
          <p:cNvPr id="19" name="Content Placeholder 6">
            <a:extLst>
              <a:ext uri="{FF2B5EF4-FFF2-40B4-BE49-F238E27FC236}">
                <a16:creationId xmlns:a16="http://schemas.microsoft.com/office/drawing/2014/main" xmlns="" id="{93AE032D-D789-4E5A-9850-A7241D22BB4B}"/>
              </a:ext>
            </a:extLst>
          </p:cNvPr>
          <p:cNvSpPr txBox="1">
            <a:spLocks/>
          </p:cNvSpPr>
          <p:nvPr/>
        </p:nvSpPr>
        <p:spPr>
          <a:xfrm>
            <a:off x="457200" y="2147192"/>
            <a:ext cx="3886200" cy="2819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gcd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a,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b)</a:t>
            </a:r>
            <a:b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while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(a != b)</a:t>
            </a:r>
            <a:b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if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(a &gt; b) a = a – b;</a:t>
            </a:r>
            <a:b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b = b – a;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a;}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xmlns="" id="{60CAC04B-6A62-44C4-B52B-FCD93009E97D}"/>
              </a:ext>
            </a:extLst>
          </p:cNvPr>
          <p:cNvSpPr txBox="1">
            <a:spLocks/>
          </p:cNvSpPr>
          <p:nvPr/>
        </p:nvSpPr>
        <p:spPr bwMode="auto">
          <a:xfrm>
            <a:off x="4648200" y="2147192"/>
            <a:ext cx="4267200" cy="2819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0" algn="l"/>
              </a:tabLst>
              <a:defRPr sz="2400" b="1" kern="1200" baseline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gcd</a:t>
            </a:r>
            <a:r>
              <a:rPr lang="en-US" sz="2000" dirty="0"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sz="2000" dirty="0">
                <a:cs typeface="Courier New" panose="02070309020205020404" pitchFamily="49" charset="0"/>
              </a:rPr>
              <a:t> a, </a:t>
            </a:r>
            <a:r>
              <a:rPr lang="en-US" sz="2000" dirty="0">
                <a:solidFill>
                  <a:srgbClr val="0000FF"/>
                </a:solidFill>
                <a:cs typeface="Courier New" panose="02070309020205020404" pitchFamily="49" charset="0"/>
              </a:rPr>
              <a:t>int</a:t>
            </a:r>
            <a:r>
              <a:rPr lang="en-US" sz="2000" dirty="0">
                <a:cs typeface="Courier New" panose="02070309020205020404" pitchFamily="49" charset="0"/>
              </a:rPr>
              <a:t> b) {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cs typeface="Courier New" panose="02070309020205020404" pitchFamily="49" charset="0"/>
              </a:rPr>
              <a:t>while</a:t>
            </a:r>
            <a:r>
              <a:rPr lang="en-US" sz="2000" dirty="0">
                <a:cs typeface="Courier New" panose="02070309020205020404" pitchFamily="49" charset="0"/>
              </a:rPr>
              <a:t> (a != b) {</a:t>
            </a:r>
          </a:p>
          <a:p>
            <a:r>
              <a:rPr lang="en-US" sz="2000" dirty="0">
                <a:solidFill>
                  <a:srgbClr val="0000FF"/>
                </a:solidFill>
                <a:cs typeface="Courier New" panose="02070309020205020404" pitchFamily="49" charset="0"/>
              </a:rPr>
              <a:t>        if</a:t>
            </a:r>
            <a:r>
              <a:rPr lang="en-US" sz="2000" dirty="0">
                <a:cs typeface="Courier New" panose="02070309020205020404" pitchFamily="49" charset="0"/>
              </a:rPr>
              <a:t> (a &gt; b) a = a – b;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cs typeface="Courier New" panose="02070309020205020404" pitchFamily="49" charset="0"/>
              </a:rPr>
              <a:t>else</a:t>
            </a:r>
            <a:r>
              <a:rPr lang="en-US" sz="2000" dirty="0">
                <a:cs typeface="Courier New" panose="02070309020205020404" pitchFamily="49" charset="0"/>
              </a:rPr>
              <a:t> b = b – a;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FF"/>
                </a:solidFill>
                <a:cs typeface="Courier New" panose="02070309020205020404" pitchFamily="49" charset="0"/>
              </a:rPr>
              <a:t>    return</a:t>
            </a:r>
            <a:r>
              <a:rPr lang="en-US" sz="2000" dirty="0">
                <a:cs typeface="Courier New" panose="02070309020205020404" pitchFamily="49" charset="0"/>
              </a:rPr>
              <a:t> a;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92214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xmlns="" id="{DF844C28-3361-4D19-A4C5-9A990675B72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</a:t>
            </a:r>
            <a:r>
              <a:rPr lang="en-US" altLang="en-US" dirty="0" err="1"/>
              <a:t>thụt</a:t>
            </a:r>
            <a:r>
              <a:rPr lang="en-US" altLang="en-US" dirty="0"/>
              <a:t> </a:t>
            </a:r>
            <a:r>
              <a:rPr lang="en-US" altLang="en-US" dirty="0" err="1"/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endParaRPr lang="en-US" alt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B9405575-4710-49BB-9CD2-9EED068F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52FD-3B14-450C-BBF2-F68693B1A40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03108" name="Text Box 4">
            <a:extLst>
              <a:ext uri="{FF2B5EF4-FFF2-40B4-BE49-F238E27FC236}">
                <a16:creationId xmlns:a16="http://schemas.microsoft.com/office/drawing/2014/main" xmlns="" id="{D389867A-708D-4104-ABD3-3A3032BA3A6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2787" y="2396650"/>
            <a:ext cx="3709481" cy="295465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onsolas" panose="020B0609020204030204" pitchFamily="49" charset="0"/>
              </a:rPr>
              <a:t>if (month == FEB) {</a:t>
            </a:r>
          </a:p>
          <a:p>
            <a:r>
              <a:rPr lang="en-US" altLang="en-US" b="1" dirty="0">
                <a:latin typeface="Consolas" panose="020B0609020204030204" pitchFamily="49" charset="0"/>
              </a:rPr>
              <a:t>   if (year % 4 == 0) </a:t>
            </a:r>
          </a:p>
          <a:p>
            <a:r>
              <a:rPr lang="en-US" altLang="en-US" b="1" dirty="0">
                <a:latin typeface="Consolas" panose="020B0609020204030204" pitchFamily="49" charset="0"/>
              </a:rPr>
              <a:t>     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b="1" dirty="0">
                <a:latin typeface="Consolas" panose="020B0609020204030204" pitchFamily="49" charset="0"/>
              </a:rPr>
              <a:t> (day &gt; 29)</a:t>
            </a:r>
          </a:p>
          <a:p>
            <a:r>
              <a:rPr lang="en-US" altLang="en-US" b="1" dirty="0">
                <a:latin typeface="Consolas" panose="020B0609020204030204" pitchFamily="49" charset="0"/>
              </a:rPr>
              <a:t>         legal = FALSE;</a:t>
            </a:r>
          </a:p>
          <a:p>
            <a:r>
              <a:rPr lang="en-US" altLang="en-US" b="1" dirty="0"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else </a:t>
            </a:r>
          </a:p>
          <a:p>
            <a:r>
              <a:rPr lang="en-US" altLang="en-US" b="1" dirty="0">
                <a:latin typeface="Consolas" panose="020B0609020204030204" pitchFamily="49" charset="0"/>
              </a:rPr>
              <a:t>      if (day &gt; 28)</a:t>
            </a:r>
          </a:p>
          <a:p>
            <a:r>
              <a:rPr lang="en-US" altLang="en-US" b="1" dirty="0">
                <a:latin typeface="Consolas" panose="020B0609020204030204" pitchFamily="49" charset="0"/>
              </a:rPr>
              <a:t>         legal = FALSE;</a:t>
            </a:r>
          </a:p>
          <a:p>
            <a:r>
              <a:rPr lang="en-US" altLang="en-US" b="1" dirty="0">
                <a:latin typeface="Consolas" panose="020B0609020204030204" pitchFamily="49" charset="0"/>
              </a:rPr>
              <a:t>}</a:t>
            </a:r>
            <a:r>
              <a:rPr lang="en-US" altLang="en-US" sz="2000" b="1" dirty="0">
                <a:latin typeface="Consolas" panose="020B0609020204030204" pitchFamily="49" charset="0"/>
              </a:rPr>
              <a:t> </a:t>
            </a:r>
          </a:p>
          <a:p>
            <a:endParaRPr lang="en-US" altLang="en-US" sz="2000" b="1" dirty="0">
              <a:latin typeface="Consolas" panose="020B0609020204030204" pitchFamily="49" charset="0"/>
            </a:endParaRPr>
          </a:p>
          <a:p>
            <a:endParaRPr lang="en-US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303109" name="Text Box 5">
            <a:extLst>
              <a:ext uri="{FF2B5EF4-FFF2-40B4-BE49-F238E27FC236}">
                <a16:creationId xmlns:a16="http://schemas.microsoft.com/office/drawing/2014/main" xmlns="" id="{86DB5E65-ED7A-4D67-807A-E4FEEEF431B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05869" y="2396650"/>
            <a:ext cx="3709481" cy="2893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onsolas" panose="020B0609020204030204" pitchFamily="49" charset="0"/>
              </a:rPr>
              <a:t>if (month == FEB) {</a:t>
            </a:r>
          </a:p>
          <a:p>
            <a:r>
              <a:rPr lang="en-US" altLang="en-US" b="1" dirty="0"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b="1" dirty="0">
                <a:latin typeface="Consolas" panose="020B0609020204030204" pitchFamily="49" charset="0"/>
              </a:rPr>
              <a:t> (year % 4 == 0) {</a:t>
            </a:r>
          </a:p>
          <a:p>
            <a:r>
              <a:rPr lang="en-US" altLang="en-US" b="1" dirty="0">
                <a:latin typeface="Consolas" panose="020B0609020204030204" pitchFamily="49" charset="0"/>
              </a:rPr>
              <a:t>      if (day &gt; 29)</a:t>
            </a:r>
          </a:p>
          <a:p>
            <a:r>
              <a:rPr lang="en-US" altLang="en-US" b="1" dirty="0">
                <a:latin typeface="Consolas" panose="020B0609020204030204" pitchFamily="49" charset="0"/>
              </a:rPr>
              <a:t>         legal = FALSE;</a:t>
            </a:r>
          </a:p>
          <a:p>
            <a:r>
              <a:rPr lang="en-US" altLang="en-US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en-US" b="1" dirty="0">
                <a:latin typeface="Consolas" panose="020B0609020204030204" pitchFamily="49" charset="0"/>
              </a:rPr>
              <a:t>   </a:t>
            </a: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else </a:t>
            </a:r>
            <a:r>
              <a:rPr lang="en-US" altLang="en-US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en-US" b="1" dirty="0">
                <a:latin typeface="Consolas" panose="020B0609020204030204" pitchFamily="49" charset="0"/>
              </a:rPr>
              <a:t>      if (day &gt; 28)</a:t>
            </a:r>
          </a:p>
          <a:p>
            <a:r>
              <a:rPr lang="en-US" altLang="en-US" b="1" dirty="0">
                <a:latin typeface="Consolas" panose="020B0609020204030204" pitchFamily="49" charset="0"/>
              </a:rPr>
              <a:t>         legal = FALSE;</a:t>
            </a:r>
          </a:p>
          <a:p>
            <a:r>
              <a:rPr lang="en-US" altLang="en-US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en-US" b="1" dirty="0">
                <a:latin typeface="Consolas" panose="020B0609020204030204" pitchFamily="49" charset="0"/>
              </a:rPr>
              <a:t>}</a:t>
            </a:r>
            <a:r>
              <a:rPr lang="en-US" altLang="en-US" sz="2000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03110" name="Rectangle 6">
            <a:extLst>
              <a:ext uri="{FF2B5EF4-FFF2-40B4-BE49-F238E27FC236}">
                <a16:creationId xmlns:a16="http://schemas.microsoft.com/office/drawing/2014/main" xmlns="" id="{B7FEAEF8-0FA0-4C82-9D61-786AB5F4598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3640" y="5525368"/>
            <a:ext cx="32928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(else matches “if day &gt; 29”)</a:t>
            </a:r>
          </a:p>
        </p:txBody>
      </p:sp>
      <p:pic>
        <p:nvPicPr>
          <p:cNvPr id="13" name="Picture 12" descr="Smiley - Wikipedia">
            <a:extLst>
              <a:ext uri="{FF2B5EF4-FFF2-40B4-BE49-F238E27FC236}">
                <a16:creationId xmlns:a16="http://schemas.microsoft.com/office/drawing/2014/main" xmlns="" id="{71D9C744-2E4F-49EF-A9F5-3AF38599C2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050" y="959016"/>
            <a:ext cx="1143000" cy="1143000"/>
          </a:xfrm>
          <a:prstGeom prst="rect">
            <a:avLst/>
          </a:prstGeom>
        </p:spPr>
      </p:pic>
      <p:pic>
        <p:nvPicPr>
          <p:cNvPr id="14" name="Picture 13" descr="Anger,nervous,brave,stress,angry face - free photo from ...">
            <a:extLst>
              <a:ext uri="{FF2B5EF4-FFF2-40B4-BE49-F238E27FC236}">
                <a16:creationId xmlns:a16="http://schemas.microsoft.com/office/drawing/2014/main" xmlns="" id="{6BBB9BE7-5AE9-4157-A36C-D25A9ED2AD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25943" y="829634"/>
            <a:ext cx="1683168" cy="14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69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xmlns="" id="{40B203BE-1D42-4F8C-88F1-9BCBBC26F82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</a:t>
            </a:r>
            <a:r>
              <a:rPr lang="en-US" altLang="en-US" dirty="0" err="1"/>
              <a:t>thụt</a:t>
            </a:r>
            <a:r>
              <a:rPr lang="en-US" altLang="en-US" dirty="0"/>
              <a:t> </a:t>
            </a:r>
            <a:r>
              <a:rPr lang="en-US" altLang="en-US" dirty="0" err="1"/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endParaRPr lang="en-US" altLang="en-US" dirty="0"/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xmlns="" id="{68CE191E-ECE0-423D-BE7D-9B3F1CA52B5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/>
              <a:t>Use “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else-if</a:t>
            </a:r>
            <a:r>
              <a:rPr lang="en-US" altLang="en-US" dirty="0"/>
              <a:t>”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đa</a:t>
            </a:r>
            <a:r>
              <a:rPr lang="en-US" altLang="en-US" dirty="0"/>
              <a:t> </a:t>
            </a:r>
            <a:r>
              <a:rPr lang="en-US" altLang="en-US" dirty="0" err="1"/>
              <a:t>lựa</a:t>
            </a:r>
            <a:r>
              <a:rPr lang="en-US" altLang="en-US" dirty="0"/>
              <a:t> </a:t>
            </a:r>
            <a:r>
              <a:rPr lang="en-US" altLang="en-US" dirty="0" err="1"/>
              <a:t>chọn</a:t>
            </a:r>
            <a:endParaRPr lang="en-US" altLang="en-US" dirty="0"/>
          </a:p>
          <a:p>
            <a:pPr lvl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</a:t>
            </a: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kiếm</a:t>
            </a:r>
            <a:r>
              <a:rPr lang="en-US" altLang="en-US" dirty="0"/>
              <a:t> </a:t>
            </a:r>
            <a:r>
              <a:rPr lang="en-US" altLang="en-US" dirty="0" err="1"/>
              <a:t>nhị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xmlns="" id="{D2D70266-9DEF-44EF-862B-62865BF4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3C679-1AFA-4A63-A6AA-40CD7BF981B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05156" name="Rectangle 4">
            <a:extLst>
              <a:ext uri="{FF2B5EF4-FFF2-40B4-BE49-F238E27FC236}">
                <a16:creationId xmlns:a16="http://schemas.microsoft.com/office/drawing/2014/main" xmlns="" id="{D0756AB9-D39B-48B9-90C3-B0D1CF9F7B0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33950" y="3509170"/>
            <a:ext cx="3048000" cy="187282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800" b="1" dirty="0">
                <a:latin typeface="Consolas" panose="020B0609020204030204" pitchFamily="49" charset="0"/>
              </a:rPr>
              <a:t> (x &lt; v[mid])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Consolas" panose="020B0609020204030204" pitchFamily="49" charset="0"/>
              </a:rPr>
              <a:t>   high = mid – 1;       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else if</a:t>
            </a:r>
            <a:r>
              <a:rPr lang="en-US" altLang="en-US" sz="1800" b="1" dirty="0">
                <a:latin typeface="Consolas" panose="020B0609020204030204" pitchFamily="49" charset="0"/>
              </a:rPr>
              <a:t> (x &gt; v[mid])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Consolas" panose="020B0609020204030204" pitchFamily="49" charset="0"/>
              </a:rPr>
              <a:t>   low = mid + 1;              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Consolas" panose="020B0609020204030204" pitchFamily="49" charset="0"/>
              </a:rPr>
              <a:t>   return mid;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05157" name="Rectangle 5">
            <a:extLst>
              <a:ext uri="{FF2B5EF4-FFF2-40B4-BE49-F238E27FC236}">
                <a16:creationId xmlns:a16="http://schemas.microsoft.com/office/drawing/2014/main" xmlns="" id="{1796E625-D396-4770-849A-C901FA82640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62050" y="3498763"/>
            <a:ext cx="2832827" cy="183742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800" b="1" dirty="0">
                <a:latin typeface="Consolas" panose="020B0609020204030204" pitchFamily="49" charset="0"/>
              </a:rPr>
              <a:t> (x &lt; v[mid])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Consolas" panose="020B0609020204030204" pitchFamily="49" charset="0"/>
              </a:rPr>
              <a:t>   high = mid – 1;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1800" b="1" dirty="0">
                <a:latin typeface="Consolas" panose="020B0609020204030204" pitchFamily="49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800" b="1" dirty="0">
                <a:latin typeface="Consolas" panose="020B0609020204030204" pitchFamily="49" charset="0"/>
              </a:rPr>
              <a:t> (x &gt; v[mid])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Consolas" panose="020B0609020204030204" pitchFamily="49" charset="0"/>
              </a:rPr>
              <a:t>      low = mid + 1;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latin typeface="Consolas" panose="020B0609020204030204" pitchFamily="49" charset="0"/>
              </a:rPr>
              <a:t>      return mid;</a:t>
            </a:r>
          </a:p>
        </p:txBody>
      </p:sp>
      <p:pic>
        <p:nvPicPr>
          <p:cNvPr id="31" name="Picture 30" descr="Smiley - Wikipedia">
            <a:extLst>
              <a:ext uri="{FF2B5EF4-FFF2-40B4-BE49-F238E27FC236}">
                <a16:creationId xmlns:a16="http://schemas.microsoft.com/office/drawing/2014/main" xmlns="" id="{69E2BA15-F42E-47A9-B7DF-E89A92C8BD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2522" y="2087388"/>
            <a:ext cx="1143000" cy="1143000"/>
          </a:xfrm>
          <a:prstGeom prst="rect">
            <a:avLst/>
          </a:prstGeom>
        </p:spPr>
      </p:pic>
      <p:pic>
        <p:nvPicPr>
          <p:cNvPr id="32" name="Picture 31" descr="Anger,nervous,brave,stress,angry face - free photo from ...">
            <a:extLst>
              <a:ext uri="{FF2B5EF4-FFF2-40B4-BE49-F238E27FC236}">
                <a16:creationId xmlns:a16="http://schemas.microsoft.com/office/drawing/2014/main" xmlns="" id="{254AAA03-B22C-4877-AD26-5678E84E87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44466" y="2027237"/>
            <a:ext cx="1683168" cy="14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852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Đây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phong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Python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F14-51A7-43CD-A62A-C66F1B1534A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8717"/>
          <a:stretch/>
        </p:blipFill>
        <p:spPr>
          <a:xfrm>
            <a:off x="260179" y="1867619"/>
            <a:ext cx="7979485" cy="3733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90411"/>
          <a:stretch/>
        </p:blipFill>
        <p:spPr>
          <a:xfrm>
            <a:off x="8163464" y="1867619"/>
            <a:ext cx="838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520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: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cách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</a:t>
            </a:r>
          </a:p>
          <a:p>
            <a:pPr lvl="1"/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endParaRPr lang="en-US" sz="2400" dirty="0"/>
          </a:p>
          <a:p>
            <a:pPr lvl="1"/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(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,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, return…)</a:t>
            </a:r>
          </a:p>
          <a:p>
            <a:pPr lvl="1"/>
            <a:endParaRPr lang="en-US" sz="2400" dirty="0"/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n:</a:t>
            </a:r>
          </a:p>
          <a:p>
            <a:pPr lvl="1"/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(</a:t>
            </a:r>
            <a:r>
              <a:rPr lang="en-US" sz="2400" dirty="0" err="1"/>
              <a:t>nhấn</a:t>
            </a:r>
            <a:r>
              <a:rPr lang="en-US" sz="2400" dirty="0"/>
              <a:t> </a:t>
            </a:r>
            <a:r>
              <a:rPr lang="en-US" sz="2400" dirty="0" err="1"/>
              <a:t>mạnh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vi-VN" sz="2400" dirty="0"/>
              <a:t>ư</a:t>
            </a:r>
            <a:r>
              <a:rPr lang="en-US" sz="2400" dirty="0"/>
              <a:t>u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555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cách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B66A9165-D370-43E4-BAAD-CE2911D8B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88" y="2097755"/>
            <a:ext cx="4114800" cy="4001869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// Dense code</a:t>
            </a:r>
            <a:b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numCars</a:t>
            </a:r>
            <a:r>
              <a:rPr lang="en-US" sz="2000" b="1" dirty="0">
                <a:latin typeface="Consolas" panose="020B0609020204030204" pitchFamily="49" charset="0"/>
              </a:rPr>
              <a:t>=0,time=0;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// Confusing expression</a:t>
            </a:r>
            <a:b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a = b </a:t>
            </a:r>
            <a:r>
              <a:rPr lang="en-US" sz="2000" b="1" dirty="0">
                <a:latin typeface="Consolas" panose="020B0609020204030204" pitchFamily="49" charset="0"/>
                <a:sym typeface="Symbol" panose="05050102010706020507" pitchFamily="18" charset="2"/>
              </a:rPr>
              <a:t>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c+d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sym typeface="Symbol" panose="05050102010706020507" pitchFamily="18" charset="2"/>
              </a:rPr>
              <a:t></a:t>
            </a:r>
            <a:r>
              <a:rPr lang="en-US" sz="2000" b="1" dirty="0">
                <a:latin typeface="Consolas" panose="020B0609020204030204" pitchFamily="49" charset="0"/>
              </a:rPr>
              <a:t> 2;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// No space after if/while</a:t>
            </a:r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b="1" dirty="0">
                <a:latin typeface="Consolas" panose="020B0609020204030204" pitchFamily="49" charset="0"/>
              </a:rPr>
              <a:t>(a!=0) {…}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// Space after function name</a:t>
            </a:r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x = power (y,2);</a:t>
            </a:r>
            <a:br>
              <a:rPr lang="en-US" sz="2000" b="1" dirty="0">
                <a:latin typeface="Consolas" panose="020B0609020204030204" pitchFamily="49" charset="0"/>
              </a:rPr>
            </a:b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F14-51A7-43CD-A62A-C66F1B1534A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3D171594-4C7E-49E3-89B5-30A54908FC0B}"/>
              </a:ext>
            </a:extLst>
          </p:cNvPr>
          <p:cNvSpPr txBox="1">
            <a:spLocks/>
          </p:cNvSpPr>
          <p:nvPr/>
        </p:nvSpPr>
        <p:spPr bwMode="auto">
          <a:xfrm>
            <a:off x="4426788" y="2097755"/>
            <a:ext cx="4572000" cy="40018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0" algn="l"/>
              </a:tabLst>
              <a:defRPr sz="2400" b="1" kern="1200" baseline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// Spaced declarations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numCars</a:t>
            </a:r>
            <a:r>
              <a:rPr lang="en-US" sz="2000" dirty="0"/>
              <a:t> = 0, time = 0;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C00000"/>
                </a:solidFill>
              </a:rPr>
              <a:t>// Emphasize </a:t>
            </a:r>
            <a:r>
              <a:rPr lang="en-US" sz="2000" dirty="0" err="1">
                <a:solidFill>
                  <a:srgbClr val="C00000"/>
                </a:solidFill>
              </a:rPr>
              <a:t>precedences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/>
              <a:t>a = b*c + d*2;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C00000"/>
                </a:solidFill>
              </a:rPr>
              <a:t>// Space after if/while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>
                <a:solidFill>
                  <a:srgbClr val="0000FF"/>
                </a:solidFill>
              </a:rPr>
              <a:t>while</a:t>
            </a:r>
            <a:r>
              <a:rPr lang="en-US" sz="2000" dirty="0"/>
              <a:t> (a != 0) {…}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C00000"/>
                </a:solidFill>
              </a:rPr>
              <a:t>// No space after function name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// but space between parameters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x = power(y, 2);</a:t>
            </a:r>
          </a:p>
        </p:txBody>
      </p:sp>
      <p:pic>
        <p:nvPicPr>
          <p:cNvPr id="19" name="Picture 18" descr="Smiley - Wikipedia">
            <a:extLst>
              <a:ext uri="{FF2B5EF4-FFF2-40B4-BE49-F238E27FC236}">
                <a16:creationId xmlns:a16="http://schemas.microsoft.com/office/drawing/2014/main" xmlns="" id="{2E63CA62-589D-481B-B99C-B343A1D0CD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9800" y="820681"/>
            <a:ext cx="1143000" cy="1143000"/>
          </a:xfrm>
          <a:prstGeom prst="rect">
            <a:avLst/>
          </a:prstGeom>
        </p:spPr>
      </p:pic>
      <p:pic>
        <p:nvPicPr>
          <p:cNvPr id="20" name="Picture 19" descr="Anger,nervous,brave,stress,angry face - free photo from ...">
            <a:extLst>
              <a:ext uri="{FF2B5EF4-FFF2-40B4-BE49-F238E27FC236}">
                <a16:creationId xmlns:a16="http://schemas.microsoft.com/office/drawing/2014/main" xmlns="" id="{B6A1A058-0668-446B-ADE2-8C6573B078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0" y="685800"/>
            <a:ext cx="1683168" cy="14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251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xmlns="" id="{484FDA4F-2B02-42EB-A288-BF55F53555F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trống</a:t>
            </a:r>
            <a:endParaRPr lang="en-US" altLang="en-US" dirty="0"/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xmlns="" id="{46EC802A-FF34-40E0-8311-087EAC6CE6B3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Dùng dòng trống để chia code thành các phần chính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616ABBE4-2B21-40CE-9BA0-E525ED8B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950A-9FEC-459B-9BAC-4D6F87AB3FE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07204" name="Rectangle 4">
            <a:extLst>
              <a:ext uri="{FF2B5EF4-FFF2-40B4-BE49-F238E27FC236}">
                <a16:creationId xmlns:a16="http://schemas.microsoft.com/office/drawing/2014/main" xmlns="" id="{2C4CFB61-B039-49EB-A646-584F4DA6C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585814"/>
            <a:ext cx="7848600" cy="477053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stdlib.h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en-US" sz="1600" b="1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/* Read a circle's radius from stdin, and compute and write its</a:t>
            </a:r>
            <a:b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diameter and circumference to </a:t>
            </a:r>
            <a:r>
              <a:rPr lang="en-US" alt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stdout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.  Return 0 if successful. */</a:t>
            </a:r>
          </a:p>
          <a:p>
            <a:endParaRPr lang="en-US" altLang="en-US" sz="1600" b="1" dirty="0">
              <a:solidFill>
                <a:schemeClr val="folHlink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int main() {</a:t>
            </a:r>
            <a:b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const double PI = 3.14159;</a:t>
            </a:r>
            <a:b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int radius;</a:t>
            </a:r>
            <a:b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int diam;</a:t>
            </a:r>
            <a:b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circum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("Enter the circle's radius:\n");</a:t>
            </a:r>
            <a:b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if (</a:t>
            </a:r>
            <a:r>
              <a:rPr lang="en-US" alt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("%d", &amp;radius) != 1)</a:t>
            </a:r>
            <a:b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{</a:t>
            </a:r>
            <a:b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fprintf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(stderr, "Error: Not a number\n");</a:t>
            </a:r>
            <a:b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exit(EXIT_FAILURE);  </a:t>
            </a:r>
            <a:b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176926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xmlns="" id="{484FDA4F-2B02-42EB-A288-BF55F53555F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trống</a:t>
            </a:r>
            <a:endParaRPr lang="en-US" altLang="en-US" dirty="0"/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xmlns="" id="{46EC802A-FF34-40E0-8311-087EAC6CE6B3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r>
              <a:rPr lang="en-US" altLang="en-US" dirty="0"/>
              <a:t> </a:t>
            </a:r>
            <a:r>
              <a:rPr lang="en-US" altLang="en-US" dirty="0" err="1"/>
              <a:t>trống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chia code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endParaRPr lang="en-US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616ABBE4-2B21-40CE-9BA0-E525ED8B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2950A-9FEC-459B-9BAC-4D6F87AB3FE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BBD9546B-AA3D-445C-86F5-D3FE99E3D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827902"/>
            <a:ext cx="7848600" cy="255454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endParaRPr lang="en-US" alt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diam = 2 * radius;</a:t>
            </a:r>
            <a:b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circum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= PI * (double)diam;</a:t>
            </a:r>
            <a:b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alt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("A circle with radius %d has diameter %d\n",</a:t>
            </a:r>
            <a:b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radius, diam);</a:t>
            </a:r>
            <a:b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("and circumference %f.\n", </a:t>
            </a:r>
            <a:r>
              <a:rPr lang="en-US" alt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circum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alt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  return 0;</a:t>
            </a:r>
            <a:b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305980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xmlns="" id="{062AC223-B50C-4AC4-98F2-0E9F3C96CF6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dạng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endParaRPr lang="en-US" altLang="en-US" dirty="0"/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xmlns="" id="{456AF845-48C6-4B1A-8D81-EE8ECEBED2A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dạng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endParaRPr lang="en-US" altLang="en-US" dirty="0"/>
          </a:p>
          <a:p>
            <a:pPr marL="228600" lvl="1">
              <a:lnSpc>
                <a:spcPct val="100000"/>
              </a:lnSpc>
            </a:pPr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: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tra</a:t>
            </a:r>
            <a:r>
              <a:rPr lang="en-US" altLang="en-US" dirty="0"/>
              <a:t> </a:t>
            </a:r>
            <a:r>
              <a:rPr lang="en-US" altLang="en-US" dirty="0" err="1"/>
              <a:t>nếu</a:t>
            </a:r>
            <a:r>
              <a:rPr lang="en-US" altLang="en-US" dirty="0"/>
              <a:t> n </a:t>
            </a:r>
            <a:r>
              <a:rPr lang="en-US" altLang="en-US" dirty="0" err="1"/>
              <a:t>thỏa</a:t>
            </a:r>
            <a:r>
              <a:rPr lang="en-US" altLang="en-US" dirty="0"/>
              <a:t> </a:t>
            </a:r>
            <a:r>
              <a:rPr lang="en-US" altLang="en-US" dirty="0" err="1"/>
              <a:t>mãn</a:t>
            </a:r>
            <a:r>
              <a:rPr lang="en-US" altLang="en-US" dirty="0"/>
              <a:t> j &lt; n &lt; k</a:t>
            </a:r>
          </a:p>
          <a:p>
            <a:pPr>
              <a:lnSpc>
                <a:spcPct val="100000"/>
              </a:lnSpc>
            </a:pPr>
            <a:endParaRPr lang="en-US" altLang="en-US" dirty="0"/>
          </a:p>
          <a:p>
            <a:pPr>
              <a:lnSpc>
                <a:spcPct val="100000"/>
              </a:lnSpc>
            </a:pPr>
            <a:endParaRPr lang="en-US" altLang="en-US" dirty="0"/>
          </a:p>
          <a:p>
            <a:pPr>
              <a:lnSpc>
                <a:spcPct val="100000"/>
              </a:lnSpc>
            </a:pPr>
            <a:endParaRPr lang="en-US" altLang="en-US" dirty="0"/>
          </a:p>
          <a:p>
            <a:pPr>
              <a:lnSpc>
                <a:spcPct val="100000"/>
              </a:lnSpc>
            </a:pPr>
            <a:endParaRPr lang="en-US" altLang="en-US" dirty="0"/>
          </a:p>
          <a:p>
            <a:pPr>
              <a:lnSpc>
                <a:spcPct val="100000"/>
              </a:lnSpc>
            </a:pPr>
            <a:endParaRPr lang="en-US" altLang="en-US" dirty="0"/>
          </a:p>
          <a:p>
            <a:pPr marL="228600" lvl="1">
              <a:lnSpc>
                <a:spcPct val="100000"/>
              </a:lnSpc>
            </a:pP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kiện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đọc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bạn</a:t>
            </a:r>
            <a:r>
              <a:rPr lang="en-US" altLang="en-US" dirty="0"/>
              <a:t> </a:t>
            </a:r>
            <a:r>
              <a:rPr lang="en-US" altLang="en-US" dirty="0" err="1"/>
              <a:t>viết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</a:t>
            </a:r>
            <a:r>
              <a:rPr lang="en-US" altLang="en-US" dirty="0" err="1"/>
              <a:t>thường</a:t>
            </a:r>
            <a:endParaRPr lang="en-US" altLang="en-US" dirty="0"/>
          </a:p>
          <a:p>
            <a:pPr marL="685800" lvl="3">
              <a:lnSpc>
                <a:spcPct val="100000"/>
              </a:lnSpc>
            </a:pPr>
            <a:r>
              <a:rPr lang="en-US" altLang="en-US" sz="2000" dirty="0" err="1"/>
              <a:t>Đừng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viết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biểu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thức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điều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kiện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theo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kiểu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không</a:t>
            </a:r>
            <a:r>
              <a:rPr lang="en-US" altLang="en-US" sz="2000" dirty="0"/>
              <a:t> bao </a:t>
            </a:r>
            <a:r>
              <a:rPr lang="en-US" altLang="en-US" sz="2000" dirty="0" err="1"/>
              <a:t>giờ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dụng</a:t>
            </a:r>
            <a:r>
              <a:rPr lang="en-US" altLang="en-US" sz="2000" dirty="0"/>
              <a:t> 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44496ABE-9CA8-4A77-A0A5-3979613F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CBB2-4F04-48F5-9BFD-68BBDE14B28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11300" name="Text Box 4">
            <a:extLst>
              <a:ext uri="{FF2B5EF4-FFF2-40B4-BE49-F238E27FC236}">
                <a16:creationId xmlns:a16="http://schemas.microsoft.com/office/drawing/2014/main" xmlns="" id="{9CC2E3C4-D9E0-4B00-9B3C-8222D290B2E6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94114" y="2393976"/>
            <a:ext cx="4772460" cy="46166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 dirty="0">
                <a:latin typeface="Consolas" panose="020B0609020204030204" pitchFamily="49" charset="0"/>
              </a:rPr>
              <a:t>if (!(n &gt;= k) &amp;&amp; !(n &lt;= j))</a:t>
            </a:r>
          </a:p>
        </p:txBody>
      </p:sp>
      <p:sp>
        <p:nvSpPr>
          <p:cNvPr id="311301" name="Text Box 5">
            <a:extLst>
              <a:ext uri="{FF2B5EF4-FFF2-40B4-BE49-F238E27FC236}">
                <a16:creationId xmlns:a16="http://schemas.microsoft.com/office/drawing/2014/main" xmlns="" id="{13E8D398-92EE-4D16-B672-D11903F905D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8455" y="3429000"/>
            <a:ext cx="4262705" cy="46166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 dirty="0">
                <a:latin typeface="Consolas" panose="020B0609020204030204" pitchFamily="49" charset="0"/>
              </a:rPr>
              <a:t>if ((j &lt; n) &amp;&amp; (n &lt; k)) </a:t>
            </a:r>
          </a:p>
        </p:txBody>
      </p:sp>
      <p:pic>
        <p:nvPicPr>
          <p:cNvPr id="11" name="Picture 10" descr="Smiley - Wikipedia">
            <a:extLst>
              <a:ext uri="{FF2B5EF4-FFF2-40B4-BE49-F238E27FC236}">
                <a16:creationId xmlns:a16="http://schemas.microsoft.com/office/drawing/2014/main" xmlns="" id="{D34C4CAD-C43B-4F0E-A7CB-4E93394C48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6701644" y="3322849"/>
            <a:ext cx="673965" cy="673965"/>
          </a:xfrm>
          <a:prstGeom prst="rect">
            <a:avLst/>
          </a:prstGeom>
        </p:spPr>
      </p:pic>
      <p:pic>
        <p:nvPicPr>
          <p:cNvPr id="12" name="Picture 11" descr="Anger,nervous,brave,stress,angry face - free photo from ...">
            <a:extLst>
              <a:ext uri="{FF2B5EF4-FFF2-40B4-BE49-F238E27FC236}">
                <a16:creationId xmlns:a16="http://schemas.microsoft.com/office/drawing/2014/main" xmlns="" id="{C8E182A9-428F-450B-B7FA-5FBF5F04859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6545444" y="2211536"/>
            <a:ext cx="992472" cy="8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59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 </a:t>
            </a:r>
            <a:r>
              <a:rPr lang="en-US" sz="2800" dirty="0" err="1"/>
              <a:t>phong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tắc</a:t>
            </a:r>
            <a:r>
              <a:rPr lang="en-US" sz="2800" dirty="0"/>
              <a:t> c</a:t>
            </a:r>
            <a:r>
              <a:rPr lang="vi-VN" sz="2800" dirty="0"/>
              <a:t>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phong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ch</a:t>
            </a:r>
            <a:r>
              <a:rPr lang="vi-VN" sz="2800" dirty="0"/>
              <a:t>ư</a:t>
            </a:r>
            <a:r>
              <a:rPr lang="en-US" sz="2800" dirty="0" err="1"/>
              <a:t>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3322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xmlns="" id="{54749F42-63CF-4513-9724-BA748BA7918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dạng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endParaRPr lang="en-US" altLang="en-US" dirty="0"/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xmlns="" id="{8E5230DC-1C55-484E-BF5F-70F4C705A917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Dùng</a:t>
            </a:r>
            <a:r>
              <a:rPr lang="en-US" altLang="en-US" dirty="0"/>
              <a:t> ()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tránh</a:t>
            </a:r>
            <a:r>
              <a:rPr lang="en-US" altLang="en-US" dirty="0"/>
              <a:t> </a:t>
            </a:r>
            <a:r>
              <a:rPr lang="en-US" altLang="en-US" dirty="0" err="1"/>
              <a:t>nhầm</a:t>
            </a:r>
            <a:r>
              <a:rPr lang="en-US" altLang="en-US" dirty="0"/>
              <a:t> </a:t>
            </a:r>
            <a:r>
              <a:rPr lang="en-US" altLang="en-US" dirty="0" err="1"/>
              <a:t>lẫn</a:t>
            </a:r>
            <a:endParaRPr lang="en-US" altLang="en-US" dirty="0"/>
          </a:p>
          <a:p>
            <a:pPr marL="228600" lvl="1"/>
            <a:r>
              <a:rPr lang="en-US" altLang="en-US" sz="2400" dirty="0" err="1"/>
              <a:t>Ví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Kiểm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nếu</a:t>
            </a:r>
            <a:r>
              <a:rPr lang="en-US" altLang="en-US" sz="2400" dirty="0"/>
              <a:t>  n </a:t>
            </a:r>
            <a:r>
              <a:rPr lang="en-US" altLang="en-US" sz="2400" dirty="0" err="1"/>
              <a:t>thỏa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mãn</a:t>
            </a:r>
            <a:r>
              <a:rPr lang="en-US" altLang="en-US" sz="2400" dirty="0"/>
              <a:t> j &lt; n &lt; k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228600" lvl="1"/>
            <a:endParaRPr lang="en-US" altLang="en-US" sz="2400" dirty="0"/>
          </a:p>
          <a:p>
            <a:pPr marL="228600" lvl="1"/>
            <a:r>
              <a:rPr lang="en-US" altLang="en-US" sz="2400" dirty="0" err="1"/>
              <a:t>Nên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rõ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ràng</a:t>
            </a:r>
            <a:endParaRPr lang="en-US" altLang="en-US" sz="2400" dirty="0"/>
          </a:p>
          <a:p>
            <a:pPr marL="228600" lvl="2"/>
            <a:r>
              <a:rPr lang="en-US" altLang="en-US" sz="2400" dirty="0" err="1"/>
              <a:t>Toán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hệ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ví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</a:t>
            </a:r>
            <a:r>
              <a:rPr lang="en-US" altLang="en-US" sz="2400" dirty="0"/>
              <a:t> “&gt;”)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ưu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toán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tử</a:t>
            </a:r>
            <a:r>
              <a:rPr lang="en-US" altLang="en-US" sz="2400" dirty="0"/>
              <a:t> logic (</a:t>
            </a:r>
            <a:r>
              <a:rPr lang="en-US" altLang="en-US" sz="2400" dirty="0" err="1"/>
              <a:t>ví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</a:t>
            </a:r>
            <a:r>
              <a:rPr lang="en-US" altLang="en-US" sz="2400" dirty="0"/>
              <a:t> “&amp;&amp;”), </a:t>
            </a:r>
            <a:r>
              <a:rPr lang="en-US" altLang="en-US" sz="2400" dirty="0" err="1"/>
              <a:t>nhưng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phải</a:t>
            </a:r>
            <a:r>
              <a:rPr lang="en-US" altLang="en-US" sz="2400" dirty="0"/>
              <a:t> ai </a:t>
            </a:r>
            <a:r>
              <a:rPr lang="en-US" altLang="en-US" sz="2400" dirty="0" err="1"/>
              <a:t>cũng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nhớ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đó</a:t>
            </a:r>
            <a:r>
              <a:rPr lang="en-US" altLang="en-US" sz="2400" dirty="0"/>
              <a:t>.</a:t>
            </a:r>
          </a:p>
          <a:p>
            <a:endParaRPr lang="en-US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D9C211CE-0E4E-4F15-9428-449A3D0D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03EB-7DC0-4452-8B6A-2A9E2BC226C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13348" name="Text Box 4">
            <a:extLst>
              <a:ext uri="{FF2B5EF4-FFF2-40B4-BE49-F238E27FC236}">
                <a16:creationId xmlns:a16="http://schemas.microsoft.com/office/drawing/2014/main" xmlns="" id="{0903FCDB-9965-4A81-828C-2935C8E5F0E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37288" y="3523444"/>
            <a:ext cx="4262705" cy="46166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 dirty="0">
                <a:latin typeface="Consolas" panose="020B0609020204030204" pitchFamily="49" charset="0"/>
              </a:rPr>
              <a:t>if ((j &lt; n) &amp;&amp; (n &lt; k)) </a:t>
            </a:r>
          </a:p>
        </p:txBody>
      </p:sp>
      <p:sp>
        <p:nvSpPr>
          <p:cNvPr id="313349" name="Text Box 5">
            <a:extLst>
              <a:ext uri="{FF2B5EF4-FFF2-40B4-BE49-F238E27FC236}">
                <a16:creationId xmlns:a16="http://schemas.microsoft.com/office/drawing/2014/main" xmlns="" id="{24F1F2E8-31CC-4920-9359-1C573F718CC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08113" y="2411227"/>
            <a:ext cx="3583032" cy="46166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400" b="1" dirty="0">
                <a:latin typeface="Consolas" panose="020B0609020204030204" pitchFamily="49" charset="0"/>
              </a:rPr>
              <a:t>if (j &lt; n &amp;&amp; n &lt; k) </a:t>
            </a:r>
          </a:p>
        </p:txBody>
      </p:sp>
      <p:pic>
        <p:nvPicPr>
          <p:cNvPr id="11" name="Picture 10" descr="Smiley - Wikipedia">
            <a:extLst>
              <a:ext uri="{FF2B5EF4-FFF2-40B4-BE49-F238E27FC236}">
                <a16:creationId xmlns:a16="http://schemas.microsoft.com/office/drawing/2014/main" xmlns="" id="{9E51B0F5-A2B6-4751-A4A4-4F4DC28BD8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6948464" y="3357353"/>
            <a:ext cx="673965" cy="673965"/>
          </a:xfrm>
          <a:prstGeom prst="rect">
            <a:avLst/>
          </a:prstGeom>
        </p:spPr>
      </p:pic>
      <p:pic>
        <p:nvPicPr>
          <p:cNvPr id="12" name="Picture 11" descr="Anger,nervous,brave,stress,angry face - free photo from ...">
            <a:extLst>
              <a:ext uri="{FF2B5EF4-FFF2-40B4-BE49-F238E27FC236}">
                <a16:creationId xmlns:a16="http://schemas.microsoft.com/office/drawing/2014/main" xmlns="" id="{BA20CCD7-07DE-46E5-8E65-8C2FA8098C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6789211" y="2211534"/>
            <a:ext cx="992472" cy="8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5179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xmlns="" id="{CDA83B69-95ED-4D24-9D21-F27483E76DC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dạng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endParaRPr lang="en-US" altLang="en-US" dirty="0"/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xmlns="" id="{B0FD83FC-E9F5-41B0-A140-EC72EDE90474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Dùng</a:t>
            </a:r>
            <a:r>
              <a:rPr lang="en-US" altLang="en-US" dirty="0"/>
              <a:t> ()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tránh</a:t>
            </a:r>
            <a:r>
              <a:rPr lang="en-US" altLang="en-US" dirty="0"/>
              <a:t> </a:t>
            </a:r>
            <a:r>
              <a:rPr lang="en-US" altLang="en-US" dirty="0" err="1"/>
              <a:t>nhầm</a:t>
            </a:r>
            <a:r>
              <a:rPr lang="en-US" altLang="en-US" dirty="0"/>
              <a:t> </a:t>
            </a:r>
            <a:r>
              <a:rPr lang="en-US" altLang="en-US" dirty="0" err="1"/>
              <a:t>lẫn</a:t>
            </a:r>
            <a:endParaRPr lang="en-US" altLang="en-US" dirty="0"/>
          </a:p>
          <a:p>
            <a:pPr marL="228600" lvl="1"/>
            <a:r>
              <a:rPr lang="en-US" altLang="en-US" sz="2400" dirty="0" err="1"/>
              <a:t>Ví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đọc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in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ký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cuối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tệp</a:t>
            </a:r>
            <a:r>
              <a:rPr lang="en-US" altLang="en-US" sz="2400" dirty="0"/>
              <a:t>.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228600" lvl="1"/>
            <a:endParaRPr lang="en-US" altLang="en-US" sz="2400" dirty="0"/>
          </a:p>
          <a:p>
            <a:pPr marL="228600" lvl="1"/>
            <a:endParaRPr lang="en-US" altLang="en-US" sz="2400" dirty="0"/>
          </a:p>
          <a:p>
            <a:pPr marL="228600" lvl="1"/>
            <a:endParaRPr lang="en-US" altLang="en-US" sz="2400" dirty="0"/>
          </a:p>
          <a:p>
            <a:pPr marL="228600" lvl="1"/>
            <a:endParaRPr lang="en-US" altLang="en-US" sz="2400" dirty="0"/>
          </a:p>
          <a:p>
            <a:pPr marL="228600" lvl="1"/>
            <a:r>
              <a:rPr lang="en-US" altLang="en-US" sz="2400" dirty="0" err="1"/>
              <a:t>Nên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nhóm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rõ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ràng</a:t>
            </a:r>
            <a:r>
              <a:rPr lang="en-US" altLang="en-US" sz="2400" dirty="0"/>
              <a:t> </a:t>
            </a:r>
          </a:p>
          <a:p>
            <a:pPr marL="228600" lvl="1"/>
            <a:r>
              <a:rPr lang="en-US" altLang="en-US" sz="2400" dirty="0" err="1"/>
              <a:t>Toán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tử</a:t>
            </a:r>
            <a:r>
              <a:rPr lang="en-US" altLang="en-US" sz="2400" dirty="0"/>
              <a:t> Logic (“!=“)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ưu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toán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gán</a:t>
            </a:r>
            <a:r>
              <a:rPr lang="en-US" altLang="en-US" sz="2400" dirty="0"/>
              <a:t> (“=“)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3C7C3FEF-4BE3-4495-B7BF-24DB1809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953B-E498-4B29-BEFF-935BB60B8ED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15396" name="Text Box 4">
            <a:extLst>
              <a:ext uri="{FF2B5EF4-FFF2-40B4-BE49-F238E27FC236}">
                <a16:creationId xmlns:a16="http://schemas.microsoft.com/office/drawing/2014/main" xmlns="" id="{138329D4-CE94-4A9E-9F4A-A054D60B3774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67326" y="2295685"/>
            <a:ext cx="4134465" cy="70788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Consolas" panose="020B0609020204030204" pitchFamily="49" charset="0"/>
              </a:rPr>
              <a:t>while (c = getchar() != EOF)</a:t>
            </a:r>
          </a:p>
          <a:p>
            <a:r>
              <a:rPr lang="en-US" altLang="en-US" sz="2000" b="1">
                <a:latin typeface="Consolas" panose="020B0609020204030204" pitchFamily="49" charset="0"/>
              </a:rPr>
              <a:t>   putchar(c);</a:t>
            </a:r>
          </a:p>
        </p:txBody>
      </p:sp>
      <p:sp>
        <p:nvSpPr>
          <p:cNvPr id="315397" name="Text Box 5">
            <a:extLst>
              <a:ext uri="{FF2B5EF4-FFF2-40B4-BE49-F238E27FC236}">
                <a16:creationId xmlns:a16="http://schemas.microsoft.com/office/drawing/2014/main" xmlns="" id="{9B2CD4B1-9B1A-484B-B34A-25393CB2742E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26262" y="3545933"/>
            <a:ext cx="4416594" cy="70788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Consolas" panose="020B0609020204030204" pitchFamily="49" charset="0"/>
              </a:rPr>
              <a:t>while ((c = getchar()) != EOF)</a:t>
            </a:r>
          </a:p>
          <a:p>
            <a:r>
              <a:rPr lang="en-US" altLang="en-US" sz="2000" b="1">
                <a:latin typeface="Consolas" panose="020B0609020204030204" pitchFamily="49" charset="0"/>
              </a:rPr>
              <a:t>   putchar(c);</a:t>
            </a:r>
          </a:p>
        </p:txBody>
      </p:sp>
      <p:pic>
        <p:nvPicPr>
          <p:cNvPr id="11" name="Picture 10" descr="Smiley - Wikipedia">
            <a:extLst>
              <a:ext uri="{FF2B5EF4-FFF2-40B4-BE49-F238E27FC236}">
                <a16:creationId xmlns:a16="http://schemas.microsoft.com/office/drawing/2014/main" xmlns="" id="{DEA8BBF1-DDE9-4BF8-89D5-51A98723ED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6948464" y="3579854"/>
            <a:ext cx="673965" cy="673965"/>
          </a:xfrm>
          <a:prstGeom prst="rect">
            <a:avLst/>
          </a:prstGeom>
        </p:spPr>
      </p:pic>
      <p:pic>
        <p:nvPicPr>
          <p:cNvPr id="12" name="Picture 11" descr="Anger,nervous,brave,stress,angry face - free photo from ...">
            <a:extLst>
              <a:ext uri="{FF2B5EF4-FFF2-40B4-BE49-F238E27FC236}">
                <a16:creationId xmlns:a16="http://schemas.microsoft.com/office/drawing/2014/main" xmlns="" id="{483F8B79-1A51-4F96-BA76-B656545B8E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6789211" y="2211534"/>
            <a:ext cx="992472" cy="8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9878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xmlns="" id="{258B1C1C-F964-42B8-A769-47775EE95E8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dạng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endParaRPr lang="en-US" altLang="en-US" dirty="0"/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xmlns="" id="{457FA5DA-536B-408E-8E41-93D4F9CDA510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28650" y="969818"/>
            <a:ext cx="7886700" cy="5386533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Đơn</a:t>
            </a:r>
            <a:r>
              <a:rPr lang="en-US" altLang="en-US" dirty="0"/>
              <a:t> </a:t>
            </a:r>
            <a:r>
              <a:rPr lang="en-US" altLang="en-US" dirty="0" err="1"/>
              <a:t>giản</a:t>
            </a:r>
            <a:r>
              <a:rPr lang="en-US" altLang="en-US" dirty="0"/>
              <a:t> </a:t>
            </a:r>
            <a:r>
              <a:rPr lang="en-US" altLang="en-US" dirty="0" err="1"/>
              <a:t>hóa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phức</a:t>
            </a:r>
            <a:r>
              <a:rPr lang="en-US" altLang="en-US" dirty="0"/>
              <a:t> </a:t>
            </a:r>
            <a:r>
              <a:rPr lang="en-US" altLang="en-US" dirty="0" err="1"/>
              <a:t>tạp</a:t>
            </a:r>
            <a:endParaRPr lang="en-US" altLang="en-US" dirty="0"/>
          </a:p>
          <a:p>
            <a:pPr marL="228600" lvl="1"/>
            <a:r>
              <a:rPr lang="en-US" altLang="en-US" sz="2400" dirty="0" err="1"/>
              <a:t>Ví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Xác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định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ký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ứng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năm</a:t>
            </a:r>
            <a:endParaRPr lang="en-US" altLang="en-US" sz="2400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228600" lvl="1"/>
            <a:r>
              <a:rPr lang="en-US" altLang="en-US" sz="2400" dirty="0" err="1"/>
              <a:t>Nên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xắp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xếp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cấu</a:t>
            </a:r>
            <a:r>
              <a:rPr lang="en-US" altLang="en-US" sz="2400" dirty="0"/>
              <a:t> song </a:t>
            </a:r>
            <a:r>
              <a:rPr lang="en-US" altLang="en-US" sz="2400" dirty="0" err="1"/>
              <a:t>song</a:t>
            </a:r>
            <a:r>
              <a:rPr lang="en-US" altLang="en-US" sz="2400" dirty="0"/>
              <a:t>. </a:t>
            </a:r>
          </a:p>
          <a:p>
            <a:endParaRPr lang="en-US" alt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FBA89BE8-0E18-40D7-8929-3679CD3E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971F-CFE9-4D23-9750-1740984E0F6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17444" name="Text Box 4">
            <a:extLst>
              <a:ext uri="{FF2B5EF4-FFF2-40B4-BE49-F238E27FC236}">
                <a16:creationId xmlns:a16="http://schemas.microsoft.com/office/drawing/2014/main" xmlns="" id="{12101486-F880-41E5-8493-FB977FD74DD6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27915" y="2693399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317445" name="Text Box 5">
            <a:extLst>
              <a:ext uri="{FF2B5EF4-FFF2-40B4-BE49-F238E27FC236}">
                <a16:creationId xmlns:a16="http://schemas.microsoft.com/office/drawing/2014/main" xmlns="" id="{7DFEE16A-E279-4A02-BBA2-B667DB9EF6F8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96986" y="2413337"/>
            <a:ext cx="5686172" cy="101566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if ((c == 'J') || (c == 'F') || (c == </a:t>
            </a:r>
          </a:p>
          <a:p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'M') || (c == 'A') || (c == 'S') </a:t>
            </a:r>
            <a:r>
              <a:rPr lang="en-US" altLang="en-US" sz="20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(c </a:t>
            </a:r>
          </a:p>
          <a:p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== 'O') || (c == 'N') || (c == 'D')) </a:t>
            </a:r>
          </a:p>
        </p:txBody>
      </p:sp>
      <p:sp>
        <p:nvSpPr>
          <p:cNvPr id="317446" name="Text Box 6">
            <a:extLst>
              <a:ext uri="{FF2B5EF4-FFF2-40B4-BE49-F238E27FC236}">
                <a16:creationId xmlns:a16="http://schemas.microsoft.com/office/drawing/2014/main" xmlns="" id="{A299F92A-8BE1-4891-A80B-441F6D68C020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90711" y="3832401"/>
            <a:ext cx="4698722" cy="138499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if ((c == 'J') || (c == 'F') || </a:t>
            </a:r>
          </a:p>
          <a:p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(c == 'M') || (c == 'A') || </a:t>
            </a:r>
          </a:p>
          <a:p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(c == 'S') </a:t>
            </a:r>
            <a:r>
              <a:rPr lang="en-US" altLang="en-US" sz="20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| 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(c == 'O') || </a:t>
            </a:r>
          </a:p>
          <a:p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(c == 'N') || (c == 'D'))</a:t>
            </a:r>
            <a:r>
              <a:rPr lang="en-US" altLang="en-US" sz="2400" b="1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11" name="Picture 10" descr="Smiley - Wikipedia">
            <a:extLst>
              <a:ext uri="{FF2B5EF4-FFF2-40B4-BE49-F238E27FC236}">
                <a16:creationId xmlns:a16="http://schemas.microsoft.com/office/drawing/2014/main" xmlns="" id="{1FD18C63-CF86-46EF-AAFA-2575AA3D062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7682131" y="4187915"/>
            <a:ext cx="673965" cy="673965"/>
          </a:xfrm>
          <a:prstGeom prst="rect">
            <a:avLst/>
          </a:prstGeom>
        </p:spPr>
      </p:pic>
      <p:pic>
        <p:nvPicPr>
          <p:cNvPr id="12" name="Picture 11" descr="Anger,nervous,brave,stress,angry face - free photo from ...">
            <a:extLst>
              <a:ext uri="{FF2B5EF4-FFF2-40B4-BE49-F238E27FC236}">
                <a16:creationId xmlns:a16="http://schemas.microsoft.com/office/drawing/2014/main" xmlns="" id="{2B6188F5-33EA-47A2-8B9B-DA87810E570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7522878" y="2507896"/>
            <a:ext cx="992472" cy="8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768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(files)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etc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cãi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(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(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F14-51A7-43CD-A62A-C66F1B1534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8859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E3E9A187-C9B6-4AF9-8255-A6D47FFB0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0"/>
            <a:ext cx="3733800" cy="3962400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Files: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x2.cc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f.h</a:t>
            </a:r>
            <a:endParaRPr lang="en-US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Variables: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nl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b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 double n, m;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Functions: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double f(double n);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F14-51A7-43CD-A62A-C66F1B1534A7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7" descr="Smiley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1200" y="959489"/>
            <a:ext cx="1143000" cy="1143000"/>
          </a:xfrm>
          <a:prstGeom prst="rect">
            <a:avLst/>
          </a:prstGeom>
        </p:spPr>
      </p:pic>
      <p:pic>
        <p:nvPicPr>
          <p:cNvPr id="9" name="Picture 8" descr="Anger,nervous,brave,stress,angry face - free photo from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824608"/>
            <a:ext cx="1683168" cy="1401763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891A5E9A-2844-4A9A-8DDD-6596CE3B547C}"/>
              </a:ext>
            </a:extLst>
          </p:cNvPr>
          <p:cNvSpPr txBox="1">
            <a:spLocks/>
          </p:cNvSpPr>
          <p:nvPr/>
        </p:nvSpPr>
        <p:spPr bwMode="auto">
          <a:xfrm>
            <a:off x="4038600" y="2286000"/>
            <a:ext cx="5029200" cy="396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0" algn="l"/>
              </a:tabLst>
              <a:defRPr sz="2400" b="1" kern="1200" baseline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Files: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gcd.cc </a:t>
            </a:r>
            <a:r>
              <a:rPr lang="en-US" dirty="0" err="1">
                <a:solidFill>
                  <a:srgbClr val="0000FF"/>
                </a:solidFill>
              </a:rPr>
              <a:t>numerical.h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r>
              <a:rPr lang="en-US" dirty="0"/>
              <a:t>Variables: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numLetters</a:t>
            </a:r>
            <a:r>
              <a:rPr lang="en-US" dirty="0">
                <a:solidFill>
                  <a:srgbClr val="0000FF"/>
                </a:solidFill>
              </a:rPr>
              <a:t>;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double x, y; </a:t>
            </a:r>
            <a:r>
              <a:rPr lang="en-US" sz="2000" dirty="0">
                <a:solidFill>
                  <a:srgbClr val="C00000"/>
                </a:solidFill>
              </a:rPr>
              <a:t>// coordinates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/>
              <a:t>Functions: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double </a:t>
            </a:r>
            <a:r>
              <a:rPr lang="en-US" dirty="0" err="1">
                <a:solidFill>
                  <a:srgbClr val="0000FF"/>
                </a:solidFill>
              </a:rPr>
              <a:t>sqrt</a:t>
            </a:r>
            <a:r>
              <a:rPr lang="en-US" dirty="0">
                <a:solidFill>
                  <a:srgbClr val="0000FF"/>
                </a:solidFill>
              </a:rPr>
              <a:t>(double x);</a:t>
            </a:r>
          </a:p>
        </p:txBody>
      </p:sp>
    </p:spTree>
    <p:extLst>
      <p:ext uri="{BB962C8B-B14F-4D97-AF65-F5344CB8AC3E}">
        <p14:creationId xmlns:p14="http://schemas.microsoft.com/office/powerpoint/2010/main" xmlns="" val="838010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293688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…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d; // represents distance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this could be obvious in a program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written by Physicists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F14-51A7-43CD-A62A-C66F1B1534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4827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 err="1"/>
                  <a:t>Các</a:t>
                </a:r>
                <a:r>
                  <a:rPr lang="en-US" dirty="0"/>
                  <a:t/>
                </a:r>
                <a:r>
                  <a:rPr lang="en-US" dirty="0" err="1"/>
                  <a:t>tên</a:t>
                </a:r>
                <a:r>
                  <a:rPr lang="en-US" dirty="0"/>
                  <a:t/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j, k </a:t>
                </a:r>
                <a:r>
                  <a:rPr lang="en-US" dirty="0" err="1"/>
                  <a:t>được</a:t>
                </a:r>
                <a:r>
                  <a:rPr lang="en-US" dirty="0"/>
                  <a:t/>
                </a:r>
                <a:r>
                  <a:rPr lang="en-US" dirty="0" err="1"/>
                  <a:t>dùng</a:t>
                </a:r>
                <a:r>
                  <a:rPr lang="en-US" dirty="0"/>
                  <a:t/>
                </a:r>
                <a:r>
                  <a:rPr lang="en-US" dirty="0" err="1"/>
                  <a:t>cho</a:t>
                </a:r>
                <a:r>
                  <a:rPr lang="en-US" dirty="0"/>
                  <a:t/>
                </a:r>
                <a:r>
                  <a:rPr lang="en-US" dirty="0" err="1"/>
                  <a:t>các</a:t>
                </a:r>
                <a:r>
                  <a:rPr lang="en-US" dirty="0"/>
                  <a:t/>
                </a:r>
                <a:r>
                  <a:rPr lang="en-US" dirty="0" err="1"/>
                  <a:t>chỉ</a:t>
                </a:r>
                <a:r>
                  <a:rPr lang="en-US" dirty="0"/>
                  <a:t/>
                </a:r>
                <a:r>
                  <a:rPr lang="en-US" dirty="0" err="1"/>
                  <a:t>sổ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 err="1"/>
                  <a:t>Các</a:t>
                </a:r>
                <a:r>
                  <a:rPr lang="en-US" dirty="0"/>
                  <a:t/>
                </a:r>
                <a:r>
                  <a:rPr lang="en-US" dirty="0" err="1"/>
                  <a:t>biến</a:t>
                </a:r>
                <a:r>
                  <a:rPr lang="en-US" dirty="0"/>
                  <a:t/>
                </a:r>
                <a:r>
                  <a:rPr lang="en-US" dirty="0" err="1"/>
                  <a:t>bắt</a:t>
                </a:r>
                <a:r>
                  <a:rPr lang="en-US" dirty="0"/>
                  <a:t/>
                </a:r>
                <a:r>
                  <a:rPr lang="en-US" dirty="0" err="1"/>
                  <a:t>đầu</a:t>
                </a:r>
                <a:r>
                  <a:rPr lang="en-US" dirty="0"/>
                  <a:t/>
                </a:r>
                <a:r>
                  <a:rPr lang="en-US" dirty="0" err="1"/>
                  <a:t>bởi</a:t>
                </a:r>
                <a:r>
                  <a:rPr lang="en-US" dirty="0"/>
                  <a:t/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dirty="0"/>
                  <a:t/>
                </a:r>
                <a:r>
                  <a:rPr lang="en-US" dirty="0" err="1"/>
                  <a:t>th</a:t>
                </a:r>
                <a:r>
                  <a:rPr lang="vi-VN" dirty="0"/>
                  <a:t>ư</a:t>
                </a:r>
                <a:r>
                  <a:rPr lang="en-US" dirty="0" err="1"/>
                  <a:t>ờng</a:t>
                </a:r>
                <a:r>
                  <a:rPr lang="en-US" dirty="0"/>
                  <a:t/>
                </a:r>
                <a:r>
                  <a:rPr lang="en-US" dirty="0" err="1"/>
                  <a:t>dùng</a:t>
                </a:r>
                <a:r>
                  <a:rPr lang="en-US" dirty="0"/>
                  <a:t/>
                </a:r>
                <a:r>
                  <a:rPr lang="en-US" dirty="0" err="1"/>
                  <a:t>để</a:t>
                </a:r>
                <a:r>
                  <a:rPr lang="en-US" dirty="0"/>
                  <a:t/>
                </a:r>
                <a:r>
                  <a:rPr lang="en-US" dirty="0" err="1"/>
                  <a:t>chỉ</a:t>
                </a:r>
                <a:r>
                  <a:rPr lang="en-US" dirty="0"/>
                  <a:t/>
                </a:r>
                <a:r>
                  <a:rPr lang="en-US" dirty="0" err="1"/>
                  <a:t>các</a:t>
                </a:r>
                <a:r>
                  <a:rPr lang="en-US" dirty="0"/>
                  <a:t/>
                </a:r>
                <a:r>
                  <a:rPr lang="en-US" dirty="0" err="1"/>
                  <a:t>số</a:t>
                </a:r>
                <a:r>
                  <a:rPr lang="en-US" dirty="0"/>
                  <a:t/>
                </a:r>
                <a:r>
                  <a:rPr lang="en-US" dirty="0" err="1"/>
                  <a:t>tự</a:t>
                </a:r>
                <a:r>
                  <a:rPr lang="en-US" dirty="0"/>
                  <a:t/>
                </a:r>
                <a:r>
                  <a:rPr lang="en-US" dirty="0" err="1"/>
                  <a:t>nhiên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 err="1"/>
                  <a:t>Các</a:t>
                </a:r>
                <a:r>
                  <a:rPr lang="en-US" dirty="0"/>
                  <a:t/>
                </a:r>
                <a:r>
                  <a:rPr lang="en-US" dirty="0" err="1"/>
                  <a:t>biến</a:t>
                </a:r>
                <a:r>
                  <a:rPr lang="en-US" dirty="0"/>
                  <a:t/>
                </a:r>
                <a:r>
                  <a:rPr lang="en-US" dirty="0" err="1"/>
                  <a:t>bắt</a:t>
                </a:r>
                <a:r>
                  <a:rPr lang="en-US" dirty="0"/>
                  <a:t/>
                </a:r>
                <a:r>
                  <a:rPr lang="en-US" dirty="0" err="1"/>
                  <a:t>đầu</a:t>
                </a:r>
                <a:r>
                  <a:rPr lang="en-US" dirty="0"/>
                  <a:t/>
                </a:r>
                <a:r>
                  <a:rPr lang="en-US" dirty="0" err="1"/>
                  <a:t>bởi</a:t>
                </a:r>
                <a:r>
                  <a:rPr lang="en-US" dirty="0"/>
                  <a:t/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x, y, z </a:t>
                </a:r>
                <a:r>
                  <a:rPr lang="en-US" dirty="0" err="1"/>
                  <a:t>th</a:t>
                </a:r>
                <a:r>
                  <a:rPr lang="vi-VN" dirty="0"/>
                  <a:t>ư</a:t>
                </a:r>
                <a:r>
                  <a:rPr lang="en-US" dirty="0" err="1"/>
                  <a:t>ờng</a:t>
                </a:r>
                <a:r>
                  <a:rPr lang="en-US" dirty="0"/>
                  <a:t/>
                </a:r>
                <a:r>
                  <a:rPr lang="en-US" dirty="0" err="1"/>
                  <a:t>để</a:t>
                </a:r>
                <a:r>
                  <a:rPr lang="en-US" dirty="0"/>
                  <a:t/>
                </a:r>
                <a:r>
                  <a:rPr lang="en-US" dirty="0" err="1"/>
                  <a:t>chỉ</a:t>
                </a:r>
                <a:r>
                  <a:rPr lang="en-US" dirty="0"/>
                  <a:t/>
                </a:r>
                <a:r>
                  <a:rPr lang="en-US" dirty="0" err="1"/>
                  <a:t>các</a:t>
                </a:r>
                <a:r>
                  <a:rPr lang="en-US" dirty="0"/>
                  <a:t/>
                </a:r>
                <a:r>
                  <a:rPr lang="en-US" dirty="0" err="1"/>
                  <a:t>số</a:t>
                </a:r>
                <a:r>
                  <a:rPr lang="en-US" dirty="0"/>
                  <a:t/>
                </a:r>
                <a:r>
                  <a:rPr lang="en-US" dirty="0" err="1"/>
                  <a:t>thực</a:t>
                </a:r>
                <a:r>
                  <a:rPr lang="en-US" dirty="0"/>
                  <a:t> (</a:t>
                </a:r>
                <a:r>
                  <a:rPr lang="en-US" dirty="0" err="1"/>
                  <a:t>ví</a:t>
                </a:r>
                <a:r>
                  <a:rPr lang="en-US" dirty="0"/>
                  <a:t/>
                </a:r>
                <a:r>
                  <a:rPr lang="en-US" dirty="0" err="1"/>
                  <a:t>dụ</a:t>
                </a:r>
                <a:r>
                  <a:rPr lang="en-US" dirty="0"/>
                  <a:t/>
                </a:r>
                <a:r>
                  <a:rPr lang="en-US" dirty="0" err="1"/>
                  <a:t>tọa</a:t>
                </a:r>
                <a:r>
                  <a:rPr lang="en-US" dirty="0"/>
                  <a:t/>
                </a:r>
                <a:r>
                  <a:rPr lang="en-US" dirty="0" err="1"/>
                  <a:t>độ</a:t>
                </a:r>
                <a:r>
                  <a:rPr lang="en-US" dirty="0"/>
                  <a:t>).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 err="1"/>
                  <a:t>Ví</a:t>
                </a:r>
                <a:r>
                  <a:rPr lang="en-US" dirty="0"/>
                  <a:t> du: </a:t>
                </a:r>
                <a:r>
                  <a:rPr lang="en-US" dirty="0" err="1"/>
                  <a:t>tên</a:t>
                </a:r>
                <a:r>
                  <a:rPr lang="en-US" dirty="0"/>
                  <a:t/>
                </a:r>
                <a:r>
                  <a:rPr lang="en-US" dirty="0" err="1"/>
                  <a:t>cho</a:t>
                </a:r>
                <a:r>
                  <a:rPr lang="en-US" dirty="0"/>
                  <a:t/>
                </a:r>
                <a:r>
                  <a:rPr lang="en-US" dirty="0" err="1"/>
                  <a:t>khoảng</a:t>
                </a:r>
                <a:r>
                  <a:rPr lang="en-US" dirty="0"/>
                  <a:t/>
                </a:r>
                <a:r>
                  <a:rPr lang="en-US" dirty="0" err="1"/>
                  <a:t>cách</a:t>
                </a:r>
                <a:r>
                  <a:rPr lang="en-US" dirty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</a:t>
                </a:r>
                <a:r>
                  <a:rPr lang="en-US" dirty="0"/>
                  <a:t> (</a:t>
                </a:r>
                <a:r>
                  <a:rPr lang="en-US" dirty="0" err="1"/>
                  <a:t>rất</a:t>
                </a:r>
                <a:r>
                  <a:rPr lang="en-US" dirty="0"/>
                  <a:t/>
                </a:r>
                <a:r>
                  <a:rPr lang="en-US" dirty="0" err="1"/>
                  <a:t>tệ</a:t>
                </a:r>
                <a:r>
                  <a:rPr lang="en-US" dirty="0"/>
                  <a:t>: difference?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?...)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dis</a:t>
                </a:r>
                <a:r>
                  <a:rPr lang="en-US" dirty="0"/>
                  <a:t> (</a:t>
                </a:r>
                <a:r>
                  <a:rPr lang="en-US" dirty="0" err="1"/>
                  <a:t>tệ</a:t>
                </a:r>
                <a:r>
                  <a:rPr lang="en-US" dirty="0"/>
                  <a:t>: display? disjoint?...)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US" dirty="0"/>
                  <a:t> (</a:t>
                </a:r>
                <a:r>
                  <a:rPr lang="en-US" dirty="0" err="1"/>
                  <a:t>tốt</a:t>
                </a:r>
                <a:r>
                  <a:rPr lang="en-US" dirty="0"/>
                  <a:t> h</a:t>
                </a:r>
                <a:r>
                  <a:rPr lang="vi-VN" dirty="0"/>
                  <a:t>ơ</a:t>
                </a:r>
                <a:r>
                  <a:rPr lang="en-US" dirty="0"/>
                  <a:t>n </a:t>
                </a:r>
                <a:r>
                  <a:rPr lang="en-US" dirty="0" err="1"/>
                  <a:t>nh</a:t>
                </a:r>
                <a:r>
                  <a:rPr lang="vi-VN" dirty="0"/>
                  <a:t>ư</a:t>
                </a:r>
                <a:r>
                  <a:rPr lang="en-US" dirty="0"/>
                  <a:t>ng </a:t>
                </a:r>
                <a:r>
                  <a:rPr lang="en-US" dirty="0" err="1"/>
                  <a:t>có</a:t>
                </a:r>
                <a:r>
                  <a:rPr lang="en-US" dirty="0"/>
                  <a:t/>
                </a:r>
                <a:r>
                  <a:rPr lang="en-US" dirty="0" err="1"/>
                  <a:t>thể</a:t>
                </a:r>
                <a:r>
                  <a:rPr lang="en-US" dirty="0"/>
                  <a:t/>
                </a:r>
                <a:r>
                  <a:rPr lang="en-US" dirty="0" err="1"/>
                  <a:t>cải</a:t>
                </a:r>
                <a:r>
                  <a:rPr lang="en-US" dirty="0"/>
                  <a:t/>
                </a:r>
                <a:r>
                  <a:rPr lang="en-US" dirty="0" err="1"/>
                  <a:t>thiện</a:t>
                </a:r>
                <a:r>
                  <a:rPr lang="en-US" dirty="0"/>
                  <a:t/>
                </a:r>
                <a:r>
                  <a:rPr lang="en-US" dirty="0" err="1"/>
                  <a:t>thêm</a:t>
                </a:r>
                <a:r>
                  <a:rPr lang="en-US" dirty="0"/>
                  <a:t>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distance</a:t>
                </a:r>
                <a:r>
                  <a:rPr lang="en-US" dirty="0"/>
                  <a:t> (</a:t>
                </a:r>
                <a:r>
                  <a:rPr lang="en-US" dirty="0" err="1"/>
                  <a:t>tốt</a:t>
                </a:r>
                <a:r>
                  <a:rPr lang="en-US" dirty="0"/>
                  <a:t/>
                </a:r>
                <a:r>
                  <a:rPr lang="en-US" dirty="0" err="1"/>
                  <a:t>nhất</a:t>
                </a:r>
                <a:r>
                  <a:rPr lang="en-US" dirty="0"/>
                  <a:t>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r>
                  <a:rPr lang="en-US" dirty="0"/>
                  <a:t> (</a:t>
                </a:r>
                <a:r>
                  <a:rPr lang="en-US" dirty="0" err="1"/>
                  <a:t>chấp</a:t>
                </a:r>
                <a:r>
                  <a:rPr lang="en-US" dirty="0"/>
                  <a:t/>
                </a:r>
                <a:r>
                  <a:rPr lang="en-US" dirty="0" err="1"/>
                  <a:t>nhận</a:t>
                </a:r>
                <a:r>
                  <a:rPr lang="en-US" dirty="0"/>
                  <a:t/>
                </a:r>
                <a:r>
                  <a:rPr lang="en-US" dirty="0" err="1"/>
                  <a:t>được</a:t>
                </a:r>
                <a:r>
                  <a:rPr lang="en-US" dirty="0"/>
                  <a:t/>
                </a:r>
                <a:r>
                  <a:rPr lang="en-US" dirty="0" err="1"/>
                  <a:t>trong</a:t>
                </a:r>
                <a:r>
                  <a:rPr lang="en-US" dirty="0"/>
                  <a:t/>
                </a:r>
                <a:r>
                  <a:rPr lang="en-US" dirty="0" err="1"/>
                  <a:t>ngữ</a:t>
                </a:r>
                <a:r>
                  <a:rPr lang="en-US" dirty="0"/>
                  <a:t/>
                </a:r>
                <a:r>
                  <a:rPr lang="en-US" dirty="0" err="1"/>
                  <a:t>cảnh</a:t>
                </a:r>
                <a:r>
                  <a:rPr lang="en-US" dirty="0"/>
                  <a:t/>
                </a:r>
                <a:r>
                  <a:rPr lang="en-US" dirty="0" err="1"/>
                  <a:t>toán</a:t>
                </a:r>
                <a:r>
                  <a:rPr lang="en-US" dirty="0"/>
                  <a:t> hay </a:t>
                </a:r>
                <a:r>
                  <a:rPr lang="en-US" dirty="0" err="1"/>
                  <a:t>vật</a:t>
                </a:r>
                <a:r>
                  <a:rPr lang="en-US" dirty="0"/>
                  <a:t/>
                </a:r>
                <a:r>
                  <a:rPr lang="en-US" dirty="0" err="1"/>
                  <a:t>lý</a:t>
                </a:r>
                <a:r>
                  <a:rPr lang="en-US" dirty="0"/>
                  <a:t/>
                </a:r>
                <a:r>
                  <a:rPr lang="en-US" dirty="0" err="1"/>
                  <a:t>khi</a:t>
                </a:r>
                <a:r>
                  <a:rPr lang="en-US" dirty="0"/>
                  <a:t/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/>
                </a:r>
                <a:r>
                  <a:rPr lang="en-US" dirty="0" err="1"/>
                  <a:t>luôn</a:t>
                </a:r>
                <a:r>
                  <a:rPr lang="en-US" dirty="0"/>
                  <a:t/>
                </a:r>
                <a:r>
                  <a:rPr lang="en-US" dirty="0" err="1"/>
                  <a:t>dùng</a:t>
                </a:r>
                <a:r>
                  <a:rPr lang="en-US" dirty="0"/>
                  <a:t/>
                </a:r>
                <a:r>
                  <a:rPr lang="en-US" dirty="0" err="1"/>
                  <a:t>để</a:t>
                </a:r>
                <a:r>
                  <a:rPr lang="en-US" dirty="0"/>
                  <a:t/>
                </a:r>
                <a:r>
                  <a:rPr lang="en-US" dirty="0" err="1"/>
                  <a:t>ký</a:t>
                </a:r>
                <a:r>
                  <a:rPr lang="en-US" dirty="0"/>
                  <a:t/>
                </a:r>
                <a:r>
                  <a:rPr lang="en-US" dirty="0" err="1"/>
                  <a:t>hiệu</a:t>
                </a:r>
                <a:r>
                  <a:rPr lang="en-US" dirty="0"/>
                  <a:t/>
                </a:r>
                <a:r>
                  <a:rPr lang="en-US" dirty="0" err="1"/>
                  <a:t>khoảng</a:t>
                </a:r>
                <a:r>
                  <a:rPr lang="en-US" dirty="0"/>
                  <a:t/>
                </a:r>
                <a:r>
                  <a:rPr lang="en-US" dirty="0" err="1"/>
                  <a:t>cách</a:t>
                </a:r>
                <a:r>
                  <a:rPr lang="en-US" dirty="0"/>
                  <a:t>. </a:t>
                </a:r>
                <a:r>
                  <a:rPr lang="en-US" dirty="0" err="1"/>
                  <a:t>Dùng</a:t>
                </a:r>
                <a:r>
                  <a:rPr lang="en-US" dirty="0"/>
                  <a:t/>
                </a:r>
                <a:r>
                  <a:rPr lang="en-US" dirty="0" err="1"/>
                  <a:t>ký</a:t>
                </a:r>
                <a:r>
                  <a:rPr lang="en-US" dirty="0"/>
                  <a:t/>
                </a:r>
                <a:r>
                  <a:rPr lang="en-US" dirty="0" err="1"/>
                  <a:t>tự</a:t>
                </a:r>
                <a:r>
                  <a:rPr lang="en-US" dirty="0"/>
                  <a:t/>
                </a:r>
                <a:r>
                  <a:rPr lang="en-US" dirty="0" err="1"/>
                  <a:t>khác</a:t>
                </a:r>
                <a:r>
                  <a:rPr lang="en-US" dirty="0"/>
                  <a:t/>
                </a:r>
                <a:r>
                  <a:rPr lang="en-US" dirty="0" err="1"/>
                  <a:t>có</a:t>
                </a:r>
                <a:r>
                  <a:rPr lang="en-US" dirty="0"/>
                  <a:t/>
                </a:r>
                <a:r>
                  <a:rPr lang="en-US" dirty="0" err="1"/>
                  <a:t>thể</a:t>
                </a:r>
                <a:r>
                  <a:rPr lang="en-US" dirty="0"/>
                  <a:t/>
                </a:r>
                <a:r>
                  <a:rPr lang="en-US" dirty="0" err="1"/>
                  <a:t>gây</a:t>
                </a:r>
                <a:r>
                  <a:rPr lang="en-US" dirty="0"/>
                  <a:t/>
                </a:r>
                <a:r>
                  <a:rPr lang="en-US" dirty="0" err="1"/>
                  <a:t>nhầm</a:t>
                </a:r>
                <a:r>
                  <a:rPr lang="en-US" dirty="0"/>
                  <a:t/>
                </a:r>
                <a:r>
                  <a:rPr lang="en-US" dirty="0" err="1"/>
                  <a:t>lẫn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1171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35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numLetters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triên</a:t>
            </a:r>
            <a:r>
              <a:rPr lang="en-US" dirty="0"/>
              <a:t>: do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debug.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int t;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timeInSeconds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IDE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dang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hay </a:t>
            </a:r>
            <a:r>
              <a:rPr lang="en-US" dirty="0" err="1"/>
              <a:t>ngồi</a:t>
            </a:r>
            <a:r>
              <a:rPr lang="en-US" dirty="0"/>
              <a:t> debug?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2391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: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28650" y="969963"/>
          <a:ext cx="8153400" cy="2072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xmlns="" val="257233392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xmlns="" val="4081341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Camel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myFunctionName</a:t>
                      </a:r>
                      <a:endParaRPr lang="en-US" sz="28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736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Pascal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MyClassName</a:t>
                      </a:r>
                      <a:endParaRPr lang="en-US" sz="28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331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Snake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my_variable_name</a:t>
                      </a:r>
                      <a:endParaRPr lang="en-US" sz="28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413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SCREAMING SNAKE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MY_CONSTANT_NAME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988018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3510815"/>
            <a:ext cx="5486400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n?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quán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camel cas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000750" y="329532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87160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err="1"/>
              <a:t>Mẹ</a:t>
            </a:r>
            <a:r>
              <a:rPr lang="en-US" b="1" dirty="0"/>
              <a:t> </a:t>
            </a:r>
            <a:r>
              <a:rPr lang="en-US" b="1" dirty="0" err="1"/>
              <a:t>tôi</a:t>
            </a:r>
            <a:r>
              <a:rPr lang="en-US" b="1" dirty="0"/>
              <a:t> </a:t>
            </a:r>
            <a:r>
              <a:rPr lang="en-US" b="1" dirty="0" err="1"/>
              <a:t>nói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“Con 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, ra </a:t>
            </a:r>
            <a:r>
              <a:rPr lang="en-US" dirty="0" err="1"/>
              <a:t>chợ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mẹ</a:t>
            </a:r>
            <a:r>
              <a:rPr lang="en-US" dirty="0"/>
              <a:t> 1 chai </a:t>
            </a:r>
            <a:r>
              <a:rPr lang="en-US" dirty="0" err="1"/>
              <a:t>sữa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trứng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6”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Tôi</a:t>
            </a:r>
            <a:r>
              <a:rPr lang="en-US" b="1" dirty="0"/>
              <a:t> quay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6 chai </a:t>
            </a:r>
            <a:r>
              <a:rPr lang="en-US" b="1" dirty="0" err="1"/>
              <a:t>sữa</a:t>
            </a:r>
            <a:r>
              <a:rPr lang="en-US" b="1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Mẹ</a:t>
            </a:r>
            <a:r>
              <a:rPr lang="en-US" b="1" dirty="0"/>
              <a:t> </a:t>
            </a:r>
            <a:r>
              <a:rPr lang="en-US" b="1" dirty="0" err="1"/>
              <a:t>nói</a:t>
            </a:r>
            <a:r>
              <a:rPr lang="en-US" b="1" dirty="0"/>
              <a:t>: </a:t>
            </a:r>
            <a:r>
              <a:rPr lang="en-US" dirty="0"/>
              <a:t>“Sao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6 chai </a:t>
            </a:r>
            <a:r>
              <a:rPr lang="en-US" dirty="0" err="1"/>
              <a:t>sữa</a:t>
            </a:r>
            <a:r>
              <a:rPr lang="en-US" dirty="0"/>
              <a:t>?”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Tôi</a:t>
            </a:r>
            <a:r>
              <a:rPr lang="en-US" b="1" dirty="0"/>
              <a:t> </a:t>
            </a:r>
            <a:r>
              <a:rPr lang="en-US" b="1" dirty="0" err="1"/>
              <a:t>nói</a:t>
            </a:r>
            <a:r>
              <a:rPr lang="en-US" b="1" dirty="0"/>
              <a:t>: </a:t>
            </a:r>
            <a:r>
              <a:rPr lang="en-US" dirty="0"/>
              <a:t>“VÌ HỌ CÓ TRỨNG!!!”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063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6A3D815-D381-49F9-A00A-A7161202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410DD325-CF4D-4800-881B-08B1805781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B45599-77BA-475E-A8F7-33C33586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6400" y="6492875"/>
            <a:ext cx="1020618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4540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/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9025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8" name="Picture 7" descr="Anger,nervous,brave,stress,angry face - free photo from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9832" y="754856"/>
            <a:ext cx="1683168" cy="1401763"/>
          </a:xfrm>
          <a:prstGeom prst="rect">
            <a:avLst/>
          </a:prstGeom>
        </p:spPr>
      </p:pic>
      <p:pic>
        <p:nvPicPr>
          <p:cNvPr id="9" name="Picture 8" descr="Smiley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6650" y="4572000"/>
            <a:ext cx="1143000" cy="11430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81000" y="3981090"/>
            <a:ext cx="792480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Content Placeholder 6">
                <a:extLst>
                  <a:ext uri="{FF2B5EF4-FFF2-40B4-BE49-F238E27FC236}">
                    <a16:creationId xmlns:a16="http://schemas.microsoft.com/office/drawing/2014/main" id="{82E16194-BB3A-4977-AF82-39B5437BB6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43000"/>
                <a:ext cx="8229600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// Checks whether it is a multiple</a:t>
                </a:r>
                <a:br>
                  <a:rPr lang="en-US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</a:br>
                <a:r>
                  <a:rPr lang="en-US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b="1" dirty="0">
                    <a:latin typeface="Consolas" panose="020B0609020204030204" pitchFamily="49" charset="0"/>
                  </a:rPr>
                  <a:t> check(</a:t>
                </a:r>
                <a:r>
                  <a:rPr lang="en-US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</a:rPr>
                  <a:t> n, </a:t>
                </a:r>
                <a:r>
                  <a:rPr lang="en-US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</a:rPr>
                  <a:t> m);</a:t>
                </a:r>
                <a:br>
                  <a:rPr lang="en-US" b="1" dirty="0">
                    <a:latin typeface="Consolas" panose="020B0609020204030204" pitchFamily="49" charset="0"/>
                  </a:rPr>
                </a:br>
                <a:endParaRPr lang="en-US" b="1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Consolas" panose="020B0609020204030204" pitchFamily="49" charset="0"/>
                  </a:rPr>
                  <a:t>// Questions:</a:t>
                </a:r>
                <a:br>
                  <a:rPr lang="en-US" b="1" dirty="0">
                    <a:latin typeface="Consolas" panose="020B0609020204030204" pitchFamily="49" charset="0"/>
                  </a:rPr>
                </a:br>
                <a:r>
                  <a:rPr lang="en-US" b="1" dirty="0">
                    <a:latin typeface="Consolas" panose="020B0609020204030204" pitchFamily="49" charset="0"/>
                  </a:rPr>
                  <a:t>//    What does the function name mean?</a:t>
                </a:r>
                <a:br>
                  <a:rPr lang="en-US" b="1" dirty="0">
                    <a:latin typeface="Consolas" panose="020B0609020204030204" pitchFamily="49" charset="0"/>
                  </a:rPr>
                </a:br>
                <a:r>
                  <a:rPr lang="en-US" b="1" dirty="0">
                    <a:latin typeface="Consolas" panose="020B0609020204030204" pitchFamily="49" charset="0"/>
                  </a:rPr>
                  <a:t>//    Who is multiple of whom?</a:t>
                </a:r>
                <a:br>
                  <a:rPr lang="en-US" b="1" dirty="0">
                    <a:latin typeface="Consolas" panose="020B0609020204030204" pitchFamily="49" charset="0"/>
                  </a:rPr>
                </a:br>
                <a:r>
                  <a:rPr lang="en-US" b="1" dirty="0">
                    <a:latin typeface="Consolas" panose="020B0609020204030204" pitchFamily="49" charset="0"/>
                  </a:rPr>
                  <a:t>//    Can m be zero?</a:t>
                </a:r>
              </a:p>
              <a:p>
                <a:pPr marL="0" indent="0">
                  <a:buNone/>
                </a:pPr>
                <a:endParaRPr lang="en-US" b="1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b="1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// Pre: m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0.</a:t>
                </a:r>
                <a:br>
                  <a:rPr lang="en-US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</a:br>
                <a:r>
                  <a:rPr lang="en-US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// Checks whether n is multiple of m</a:t>
                </a:r>
                <a:br>
                  <a:rPr lang="en-US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</a:br>
                <a:r>
                  <a:rPr lang="en-US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b="1" dirty="0">
                    <a:latin typeface="Consolas" panose="020B0609020204030204" pitchFamily="49" charset="0"/>
                  </a:rPr>
                  <a:t/>
                </a:r>
                <a:r>
                  <a:rPr lang="en-US" b="1" dirty="0" err="1">
                    <a:latin typeface="Consolas" panose="020B0609020204030204" pitchFamily="49" charset="0"/>
                  </a:rPr>
                  <a:t>isMultiple</a:t>
                </a:r>
                <a:r>
                  <a:rPr lang="en-US" b="1" dirty="0">
                    <a:latin typeface="Consolas" panose="020B0609020204030204" pitchFamily="49" charset="0"/>
                  </a:rPr>
                  <a:t>(</a:t>
                </a:r>
                <a:r>
                  <a:rPr lang="en-US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</a:rPr>
                  <a:t> n, </a:t>
                </a:r>
                <a:r>
                  <a:rPr lang="en-US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b="1" dirty="0">
                    <a:latin typeface="Consolas" panose="020B0609020204030204" pitchFamily="49" charset="0"/>
                  </a:rPr>
                  <a:t> m);</a:t>
                </a:r>
              </a:p>
            </p:txBody>
          </p:sp>
        </mc:Choice>
        <mc:Fallback>
          <p:sp>
            <p:nvSpPr>
              <p:cNvPr id="17" name="Content Placeholder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2E16194-BB3A-4977-AF82-39B5437BB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8229600" cy="4876800"/>
              </a:xfrm>
              <a:prstGeom prst="rect">
                <a:avLst/>
              </a:prstGeom>
              <a:blipFill>
                <a:blip r:embed="rId4"/>
                <a:stretch>
                  <a:fillRect l="-1111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434795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xmlns="" id="{FFC29A09-C294-45EF-801B-CAB51BC7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25" y="117399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// Draws a rectangle</a:t>
            </a:r>
            <a:b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latin typeface="Consolas" panose="020B0609020204030204" pitchFamily="49" charset="0"/>
              </a:rPr>
              <a:t> d(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n,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m);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/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Questions: what is the height and width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of the rectangle? What is the output?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// Better specification (notice the names):</a:t>
            </a:r>
            <a:b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// Pre: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nrows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&gt; 0,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ncols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&gt; 0</a:t>
            </a:r>
            <a:b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// Draws a rectangle of ‘*’ in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// consisting of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nrows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rows and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ncols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columns</a:t>
            </a:r>
            <a:b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drawRectangle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nrows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ncols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" name="Picture 7" descr="Anger,nervous,brave,stress,angry face - free photo from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0259" y="830720"/>
            <a:ext cx="1683168" cy="1401763"/>
          </a:xfrm>
          <a:prstGeom prst="rect">
            <a:avLst/>
          </a:prstGeom>
        </p:spPr>
      </p:pic>
      <p:pic>
        <p:nvPicPr>
          <p:cNvPr id="9" name="Picture 8" descr="Smiley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88425" y="3831335"/>
            <a:ext cx="1143000" cy="11430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5125" y="3290976"/>
            <a:ext cx="792480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56998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Chú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r>
              <a:rPr lang="en-US" sz="2800" dirty="0"/>
              <a:t> </a:t>
            </a:r>
            <a:r>
              <a:rPr lang="en-US" sz="2800" dirty="0" err="1"/>
              <a:t>giúp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đọc</a:t>
            </a:r>
            <a:r>
              <a:rPr lang="en-US" sz="2800" dirty="0"/>
              <a:t> </a:t>
            </a:r>
            <a:r>
              <a:rPr lang="en-US" sz="2800" dirty="0" err="1"/>
              <a:t>hiểu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nguồn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trôi</a:t>
            </a:r>
            <a:r>
              <a:rPr lang="en-US" sz="2800" dirty="0"/>
              <a:t> </a:t>
            </a:r>
            <a:r>
              <a:rPr lang="en-US" sz="2800" dirty="0" err="1"/>
              <a:t>chảy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Chú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trọng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đọc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còn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ng</a:t>
            </a:r>
            <a:r>
              <a:rPr lang="vi-VN" sz="2800" dirty="0"/>
              <a:t>ư</a:t>
            </a:r>
            <a:r>
              <a:rPr lang="en-US" sz="2800" dirty="0" err="1"/>
              <a:t>ời</a:t>
            </a:r>
            <a:r>
              <a:rPr lang="en-US" sz="2800" dirty="0"/>
              <a:t> </a:t>
            </a:r>
            <a:r>
              <a:rPr lang="en-US" sz="2800" dirty="0" err="1"/>
              <a:t>viết</a:t>
            </a:r>
            <a:r>
              <a:rPr lang="en-US" sz="2800" dirty="0"/>
              <a:t> ra.</a:t>
            </a:r>
          </a:p>
          <a:p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chú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.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phong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riêng</a:t>
            </a:r>
            <a:r>
              <a:rPr lang="en-US" sz="2800" dirty="0"/>
              <a:t>.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chung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: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chú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ít</a:t>
            </a:r>
            <a:r>
              <a:rPr lang="en-US" sz="2800" dirty="0"/>
              <a:t>.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chú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b</a:t>
            </a:r>
            <a:r>
              <a:rPr lang="vi-VN" sz="2800" dirty="0"/>
              <a:t>ư</a:t>
            </a:r>
            <a:r>
              <a:rPr lang="en-US" sz="2800" dirty="0" err="1"/>
              <a:t>ớc</a:t>
            </a:r>
            <a:r>
              <a:rPr lang="en-US" sz="2800" dirty="0"/>
              <a:t> </a:t>
            </a:r>
            <a:r>
              <a:rPr lang="en-US" sz="2800" dirty="0" err="1"/>
              <a:t>khởi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ch</a:t>
            </a:r>
            <a:r>
              <a:rPr lang="vi-VN" sz="2800" dirty="0"/>
              <a:t>ư</a:t>
            </a:r>
            <a:r>
              <a:rPr lang="en-US" sz="2800" dirty="0" err="1"/>
              <a:t>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7550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chú</a:t>
            </a:r>
            <a:r>
              <a:rPr lang="en-GB" dirty="0"/>
              <a:t> </a:t>
            </a:r>
            <a:r>
              <a:rPr lang="en-GB" dirty="0" err="1"/>
              <a:t>thích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Mất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2600" y="2819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06" y="1624002"/>
            <a:ext cx="5451387" cy="3062834"/>
          </a:xfrm>
          <a:prstGeom prst="rect">
            <a:avLst/>
          </a:prstGeom>
        </p:spPr>
      </p:pic>
      <p:sp>
        <p:nvSpPr>
          <p:cNvPr id="20" name="Content Placeholder 7">
            <a:extLst>
              <a:ext uri="{FF2B5EF4-FFF2-40B4-BE49-F238E27FC236}">
                <a16:creationId xmlns:a16="http://schemas.microsoft.com/office/drawing/2014/main" xmlns="" id="{EAC70AF1-DBAD-4BCD-BBEA-D127E064ACA2}"/>
              </a:ext>
            </a:extLst>
          </p:cNvPr>
          <p:cNvSpPr txBox="1">
            <a:spLocks/>
          </p:cNvSpPr>
          <p:nvPr/>
        </p:nvSpPr>
        <p:spPr>
          <a:xfrm>
            <a:off x="304800" y="4883477"/>
            <a:ext cx="8534400" cy="986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GB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P.size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()-1;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&gt;= 0; --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) eval =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eval</a:t>
            </a:r>
            <a:r>
              <a:rPr lang="en-GB" sz="2000" dirty="0" err="1">
                <a:latin typeface="Consolas" pitchFamily="49" charset="0"/>
                <a:cs typeface="Consolas" pitchFamily="49" charset="0"/>
                <a:sym typeface="Symbol"/>
              </a:rPr>
              <a:t>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x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+ P[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];</a:t>
            </a:r>
            <a:br>
              <a:rPr lang="en-GB" sz="2000" dirty="0">
                <a:latin typeface="Consolas" pitchFamily="49" charset="0"/>
                <a:cs typeface="Consolas" pitchFamily="49" charset="0"/>
              </a:rPr>
            </a:b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56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chú</a:t>
            </a:r>
            <a:r>
              <a:rPr lang="en-GB" dirty="0"/>
              <a:t> </a:t>
            </a:r>
            <a:r>
              <a:rPr lang="en-GB" dirty="0" err="1"/>
              <a:t>thích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26A9A97C-879C-4724-85D6-1499F737E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ta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 bwMode="auto">
          <a:xfrm>
            <a:off x="463670" y="5300600"/>
            <a:ext cx="8458200" cy="8272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0" algn="l"/>
              </a:tabLst>
              <a:defRPr sz="2400" b="1" kern="1200" baseline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C00000"/>
                </a:solidFill>
              </a:rPr>
              <a:t>// Evaluates the polynomial P(x) using Horner’s scheme</a:t>
            </a:r>
            <a:br>
              <a:rPr lang="en-GB" sz="2000" dirty="0">
                <a:solidFill>
                  <a:srgbClr val="C00000"/>
                </a:solidFill>
              </a:rPr>
            </a:br>
            <a:r>
              <a:rPr lang="en-GB" sz="2000" dirty="0">
                <a:solidFill>
                  <a:srgbClr val="0000FF"/>
                </a:solidFill>
              </a:rPr>
              <a:t>for</a:t>
            </a:r>
            <a:r>
              <a:rPr lang="en-GB" sz="2000" dirty="0"/>
              <a:t> (</a:t>
            </a:r>
            <a:r>
              <a:rPr lang="en-GB" sz="2000" dirty="0">
                <a:solidFill>
                  <a:srgbClr val="0000FF"/>
                </a:solidFill>
              </a:rPr>
              <a:t>int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= </a:t>
            </a:r>
            <a:r>
              <a:rPr lang="en-GB" sz="2000" dirty="0" err="1"/>
              <a:t>P.size</a:t>
            </a:r>
            <a:r>
              <a:rPr lang="en-GB" sz="2000" dirty="0"/>
              <a:t>()-1; </a:t>
            </a:r>
            <a:r>
              <a:rPr lang="en-GB" sz="2000" dirty="0" err="1"/>
              <a:t>i</a:t>
            </a:r>
            <a:r>
              <a:rPr lang="en-GB" sz="2000" dirty="0"/>
              <a:t> &gt;= 0; --</a:t>
            </a:r>
            <a:r>
              <a:rPr lang="en-GB" sz="2000" dirty="0" err="1"/>
              <a:t>i</a:t>
            </a:r>
            <a:r>
              <a:rPr lang="en-GB" sz="2000" dirty="0"/>
              <a:t>) eval = </a:t>
            </a:r>
            <a:r>
              <a:rPr lang="en-GB" sz="2000" dirty="0" err="1"/>
              <a:t>eval</a:t>
            </a:r>
            <a:r>
              <a:rPr lang="en-GB" sz="2000" dirty="0" err="1">
                <a:sym typeface="Symbol"/>
              </a:rPr>
              <a:t></a:t>
            </a:r>
            <a:r>
              <a:rPr lang="en-GB" sz="2000" dirty="0" err="1"/>
              <a:t>x</a:t>
            </a:r>
            <a:r>
              <a:rPr lang="en-GB" sz="2000" dirty="0"/>
              <a:t> + P[</a:t>
            </a:r>
            <a:r>
              <a:rPr lang="en-GB" sz="2000" dirty="0" err="1"/>
              <a:t>i</a:t>
            </a:r>
            <a:r>
              <a:rPr lang="en-GB" sz="2000" dirty="0"/>
              <a:t>];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752600" y="2819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80" y="1815429"/>
            <a:ext cx="3125470" cy="33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571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Đừng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7631930F-CC43-4DF0-B1EA-4E607602E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0" y="1752600"/>
            <a:ext cx="5943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// We declare the variable</a:t>
            </a:r>
            <a:b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// and initialize to zero</a:t>
            </a:r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 n = 0;</a:t>
            </a: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latin typeface="Consolas" panose="020B0609020204030204" pitchFamily="49" charset="0"/>
              </a:rPr>
              <a:t> (a%2 == 0)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// If it is an even number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++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// we increase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at each iteration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// and we add the elements</a:t>
            </a:r>
            <a:b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A[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] = B[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] + C[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];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F14-51A7-43CD-A62A-C66F1B1534A7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6" name="Picture 15" descr="Anger,nervous,brave,stress,angry face - free photo from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6600" y="1417637"/>
            <a:ext cx="1683168" cy="14017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14735D9-B01C-4E90-8AF0-47AE9C49A4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57200" y="2841722"/>
            <a:ext cx="2216805" cy="2949478"/>
          </a:xfrm>
          <a:prstGeom prst="rect">
            <a:avLst/>
          </a:prstGeom>
        </p:spPr>
      </p:pic>
      <p:sp>
        <p:nvSpPr>
          <p:cNvPr id="19" name="Cloud Callout 14">
            <a:extLst>
              <a:ext uri="{FF2B5EF4-FFF2-40B4-BE49-F238E27FC236}">
                <a16:creationId xmlns:a16="http://schemas.microsoft.com/office/drawing/2014/main" xmlns="" id="{FDC17ADC-FE89-4741-ADD0-B29B2B3609F7}"/>
              </a:ext>
            </a:extLst>
          </p:cNvPr>
          <p:cNvSpPr/>
          <p:nvPr/>
        </p:nvSpPr>
        <p:spPr>
          <a:xfrm flipH="1">
            <a:off x="304800" y="1143000"/>
            <a:ext cx="2209800" cy="1371600"/>
          </a:xfrm>
          <a:prstGeom prst="cloudCallou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blah, blah,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blah, blah,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blah, blah, …</a:t>
            </a:r>
          </a:p>
        </p:txBody>
      </p:sp>
    </p:spTree>
    <p:extLst>
      <p:ext uri="{BB962C8B-B14F-4D97-AF65-F5344CB8AC3E}">
        <p14:creationId xmlns:p14="http://schemas.microsoft.com/office/powerpoint/2010/main" xmlns="" val="2876410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Chú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r>
              <a:rPr lang="en-US" sz="2800" dirty="0"/>
              <a:t> </a:t>
            </a:r>
            <a:r>
              <a:rPr lang="en-US" sz="2800" dirty="0" err="1"/>
              <a:t>gần</a:t>
            </a:r>
            <a:r>
              <a:rPr lang="en-US" sz="2800" dirty="0"/>
              <a:t> </a:t>
            </a:r>
            <a:r>
              <a:rPr lang="en-US" sz="2800" dirty="0" err="1"/>
              <a:t>ngôn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nhiên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endParaRPr lang="en-US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5C87D51E-24B1-4C97-B0DE-976356A65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904470"/>
            <a:ext cx="3886200" cy="438286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// What is f?</a:t>
            </a:r>
            <a:b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b="1" dirty="0">
                <a:latin typeface="Consolas" panose="020B0609020204030204" pitchFamily="49" charset="0"/>
              </a:rPr>
              <a:t> (f ==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000" b="1" dirty="0">
                <a:latin typeface="Consolas" panose="020B0609020204030204" pitchFamily="49" charset="0"/>
              </a:rPr>
              <a:t>) { … 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// What’s a and p?</a:t>
            </a:r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a = 2*p;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// Hmmm, that long?</a:t>
            </a:r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latin typeface="Consolas" panose="020B0609020204030204" pitchFamily="49" charset="0"/>
              </a:rPr>
              <a:t> (a &gt;= 0)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 true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else return false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// Too verbose if nobody</a:t>
            </a:r>
            <a:b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// else is using r</a:t>
            </a:r>
            <a:r>
              <a:rPr lang="en-US" sz="2000" b="1" dirty="0">
                <a:latin typeface="Consolas" panose="020B0609020204030204" pitchFamily="49" charset="0"/>
              </a:rPr>
              <a:t/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latin typeface="Consolas" panose="020B0609020204030204" pitchFamily="49" charset="0"/>
              </a:rPr>
              <a:t> r = </a:t>
            </a:r>
            <a:r>
              <a:rPr lang="en-US" sz="2000" b="1" dirty="0" err="1">
                <a:latin typeface="Consolas" panose="020B0609020204030204" pitchFamily="49" charset="0"/>
              </a:rPr>
              <a:t>sqrt</a:t>
            </a:r>
            <a:r>
              <a:rPr lang="en-US" sz="2000" b="1" dirty="0">
                <a:latin typeface="Consolas" panose="020B0609020204030204" pitchFamily="49" charset="0"/>
              </a:rPr>
              <a:t>(x);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latin typeface="Consolas" panose="020B0609020204030204" pitchFamily="49" charset="0"/>
              </a:rPr>
              <a:t> (r &gt; z) { …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F14-51A7-43CD-A62A-C66F1B1534A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B7CF7AFE-4444-46D3-B63B-C24BE6E05149}"/>
              </a:ext>
            </a:extLst>
          </p:cNvPr>
          <p:cNvSpPr txBox="1">
            <a:spLocks/>
          </p:cNvSpPr>
          <p:nvPr/>
        </p:nvSpPr>
        <p:spPr bwMode="auto">
          <a:xfrm>
            <a:off x="4876801" y="1904469"/>
            <a:ext cx="3962400" cy="43828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0" algn="l"/>
              </a:tabLst>
              <a:defRPr sz="2400" b="1" kern="1200" baseline="0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 dirty="0">
                <a:solidFill>
                  <a:srgbClr val="C00000"/>
                </a:solidFill>
              </a:rPr>
              <a:t>// Ah, yeah!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while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0000FF"/>
                </a:solidFill>
              </a:rPr>
              <a:t>not</a:t>
            </a:r>
            <a:r>
              <a:rPr lang="en-US" sz="2000" dirty="0"/>
              <a:t> found) { … }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C00000"/>
                </a:solidFill>
              </a:rPr>
              <a:t>// Clear enough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/>
              <a:t>angle = 2*Pi;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C00000"/>
                </a:solidFill>
              </a:rPr>
              <a:t>// Much nicer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/>
              <a:t> a &gt;= 0;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C00000"/>
                </a:solidFill>
              </a:rPr>
              <a:t>// Much simpler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/>
              <a:t> (</a:t>
            </a:r>
            <a:r>
              <a:rPr lang="en-US" sz="2000" dirty="0" err="1"/>
              <a:t>sqrt</a:t>
            </a:r>
            <a:r>
              <a:rPr lang="en-US" sz="2000" dirty="0"/>
              <a:t>(x) &gt; z) { … }</a:t>
            </a:r>
          </a:p>
        </p:txBody>
      </p:sp>
      <p:pic>
        <p:nvPicPr>
          <p:cNvPr id="19" name="Picture 18" descr="Smiley - Wikipedia">
            <a:extLst>
              <a:ext uri="{FF2B5EF4-FFF2-40B4-BE49-F238E27FC236}">
                <a16:creationId xmlns:a16="http://schemas.microsoft.com/office/drawing/2014/main" xmlns="" id="{4603F252-351E-489A-9D2B-9ECD89339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57950" y="931653"/>
            <a:ext cx="892438" cy="892438"/>
          </a:xfrm>
          <a:prstGeom prst="rect">
            <a:avLst/>
          </a:prstGeom>
        </p:spPr>
      </p:pic>
      <p:pic>
        <p:nvPicPr>
          <p:cNvPr id="20" name="Picture 19" descr="Anger,nervous,brave,stress,angry face - free photo from ...">
            <a:extLst>
              <a:ext uri="{FF2B5EF4-FFF2-40B4-BE49-F238E27FC236}">
                <a16:creationId xmlns:a16="http://schemas.microsoft.com/office/drawing/2014/main" xmlns="" id="{96AA1286-106F-4523-A13A-A8989F14AF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4338" y="748143"/>
            <a:ext cx="1450126" cy="120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9573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9C740EAC-798B-4573-93DF-D6C45FB4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6881A1C8-497A-4BBE-BA8E-7DB75FB7B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code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F12-A69A-423E-A88A-9883FB831B75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099" y="1805793"/>
            <a:ext cx="8259802" cy="423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77422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“Documentation is a love letter that you write to your future self.”</a:t>
            </a:r>
            <a:br>
              <a:rPr lang="en-US" dirty="0"/>
            </a:br>
            <a:r>
              <a:rPr lang="en-US" dirty="0"/>
              <a:t>Damian Conway</a:t>
            </a: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“Commenting your code is like cleaning your bathroom - you never want to do it, but it really does create a more pleasant experience for you and your guests.”</a:t>
            </a:r>
            <a:br>
              <a:rPr lang="en-US" dirty="0"/>
            </a:br>
            <a:r>
              <a:rPr lang="en-US" dirty="0"/>
              <a:t>Ryan Campbell</a:t>
            </a: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“Looking at code you wrote more than two weeks ago is like looking at code you are seeing for the first time.”</a:t>
            </a:r>
            <a:br>
              <a:rPr lang="en-US" dirty="0"/>
            </a:br>
            <a:r>
              <a:rPr lang="en-US" dirty="0"/>
              <a:t>Dan </a:t>
            </a:r>
            <a:r>
              <a:rPr lang="en-US" dirty="0" err="1"/>
              <a:t>Hurvitz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“The sooner you start to code, the longer the program will take.”</a:t>
            </a:r>
            <a:br>
              <a:rPr lang="en-US" dirty="0"/>
            </a:br>
            <a:r>
              <a:rPr lang="en-US" dirty="0"/>
              <a:t>Roy Carlson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142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xmlns="" id="{E768C0E0-6B18-4D6E-8563-0C1F0B3FE48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?</a:t>
            </a:r>
            <a:endParaRPr lang="en-US" altLang="en-US" dirty="0"/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xmlns="" id="{9D256E8D-1DEC-42C0-887E-8B11F4C87F0B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/>
              <a:t>Ai </a:t>
            </a:r>
            <a:r>
              <a:rPr lang="en-US" altLang="en-US" dirty="0" err="1"/>
              <a:t>đọc</a:t>
            </a:r>
            <a:r>
              <a:rPr lang="en-US" altLang="en-US" dirty="0"/>
              <a:t> </a:t>
            </a:r>
            <a:r>
              <a:rPr lang="en-US" altLang="en-US" dirty="0" err="1"/>
              <a:t>ch</a:t>
            </a:r>
            <a:r>
              <a:rPr lang="vi-VN" altLang="en-US" dirty="0"/>
              <a:t>ư</a:t>
            </a:r>
            <a:r>
              <a:rPr lang="en-US" altLang="en-US" dirty="0" err="1"/>
              <a:t>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ta?</a:t>
            </a:r>
          </a:p>
          <a:p>
            <a:pPr lvl="1"/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dịch</a:t>
            </a:r>
            <a:endParaRPr lang="en-US" altLang="en-US" dirty="0"/>
          </a:p>
          <a:p>
            <a:pPr lvl="1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… 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ta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0942D30-10F9-4600-951F-0B634719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2C09-FBB7-41A4-BA54-5AB1F1F7B1B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96964" name="Rectangle 4">
            <a:extLst>
              <a:ext uri="{FF2B5EF4-FFF2-40B4-BE49-F238E27FC236}">
                <a16:creationId xmlns:a16="http://schemas.microsoft.com/office/drawing/2014/main" xmlns="" id="{80E2E338-AECD-4511-933E-E3F8F9147FC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85900" y="2472751"/>
            <a:ext cx="6172200" cy="332105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1000" b="1" dirty="0">
                <a:latin typeface="Courier New" panose="02070309020205020404" pitchFamily="49" charset="0"/>
              </a:rPr>
              <a:t>typedef struct{double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x,y,z</a:t>
            </a:r>
            <a:r>
              <a:rPr lang="en-US" altLang="en-US" sz="1000" b="1" dirty="0">
                <a:latin typeface="Courier New" panose="02070309020205020404" pitchFamily="49" charset="0"/>
              </a:rPr>
              <a:t>}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vec;vec</a:t>
            </a:r>
            <a:r>
              <a:rPr lang="en-US" altLang="en-US" sz="1000" b="1" dirty="0">
                <a:latin typeface="Courier New" panose="02070309020205020404" pitchFamily="49" charset="0"/>
              </a:rPr>
              <a:t>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U,black,amb</a:t>
            </a:r>
            <a:r>
              <a:rPr lang="en-US" altLang="en-US" sz="1000" b="1" dirty="0">
                <a:latin typeface="Courier New" panose="02070309020205020404" pitchFamily="49" charset="0"/>
              </a:rPr>
              <a:t>={.02,.02,.02};struct sphere{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vec</a:t>
            </a:r>
            <a:r>
              <a:rPr lang="en-US" altLang="en-US" sz="1000" b="1" dirty="0">
                <a:latin typeface="Courier New" panose="02070309020205020404" pitchFamily="49" charset="0"/>
              </a:rPr>
              <a:t>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cen,color;double</a:t>
            </a:r>
            <a:r>
              <a:rPr lang="en-US" altLang="en-US" sz="1000" b="1" dirty="0">
                <a:latin typeface="Courier New" panose="02070309020205020404" pitchFamily="49" charset="0"/>
              </a:rPr>
              <a:t>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rad,kd,ks,kt,kl,ir</a:t>
            </a:r>
            <a:r>
              <a:rPr lang="en-US" altLang="en-US" sz="1000" b="1" dirty="0">
                <a:latin typeface="Courier New" panose="02070309020205020404" pitchFamily="49" charset="0"/>
              </a:rPr>
              <a:t>}*s,*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best,sph</a:t>
            </a:r>
            <a:r>
              <a:rPr lang="en-US" altLang="en-US" sz="1000" b="1" dirty="0">
                <a:latin typeface="Courier New" panose="02070309020205020404" pitchFamily="49" charset="0"/>
              </a:rPr>
              <a:t>[]={0.,6.,.5,1.,1.,1.,.9, .05,.2,.85,0.,1.7,-1.,8.,-.5,1.,.5,.2,1.,.7,.3,0.,.05,1.2,1.,8.,-.5,.1,.8,.8, 1.,.3,.7,0.,0.,1.2,3.,-6.,15.,1.,.8,1.,7.,0.,0.,0.,.6,1.5,-3.,-3.,12.,.8,1., 1.,5.,0.,0.,0.,.5,1.5,};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yx;double</a:t>
            </a:r>
            <a:r>
              <a:rPr lang="en-US" altLang="en-US" sz="1000" b="1" dirty="0">
                <a:latin typeface="Courier New" panose="02070309020205020404" pitchFamily="49" charset="0"/>
              </a:rPr>
              <a:t>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u,b,tmin,sqrt</a:t>
            </a:r>
            <a:r>
              <a:rPr lang="en-US" altLang="en-US" sz="1000" b="1" dirty="0">
                <a:latin typeface="Courier New" panose="02070309020205020404" pitchFamily="49" charset="0"/>
              </a:rPr>
              <a:t>(),tan();double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vdot</a:t>
            </a:r>
            <a:r>
              <a:rPr lang="en-US" altLang="en-US" sz="1000" b="1" dirty="0">
                <a:latin typeface="Courier New" panose="02070309020205020404" pitchFamily="49" charset="0"/>
              </a:rPr>
              <a:t>(A,B)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vec</a:t>
            </a:r>
            <a:r>
              <a:rPr lang="en-US" altLang="en-US" sz="1000" b="1" dirty="0">
                <a:latin typeface="Courier New" panose="02070309020205020404" pitchFamily="49" charset="0"/>
              </a:rPr>
              <a:t> A ,B;{return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A.x</a:t>
            </a:r>
            <a:r>
              <a:rPr lang="en-US" altLang="en-US" sz="1000" b="1" dirty="0">
                <a:latin typeface="Courier New" panose="02070309020205020404" pitchFamily="49" charset="0"/>
              </a:rPr>
              <a:t>*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B.x+A.y</a:t>
            </a:r>
            <a:r>
              <a:rPr lang="en-US" altLang="en-US" sz="1000" b="1" dirty="0">
                <a:latin typeface="Courier New" panose="02070309020205020404" pitchFamily="49" charset="0"/>
              </a:rPr>
              <a:t>*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B.y+A.z</a:t>
            </a:r>
            <a:r>
              <a:rPr lang="en-US" altLang="en-US" sz="1000" b="1" dirty="0">
                <a:latin typeface="Courier New" panose="02070309020205020404" pitchFamily="49" charset="0"/>
              </a:rPr>
              <a:t>*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B.z</a:t>
            </a:r>
            <a:r>
              <a:rPr lang="en-US" altLang="en-US" sz="1000" b="1" dirty="0">
                <a:latin typeface="Courier New" panose="02070309020205020404" pitchFamily="49" charset="0"/>
              </a:rPr>
              <a:t>;}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vec</a:t>
            </a:r>
            <a:r>
              <a:rPr lang="en-US" altLang="en-US" sz="1000" b="1" dirty="0">
                <a:latin typeface="Courier New" panose="02070309020205020404" pitchFamily="49" charset="0"/>
              </a:rPr>
              <a:t>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vcomb</a:t>
            </a:r>
            <a:r>
              <a:rPr lang="en-US" altLang="en-US" sz="1000" b="1" dirty="0">
                <a:latin typeface="Courier New" panose="02070309020205020404" pitchFamily="49" charset="0"/>
              </a:rPr>
              <a:t>(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a,A,B</a:t>
            </a:r>
            <a:r>
              <a:rPr lang="en-US" altLang="en-US" sz="1000" b="1" dirty="0">
                <a:latin typeface="Courier New" panose="02070309020205020404" pitchFamily="49" charset="0"/>
              </a:rPr>
              <a:t>)double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a;vec</a:t>
            </a:r>
            <a:r>
              <a:rPr lang="en-US" altLang="en-US" sz="1000" b="1" dirty="0">
                <a:latin typeface="Courier New" panose="02070309020205020404" pitchFamily="49" charset="0"/>
              </a:rPr>
              <a:t> A,B;{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B.x</a:t>
            </a:r>
            <a:r>
              <a:rPr lang="en-US" altLang="en-US" sz="1000" b="1" dirty="0">
                <a:latin typeface="Courier New" panose="02070309020205020404" pitchFamily="49" charset="0"/>
              </a:rPr>
              <a:t>+=a*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A.x;B.y</a:t>
            </a:r>
            <a:r>
              <a:rPr lang="en-US" altLang="en-US" sz="1000" b="1" dirty="0">
                <a:latin typeface="Courier New" panose="02070309020205020404" pitchFamily="49" charset="0"/>
              </a:rPr>
              <a:t>+=a*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A.y;B.z</a:t>
            </a:r>
            <a:r>
              <a:rPr lang="en-US" altLang="en-US" sz="1000" b="1" dirty="0">
                <a:latin typeface="Courier New" panose="02070309020205020404" pitchFamily="49" charset="0"/>
              </a:rPr>
              <a:t>+=a*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A.z;return</a:t>
            </a:r>
            <a:r>
              <a:rPr lang="en-US" altLang="en-US" sz="1000" b="1" dirty="0">
                <a:latin typeface="Courier New" panose="02070309020205020404" pitchFamily="49" charset="0"/>
              </a:rPr>
              <a:t> B;}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vec</a:t>
            </a:r>
            <a:r>
              <a:rPr lang="en-US" altLang="en-US" sz="1000" b="1" dirty="0">
                <a:latin typeface="Courier New" panose="02070309020205020404" pitchFamily="49" charset="0"/>
              </a:rPr>
              <a:t>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vunit</a:t>
            </a:r>
            <a:r>
              <a:rPr lang="en-US" altLang="en-US" sz="1000" b="1" dirty="0">
                <a:latin typeface="Courier New" panose="02070309020205020404" pitchFamily="49" charset="0"/>
              </a:rPr>
              <a:t>(A)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vec</a:t>
            </a:r>
            <a:r>
              <a:rPr lang="en-US" altLang="en-US" sz="1000" b="1" dirty="0">
                <a:latin typeface="Courier New" panose="02070309020205020404" pitchFamily="49" charset="0"/>
              </a:rPr>
              <a:t> A;{return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vcomb</a:t>
            </a:r>
            <a:r>
              <a:rPr lang="en-US" altLang="en-US" sz="1000" b="1" dirty="0">
                <a:latin typeface="Courier New" panose="02070309020205020404" pitchFamily="49" charset="0"/>
              </a:rPr>
              <a:t>(1./sqrt(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vdot</a:t>
            </a:r>
            <a:r>
              <a:rPr lang="en-US" altLang="en-US" sz="1000" b="1" dirty="0">
                <a:latin typeface="Courier New" panose="02070309020205020404" pitchFamily="49" charset="0"/>
              </a:rPr>
              <a:t>(A,A)),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A,black</a:t>
            </a:r>
            <a:r>
              <a:rPr lang="en-US" altLang="en-US" sz="1000" b="1" dirty="0">
                <a:latin typeface="Courier New" panose="02070309020205020404" pitchFamily="49" charset="0"/>
              </a:rPr>
              <a:t>);}struct sphere*intersect(P,D)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vec</a:t>
            </a:r>
            <a:r>
              <a:rPr lang="en-US" altLang="en-US" sz="1000" b="1" dirty="0">
                <a:latin typeface="Courier New" panose="02070309020205020404" pitchFamily="49" charset="0"/>
              </a:rPr>
              <a:t> P,D;{best=0;tmin=1e30;s= sph+5;while(s--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sph</a:t>
            </a:r>
            <a:r>
              <a:rPr lang="en-US" altLang="en-US" sz="1000" b="1" dirty="0">
                <a:latin typeface="Courier New" panose="02070309020205020404" pitchFamily="49" charset="0"/>
              </a:rPr>
              <a:t>)b=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vdot</a:t>
            </a:r>
            <a:r>
              <a:rPr lang="en-US" altLang="en-US" sz="1000" b="1" dirty="0">
                <a:latin typeface="Courier New" panose="02070309020205020404" pitchFamily="49" charset="0"/>
              </a:rPr>
              <a:t>(D,U=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vcomb</a:t>
            </a:r>
            <a:r>
              <a:rPr lang="en-US" altLang="en-US" sz="1000" b="1" dirty="0">
                <a:latin typeface="Courier New" panose="02070309020205020404" pitchFamily="49" charset="0"/>
              </a:rPr>
              <a:t>(-1.,P,s-cen)),u=b*b-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vdot</a:t>
            </a:r>
            <a:r>
              <a:rPr lang="en-US" altLang="en-US" sz="1000" b="1" dirty="0">
                <a:latin typeface="Courier New" panose="02070309020205020404" pitchFamily="49" charset="0"/>
              </a:rPr>
              <a:t>(U,U)+s-rad*s -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rad,u</a:t>
            </a:r>
            <a:r>
              <a:rPr lang="en-US" altLang="en-US" sz="1000" b="1" dirty="0">
                <a:latin typeface="Courier New" panose="02070309020205020404" pitchFamily="49" charset="0"/>
              </a:rPr>
              <a:t>=u0?sqrt(u):1e31,u=b-u1e-7?b-u:b+u,tmin=u=1e-7&amp;&amp;u&lt;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tmin?best</a:t>
            </a:r>
            <a:r>
              <a:rPr lang="en-US" altLang="en-US" sz="1000" b="1" dirty="0">
                <a:latin typeface="Courier New" panose="02070309020205020404" pitchFamily="49" charset="0"/>
              </a:rPr>
              <a:t>=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s,u</a:t>
            </a:r>
            <a:r>
              <a:rPr lang="en-US" altLang="en-US" sz="1000" b="1" dirty="0">
                <a:latin typeface="Courier New" panose="02070309020205020404" pitchFamily="49" charset="0"/>
              </a:rPr>
              <a:t>: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tmin;return</a:t>
            </a:r>
            <a:r>
              <a:rPr lang="en-US" altLang="en-US" sz="1000" b="1" dirty="0">
                <a:latin typeface="Courier New" panose="02070309020205020404" pitchFamily="49" charset="0"/>
              </a:rPr>
              <a:t> best;}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vec</a:t>
            </a:r>
            <a:r>
              <a:rPr lang="en-US" altLang="en-US" sz="1000" b="1" dirty="0">
                <a:latin typeface="Courier New" panose="02070309020205020404" pitchFamily="49" charset="0"/>
              </a:rPr>
              <a:t> trace(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level,P,D</a:t>
            </a:r>
            <a:r>
              <a:rPr lang="en-US" altLang="en-US" sz="1000" b="1" dirty="0">
                <a:latin typeface="Courier New" panose="02070309020205020404" pitchFamily="49" charset="0"/>
              </a:rPr>
              <a:t>)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vec</a:t>
            </a:r>
            <a:r>
              <a:rPr lang="en-US" altLang="en-US" sz="1000" b="1" dirty="0">
                <a:latin typeface="Courier New" panose="02070309020205020404" pitchFamily="49" charset="0"/>
              </a:rPr>
              <a:t> P,D;{double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d,eta,e;vec</a:t>
            </a:r>
            <a:r>
              <a:rPr lang="en-US" altLang="en-US" sz="1000" b="1" dirty="0">
                <a:latin typeface="Courier New" panose="02070309020205020404" pitchFamily="49" charset="0"/>
              </a:rPr>
              <a:t>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N,color</a:t>
            </a:r>
            <a:r>
              <a:rPr lang="en-US" altLang="en-US" sz="1000" b="1" dirty="0">
                <a:latin typeface="Courier New" panose="02070309020205020404" pitchFamily="49" charset="0"/>
              </a:rPr>
              <a:t>; struct sphere*s,*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l;if</a:t>
            </a:r>
            <a:r>
              <a:rPr lang="en-US" altLang="en-US" sz="1000" b="1" dirty="0">
                <a:latin typeface="Courier New" panose="02070309020205020404" pitchFamily="49" charset="0"/>
              </a:rPr>
              <a:t>(!level--)return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black;if</a:t>
            </a:r>
            <a:r>
              <a:rPr lang="en-US" altLang="en-US" sz="1000" b="1" dirty="0">
                <a:latin typeface="Courier New" panose="02070309020205020404" pitchFamily="49" charset="0"/>
              </a:rPr>
              <a:t>(s=intersect(P,D));else return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amb;color</a:t>
            </a:r>
            <a:r>
              <a:rPr lang="en-US" altLang="en-US" sz="1000" b="1" dirty="0">
                <a:latin typeface="Courier New" panose="02070309020205020404" pitchFamily="49" charset="0"/>
              </a:rPr>
              <a:t>=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amb;eta</a:t>
            </a:r>
            <a:r>
              <a:rPr lang="en-US" altLang="en-US" sz="1000" b="1" dirty="0">
                <a:latin typeface="Courier New" panose="02070309020205020404" pitchFamily="49" charset="0"/>
              </a:rPr>
              <a:t>=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s-ir;d</a:t>
            </a:r>
            <a:r>
              <a:rPr lang="en-US" altLang="en-US" sz="1000" b="1" dirty="0">
                <a:latin typeface="Courier New" panose="02070309020205020404" pitchFamily="49" charset="0"/>
              </a:rPr>
              <a:t>= -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vdot</a:t>
            </a:r>
            <a:r>
              <a:rPr lang="en-US" altLang="en-US" sz="1000" b="1" dirty="0">
                <a:latin typeface="Courier New" panose="02070309020205020404" pitchFamily="49" charset="0"/>
              </a:rPr>
              <a:t>(D,N=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vunit</a:t>
            </a:r>
            <a:r>
              <a:rPr lang="en-US" altLang="en-US" sz="1000" b="1" dirty="0">
                <a:latin typeface="Courier New" panose="02070309020205020404" pitchFamily="49" charset="0"/>
              </a:rPr>
              <a:t>(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vcomb</a:t>
            </a:r>
            <a:r>
              <a:rPr lang="en-US" altLang="en-US" sz="1000" b="1" dirty="0">
                <a:latin typeface="Courier New" panose="02070309020205020404" pitchFamily="49" charset="0"/>
              </a:rPr>
              <a:t>(-1.,P=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vcomb</a:t>
            </a:r>
            <a:r>
              <a:rPr lang="en-US" altLang="en-US" sz="1000" b="1" dirty="0">
                <a:latin typeface="Courier New" panose="02070309020205020404" pitchFamily="49" charset="0"/>
              </a:rPr>
              <a:t>(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tmin,D,P</a:t>
            </a:r>
            <a:r>
              <a:rPr lang="en-US" altLang="en-US" sz="1000" b="1" dirty="0">
                <a:latin typeface="Courier New" panose="02070309020205020404" pitchFamily="49" charset="0"/>
              </a:rPr>
              <a:t>),s-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cen</a:t>
            </a:r>
            <a:r>
              <a:rPr lang="en-US" altLang="en-US" sz="1000" b="1" dirty="0">
                <a:latin typeface="Courier New" panose="02070309020205020404" pitchFamily="49" charset="0"/>
              </a:rPr>
              <a:t> )));if(d&lt;0)N=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vcomb</a:t>
            </a:r>
            <a:r>
              <a:rPr lang="en-US" altLang="en-US" sz="1000" b="1" dirty="0">
                <a:latin typeface="Courier New" panose="02070309020205020404" pitchFamily="49" charset="0"/>
              </a:rPr>
              <a:t>(-1.,N,black),eta=1/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eta,d</a:t>
            </a:r>
            <a:r>
              <a:rPr lang="en-US" altLang="en-US" sz="1000" b="1" dirty="0">
                <a:latin typeface="Courier New" panose="02070309020205020404" pitchFamily="49" charset="0"/>
              </a:rPr>
              <a:t>= -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d;l</a:t>
            </a:r>
            <a:r>
              <a:rPr lang="en-US" altLang="en-US" sz="1000" b="1" dirty="0">
                <a:latin typeface="Courier New" panose="02070309020205020404" pitchFamily="49" charset="0"/>
              </a:rPr>
              <a:t>=sph+5;while(l--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sph</a:t>
            </a:r>
            <a:r>
              <a:rPr lang="en-US" altLang="en-US" sz="1000" b="1" dirty="0">
                <a:latin typeface="Courier New" panose="02070309020205020404" pitchFamily="49" charset="0"/>
              </a:rPr>
              <a:t>)if((e=l -kl*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vdot</a:t>
            </a:r>
            <a:r>
              <a:rPr lang="en-US" altLang="en-US" sz="1000" b="1" dirty="0">
                <a:latin typeface="Courier New" panose="02070309020205020404" pitchFamily="49" charset="0"/>
              </a:rPr>
              <a:t>(N,U=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vunit</a:t>
            </a:r>
            <a:r>
              <a:rPr lang="en-US" altLang="en-US" sz="1000" b="1" dirty="0">
                <a:latin typeface="Courier New" panose="02070309020205020404" pitchFamily="49" charset="0"/>
              </a:rPr>
              <a:t>(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vcomb</a:t>
            </a:r>
            <a:r>
              <a:rPr lang="en-US" altLang="en-US" sz="1000" b="1" dirty="0">
                <a:latin typeface="Courier New" panose="02070309020205020404" pitchFamily="49" charset="0"/>
              </a:rPr>
              <a:t>(-1.,P,l-cen))))0&amp;&amp;intersect(P,U)==l)color=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vcomb</a:t>
            </a:r>
            <a:r>
              <a:rPr lang="en-US" altLang="en-US" sz="1000" b="1" dirty="0">
                <a:latin typeface="Courier New" panose="02070309020205020404" pitchFamily="49" charset="0"/>
              </a:rPr>
              <a:t>(e ,l-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color,color</a:t>
            </a:r>
            <a:r>
              <a:rPr lang="en-US" altLang="en-US" sz="1000" b="1" dirty="0">
                <a:latin typeface="Courier New" panose="02070309020205020404" pitchFamily="49" charset="0"/>
              </a:rPr>
              <a:t>);U=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s-color;color.x</a:t>
            </a:r>
            <a:r>
              <a:rPr lang="en-US" altLang="en-US" sz="1000" b="1" dirty="0">
                <a:latin typeface="Courier New" panose="02070309020205020404" pitchFamily="49" charset="0"/>
              </a:rPr>
              <a:t>*=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U.x;color.y</a:t>
            </a:r>
            <a:r>
              <a:rPr lang="en-US" altLang="en-US" sz="1000" b="1" dirty="0">
                <a:latin typeface="Courier New" panose="02070309020205020404" pitchFamily="49" charset="0"/>
              </a:rPr>
              <a:t>*=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U.y;color.z</a:t>
            </a:r>
            <a:r>
              <a:rPr lang="en-US" altLang="en-US" sz="1000" b="1" dirty="0">
                <a:latin typeface="Courier New" panose="02070309020205020404" pitchFamily="49" charset="0"/>
              </a:rPr>
              <a:t>*=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U.z;e</a:t>
            </a:r>
            <a:r>
              <a:rPr lang="en-US" altLang="en-US" sz="1000" b="1" dirty="0">
                <a:latin typeface="Courier New" panose="02070309020205020404" pitchFamily="49" charset="0"/>
              </a:rPr>
              <a:t>=1-eta* eta*(1-d*d);return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vcomb</a:t>
            </a:r>
            <a:r>
              <a:rPr lang="en-US" altLang="en-US" sz="1000" b="1" dirty="0">
                <a:latin typeface="Courier New" panose="02070309020205020404" pitchFamily="49" charset="0"/>
              </a:rPr>
              <a:t>(s-kt,e0?trace(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level,P,vcomb</a:t>
            </a:r>
            <a:r>
              <a:rPr lang="en-US" altLang="en-US" sz="1000" b="1" dirty="0">
                <a:latin typeface="Courier New" panose="02070309020205020404" pitchFamily="49" charset="0"/>
              </a:rPr>
              <a:t>(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eta,D,vcomb</a:t>
            </a:r>
            <a:r>
              <a:rPr lang="en-US" altLang="en-US" sz="1000" b="1" dirty="0">
                <a:latin typeface="Courier New" panose="02070309020205020404" pitchFamily="49" charset="0"/>
              </a:rPr>
              <a:t>(eta*d-sqrt (e),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N,black</a:t>
            </a:r>
            <a:r>
              <a:rPr lang="en-US" altLang="en-US" sz="1000" b="1" dirty="0">
                <a:latin typeface="Courier New" panose="02070309020205020404" pitchFamily="49" charset="0"/>
              </a:rPr>
              <a:t>))):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black,vcomb</a:t>
            </a:r>
            <a:r>
              <a:rPr lang="en-US" altLang="en-US" sz="1000" b="1" dirty="0">
                <a:latin typeface="Courier New" panose="02070309020205020404" pitchFamily="49" charset="0"/>
              </a:rPr>
              <a:t>(s-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ks,trace</a:t>
            </a:r>
            <a:r>
              <a:rPr lang="en-US" altLang="en-US" sz="1000" b="1" dirty="0">
                <a:latin typeface="Courier New" panose="02070309020205020404" pitchFamily="49" charset="0"/>
              </a:rPr>
              <a:t>(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level,P,vcomb</a:t>
            </a:r>
            <a:r>
              <a:rPr lang="en-US" altLang="en-US" sz="1000" b="1" dirty="0">
                <a:latin typeface="Courier New" panose="02070309020205020404" pitchFamily="49" charset="0"/>
              </a:rPr>
              <a:t>(2*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d,N,D</a:t>
            </a:r>
            <a:r>
              <a:rPr lang="en-US" altLang="en-US" sz="1000" b="1" dirty="0">
                <a:latin typeface="Courier New" panose="02070309020205020404" pitchFamily="49" charset="0"/>
              </a:rPr>
              <a:t>)),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vcomb</a:t>
            </a:r>
            <a:r>
              <a:rPr lang="en-US" altLang="en-US" sz="1000" b="1" dirty="0">
                <a:latin typeface="Courier New" panose="02070309020205020404" pitchFamily="49" charset="0"/>
              </a:rPr>
              <a:t>(s-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kd</a:t>
            </a:r>
            <a:r>
              <a:rPr lang="en-US" altLang="en-US" sz="1000" b="1" dirty="0">
                <a:latin typeface="Courier New" panose="02070309020205020404" pitchFamily="49" charset="0"/>
              </a:rPr>
              <a:t>,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color,vcomb</a:t>
            </a:r>
            <a:r>
              <a:rPr lang="en-US" altLang="en-US" sz="1000" b="1" dirty="0">
                <a:latin typeface="Courier New" panose="02070309020205020404" pitchFamily="49" charset="0"/>
              </a:rPr>
              <a:t>(s-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kl,U,black</a:t>
            </a:r>
            <a:r>
              <a:rPr lang="en-US" altLang="en-US" sz="1000" b="1" dirty="0">
                <a:latin typeface="Courier New" panose="02070309020205020404" pitchFamily="49" charset="0"/>
              </a:rPr>
              <a:t>))));}main(){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000" b="1" dirty="0">
                <a:latin typeface="Courier New" panose="02070309020205020404" pitchFamily="49" charset="0"/>
              </a:rPr>
              <a:t>("%d %d\n",32,32);while(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yx</a:t>
            </a:r>
            <a:r>
              <a:rPr lang="en-US" altLang="en-US" sz="1000" b="1" dirty="0">
                <a:latin typeface="Courier New" panose="02070309020205020404" pitchFamily="49" charset="0"/>
              </a:rPr>
              <a:t>&lt;32*32) 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U.x</a:t>
            </a:r>
            <a:r>
              <a:rPr lang="en-US" altLang="en-US" sz="1000" b="1" dirty="0">
                <a:latin typeface="Courier New" panose="02070309020205020404" pitchFamily="49" charset="0"/>
              </a:rPr>
              <a:t>=yx%32-32/2,U.z=32/2-yx++/32,U.y=32/2/tan(25/114.5915590261),U=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vcomb</a:t>
            </a:r>
            <a:r>
              <a:rPr lang="en-US" altLang="en-US" sz="1000" b="1" dirty="0">
                <a:latin typeface="Courier New" panose="02070309020205020404" pitchFamily="49" charset="0"/>
              </a:rPr>
              <a:t>(255., trace(3,black,vunit(U)),black),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000" b="1" dirty="0">
                <a:latin typeface="Courier New" panose="02070309020205020404" pitchFamily="49" charset="0"/>
              </a:rPr>
              <a:t>("%.0f %.0f %.0f\</a:t>
            </a:r>
            <a:r>
              <a:rPr lang="en-US" altLang="en-US" sz="1000" b="1" dirty="0" err="1">
                <a:latin typeface="Courier New" panose="02070309020205020404" pitchFamily="49" charset="0"/>
              </a:rPr>
              <a:t>n",U</a:t>
            </a:r>
            <a:r>
              <a:rPr lang="en-US" altLang="en-US" sz="1000" b="1" dirty="0">
                <a:latin typeface="Courier New" panose="02070309020205020404" pitchFamily="49" charset="0"/>
              </a:rPr>
              <a:t>);}</a:t>
            </a:r>
          </a:p>
        </p:txBody>
      </p:sp>
      <p:sp>
        <p:nvSpPr>
          <p:cNvPr id="296965" name="Text Box 5">
            <a:extLst>
              <a:ext uri="{FF2B5EF4-FFF2-40B4-BE49-F238E27FC236}">
                <a16:creationId xmlns:a16="http://schemas.microsoft.com/office/drawing/2014/main" xmlns="" id="{66425962-49C1-4A76-8956-B9BF9C69F62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53343" y="5929937"/>
            <a:ext cx="6437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/>
              <a:t>This is a working ray tracer! </a:t>
            </a:r>
            <a:r>
              <a:rPr lang="en-US" altLang="en-US" sz="2000" dirty="0">
                <a:solidFill>
                  <a:schemeClr val="accent1"/>
                </a:solidFill>
              </a:rPr>
              <a:t>(courtesy of Paul </a:t>
            </a:r>
            <a:r>
              <a:rPr lang="en-US" altLang="en-US" sz="2000" dirty="0" err="1">
                <a:solidFill>
                  <a:schemeClr val="accent1"/>
                </a:solidFill>
              </a:rPr>
              <a:t>Heckbert</a:t>
            </a:r>
            <a:r>
              <a:rPr lang="en-US" altLang="en-US" sz="2000" dirty="0">
                <a:solidFill>
                  <a:schemeClr val="accent1"/>
                </a:solidFill>
              </a:rPr>
              <a:t>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031587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xmlns="" id="{85871C2C-F4D6-49DC-B69B-82D50F8F5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GOOD PROGRAMMING STYLE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xmlns="" id="{562CEB9E-A90E-4D7F-AF35-0173E09B21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1. Write clearly / don't be too clever – </a:t>
            </a:r>
            <a:r>
              <a:rPr lang="en-US" altLang="ja-JP" dirty="0" err="1"/>
              <a:t>Viết</a:t>
            </a:r>
            <a:r>
              <a:rPr lang="en-US" altLang="ja-JP" dirty="0"/>
              <a:t> </a:t>
            </a:r>
            <a:r>
              <a:rPr lang="en-US" altLang="ja-JP" dirty="0" err="1"/>
              <a:t>rõ</a:t>
            </a:r>
            <a:r>
              <a:rPr lang="en-US" altLang="ja-JP" dirty="0"/>
              <a:t> </a:t>
            </a:r>
            <a:r>
              <a:rPr lang="en-US" altLang="ja-JP" dirty="0" err="1"/>
              <a:t>ràng</a:t>
            </a:r>
            <a:r>
              <a:rPr lang="en-US" altLang="ja-JP" dirty="0"/>
              <a:t> – </a:t>
            </a:r>
            <a:r>
              <a:rPr lang="en-US" altLang="ja-JP" dirty="0" err="1"/>
              <a:t>đừng</a:t>
            </a:r>
            <a:r>
              <a:rPr lang="en-US" altLang="ja-JP" dirty="0"/>
              <a:t> </a:t>
            </a:r>
            <a:r>
              <a:rPr lang="en-US" altLang="ja-JP" dirty="0" err="1"/>
              <a:t>quá</a:t>
            </a:r>
            <a:r>
              <a:rPr lang="en-US" altLang="ja-JP" dirty="0"/>
              <a:t> </a:t>
            </a:r>
            <a:r>
              <a:rPr lang="en-US" altLang="ja-JP" dirty="0" err="1"/>
              <a:t>thông</a:t>
            </a:r>
            <a:r>
              <a:rPr lang="en-US" altLang="ja-JP" dirty="0"/>
              <a:t> </a:t>
            </a:r>
            <a:r>
              <a:rPr lang="en-US" altLang="ja-JP" dirty="0" err="1"/>
              <a:t>minh</a:t>
            </a:r>
            <a:r>
              <a:rPr lang="en-US" altLang="ja-JP" dirty="0"/>
              <a:t> (</a:t>
            </a:r>
            <a:r>
              <a:rPr lang="en-US" altLang="ja-JP" dirty="0" err="1"/>
              <a:t>kỳ</a:t>
            </a:r>
            <a:r>
              <a:rPr lang="en-US" altLang="ja-JP" dirty="0"/>
              <a:t> </a:t>
            </a:r>
            <a:r>
              <a:rPr lang="en-US" altLang="ja-JP" dirty="0" err="1"/>
              <a:t>bí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2. Say what you mean, simply and directly – </a:t>
            </a:r>
            <a:r>
              <a:rPr lang="en-US" altLang="ja-JP" dirty="0" err="1"/>
              <a:t>Trình</a:t>
            </a:r>
            <a:r>
              <a:rPr lang="en-US" altLang="ja-JP" dirty="0"/>
              <a:t> </a:t>
            </a:r>
            <a:r>
              <a:rPr lang="en-US" altLang="ja-JP" dirty="0" err="1"/>
              <a:t>bày</a:t>
            </a:r>
            <a:r>
              <a:rPr lang="en-US" altLang="ja-JP" dirty="0"/>
              <a:t> </a:t>
            </a:r>
            <a:r>
              <a:rPr lang="en-US" altLang="ja-JP" dirty="0" err="1"/>
              <a:t>vấn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1 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đơn</a:t>
            </a:r>
            <a:r>
              <a:rPr lang="en-US" altLang="ja-JP" dirty="0"/>
              <a:t> </a:t>
            </a:r>
            <a:r>
              <a:rPr lang="en-US" altLang="ja-JP" dirty="0" err="1"/>
              <a:t>giản</a:t>
            </a:r>
            <a:r>
              <a:rPr lang="en-US" altLang="ja-JP" dirty="0"/>
              <a:t>, </a:t>
            </a:r>
            <a:r>
              <a:rPr lang="en-US" altLang="ja-JP" dirty="0" err="1"/>
              <a:t>trực</a:t>
            </a:r>
            <a:r>
              <a:rPr lang="en-US" altLang="ja-JP" dirty="0"/>
              <a:t> </a:t>
            </a:r>
            <a:r>
              <a:rPr lang="en-US" altLang="ja-JP" dirty="0" err="1"/>
              <a:t>tiếp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3. Use library functions whenever feasible. –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r>
              <a:rPr lang="en-US" altLang="ja-JP" dirty="0"/>
              <a:t> </a:t>
            </a:r>
            <a:r>
              <a:rPr lang="en-US" altLang="ja-JP" dirty="0" err="1"/>
              <a:t>thư</a:t>
            </a:r>
            <a:r>
              <a:rPr lang="en-US" altLang="ja-JP" dirty="0"/>
              <a:t> </a:t>
            </a:r>
            <a:r>
              <a:rPr lang="en-US" altLang="ja-JP" dirty="0" err="1"/>
              <a:t>viện</a:t>
            </a:r>
            <a:r>
              <a:rPr lang="en-US" altLang="ja-JP" dirty="0"/>
              <a:t> </a:t>
            </a:r>
            <a:r>
              <a:rPr lang="en-US" altLang="ja-JP" dirty="0" err="1"/>
              <a:t>mọi</a:t>
            </a:r>
            <a:r>
              <a:rPr lang="en-US" altLang="ja-JP" dirty="0"/>
              <a:t> </a:t>
            </a:r>
            <a:r>
              <a:rPr lang="en-US" altLang="ja-JP" dirty="0" err="1"/>
              <a:t>khi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4. Avoid too many temporary variables – </a:t>
            </a:r>
            <a:r>
              <a:rPr lang="en-US" altLang="ja-JP" dirty="0" err="1"/>
              <a:t>Tránh</a:t>
            </a:r>
            <a:r>
              <a:rPr lang="en-US" altLang="ja-JP" dirty="0"/>
              <a:t> </a:t>
            </a:r>
            <a:r>
              <a:rPr lang="en-US" altLang="ja-JP" dirty="0" err="1"/>
              <a:t>dùng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r>
              <a:rPr lang="en-US" altLang="ja-JP" dirty="0"/>
              <a:t> </a:t>
            </a:r>
            <a:r>
              <a:rPr lang="en-US" altLang="ja-JP" dirty="0" err="1"/>
              <a:t>biến</a:t>
            </a:r>
            <a:r>
              <a:rPr lang="en-US" altLang="ja-JP" dirty="0"/>
              <a:t> </a:t>
            </a:r>
            <a:r>
              <a:rPr lang="en-US" altLang="ja-JP" dirty="0" err="1"/>
              <a:t>trung</a:t>
            </a:r>
            <a:r>
              <a:rPr lang="en-US" altLang="ja-JP" dirty="0"/>
              <a:t> </a:t>
            </a:r>
            <a:r>
              <a:rPr lang="en-US" altLang="ja-JP" dirty="0" err="1"/>
              <a:t>gian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5. Write clearly / don't sacrifice clarity for efficiency – </a:t>
            </a:r>
            <a:r>
              <a:rPr lang="en-US" altLang="ja-JP" dirty="0" err="1"/>
              <a:t>Viết</a:t>
            </a:r>
            <a:r>
              <a:rPr lang="en-US" altLang="ja-JP" dirty="0"/>
              <a:t> </a:t>
            </a:r>
            <a:r>
              <a:rPr lang="en-US" altLang="ja-JP" dirty="0" err="1"/>
              <a:t>rõ</a:t>
            </a:r>
            <a:r>
              <a:rPr lang="en-US" altLang="ja-JP" dirty="0"/>
              <a:t> rang / </a:t>
            </a:r>
            <a:r>
              <a:rPr lang="en-US" altLang="ja-JP" dirty="0" err="1"/>
              <a:t>đừng</a:t>
            </a:r>
            <a:r>
              <a:rPr lang="en-US" altLang="ja-JP" dirty="0"/>
              <a:t> </a:t>
            </a:r>
            <a:r>
              <a:rPr lang="en-US" altLang="ja-JP" dirty="0" err="1"/>
              <a:t>hy</a:t>
            </a:r>
            <a:r>
              <a:rPr lang="en-US" altLang="ja-JP" dirty="0"/>
              <a:t> </a:t>
            </a:r>
            <a:r>
              <a:rPr lang="en-US" altLang="ja-JP" dirty="0" err="1"/>
              <a:t>sinh</a:t>
            </a:r>
            <a:r>
              <a:rPr lang="en-US" altLang="ja-JP" dirty="0"/>
              <a:t> </a:t>
            </a:r>
            <a:r>
              <a:rPr lang="en-US" altLang="ja-JP" dirty="0" err="1"/>
              <a:t>sự</a:t>
            </a:r>
            <a:r>
              <a:rPr lang="en-US" altLang="ja-JP" dirty="0"/>
              <a:t> </a:t>
            </a:r>
            <a:r>
              <a:rPr lang="en-US" altLang="ja-JP" dirty="0" err="1"/>
              <a:t>rõ</a:t>
            </a:r>
            <a:r>
              <a:rPr lang="en-US" altLang="ja-JP" dirty="0"/>
              <a:t> rang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hiệu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6. Let the machine do the dirty work – </a:t>
            </a:r>
            <a:r>
              <a:rPr lang="en-US" altLang="ja-JP" dirty="0" err="1"/>
              <a:t>Hãy</a:t>
            </a:r>
            <a:r>
              <a:rPr lang="en-US" altLang="ja-JP" dirty="0"/>
              <a:t>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máy</a:t>
            </a:r>
            <a:r>
              <a:rPr lang="en-US" altLang="ja-JP" dirty="0"/>
              <a:t> </a:t>
            </a:r>
            <a:r>
              <a:rPr lang="en-US" altLang="ja-JP" dirty="0" err="1"/>
              <a:t>tính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việc</a:t>
            </a:r>
            <a:r>
              <a:rPr lang="en-US" altLang="ja-JP" dirty="0"/>
              <a:t> </a:t>
            </a:r>
            <a:r>
              <a:rPr lang="en-US" altLang="ja-JP" dirty="0" err="1"/>
              <a:t>nặng</a:t>
            </a:r>
            <a:r>
              <a:rPr lang="en-US" altLang="ja-JP" dirty="0"/>
              <a:t> </a:t>
            </a:r>
            <a:r>
              <a:rPr lang="en-US" altLang="ja-JP" dirty="0" err="1"/>
              <a:t>nhọc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nó</a:t>
            </a:r>
            <a:r>
              <a:rPr lang="en-US" altLang="ja-JP" dirty="0"/>
              <a:t>. ( </a:t>
            </a:r>
            <a:r>
              <a:rPr lang="en-US" altLang="ja-JP" dirty="0" err="1"/>
              <a:t>tính</a:t>
            </a:r>
            <a:r>
              <a:rPr lang="en-US" altLang="ja-JP" dirty="0"/>
              <a:t> </a:t>
            </a:r>
            <a:r>
              <a:rPr lang="en-US" altLang="ja-JP" dirty="0" err="1"/>
              <a:t>toán</a:t>
            </a:r>
            <a:r>
              <a:rPr lang="en-US" altLang="ja-JP" dirty="0"/>
              <a:t> …)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BDEBB12-C86A-43DB-876D-BDE946F3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xmlns="" id="{E5DF2853-DC3D-4860-AA41-BDF4AE5E3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GOOD PROGRAMMING STYLE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xmlns="" id="{63C97F8E-8AFE-4580-BDD6-9B7D094237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dirty="0"/>
              <a:t>7. Replace repetitive expressions by calls to common functions. – </a:t>
            </a:r>
            <a:r>
              <a:rPr lang="en-US" altLang="ja-JP" dirty="0" err="1"/>
              <a:t>Hãy</a:t>
            </a:r>
            <a:r>
              <a:rPr lang="en-US" altLang="ja-JP" dirty="0"/>
              <a:t> </a:t>
            </a:r>
            <a:r>
              <a:rPr lang="en-US" altLang="ja-JP" dirty="0" err="1"/>
              <a:t>thay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biểu</a:t>
            </a:r>
            <a:r>
              <a:rPr lang="en-US" altLang="ja-JP" dirty="0"/>
              <a:t> </a:t>
            </a:r>
            <a:r>
              <a:rPr lang="en-US" altLang="ja-JP" dirty="0" err="1"/>
              <a:t>thức</a:t>
            </a:r>
            <a:r>
              <a:rPr lang="en-US" altLang="ja-JP" dirty="0"/>
              <a:t> </a:t>
            </a:r>
            <a:r>
              <a:rPr lang="en-US" altLang="ja-JP" dirty="0" err="1"/>
              <a:t>lặp</a:t>
            </a:r>
            <a:r>
              <a:rPr lang="en-US" altLang="ja-JP" dirty="0"/>
              <a:t> </a:t>
            </a:r>
            <a:r>
              <a:rPr lang="en-US" altLang="ja-JP" dirty="0" err="1"/>
              <a:t>đi</a:t>
            </a:r>
            <a:r>
              <a:rPr lang="en-US" altLang="ja-JP" dirty="0"/>
              <a:t> </a:t>
            </a:r>
            <a:r>
              <a:rPr lang="en-US" altLang="ja-JP" dirty="0" err="1"/>
              <a:t>lặp</a:t>
            </a:r>
            <a:r>
              <a:rPr lang="en-US" altLang="ja-JP" dirty="0"/>
              <a:t> </a:t>
            </a:r>
            <a:r>
              <a:rPr lang="en-US" altLang="ja-JP" dirty="0" err="1"/>
              <a:t>lại</a:t>
            </a:r>
            <a:r>
              <a:rPr lang="en-US" altLang="ja-JP" dirty="0"/>
              <a:t> </a:t>
            </a:r>
            <a:r>
              <a:rPr lang="en-US" altLang="ja-JP" dirty="0" err="1"/>
              <a:t>bằng</a:t>
            </a:r>
            <a:r>
              <a:rPr lang="en-US" altLang="ja-JP" dirty="0"/>
              <a:t> </a:t>
            </a: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gọi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hàm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8. Parenthesize to avoid ambiguity. – </a:t>
            </a:r>
            <a:r>
              <a:rPr lang="en-US" altLang="ja-JP" dirty="0" err="1"/>
              <a:t>Dùng</a:t>
            </a:r>
            <a:r>
              <a:rPr lang="en-US" altLang="ja-JP" dirty="0"/>
              <a:t> ()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tránh</a:t>
            </a:r>
            <a:r>
              <a:rPr lang="en-US" altLang="ja-JP" dirty="0"/>
              <a:t> </a:t>
            </a:r>
            <a:r>
              <a:rPr lang="en-US" altLang="ja-JP" dirty="0" err="1"/>
              <a:t>rắc</a:t>
            </a:r>
            <a:r>
              <a:rPr lang="en-US" altLang="ja-JP" dirty="0"/>
              <a:t> </a:t>
            </a:r>
            <a:r>
              <a:rPr lang="en-US" altLang="ja-JP" dirty="0" err="1"/>
              <a:t>rối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9. Choose variable names that won't be confused – </a:t>
            </a:r>
            <a:r>
              <a:rPr lang="en-US" altLang="ja-JP" dirty="0" err="1"/>
              <a:t>Chọn</a:t>
            </a:r>
            <a:r>
              <a:rPr lang="en-US" altLang="ja-JP" dirty="0"/>
              <a:t> </a:t>
            </a:r>
            <a:r>
              <a:rPr lang="en-US" altLang="ja-JP" dirty="0" err="1"/>
              <a:t>tên</a:t>
            </a:r>
            <a:r>
              <a:rPr lang="en-US" altLang="ja-JP" dirty="0"/>
              <a:t> </a:t>
            </a:r>
            <a:r>
              <a:rPr lang="en-US" altLang="ja-JP" dirty="0" err="1"/>
              <a:t>biến</a:t>
            </a:r>
            <a:r>
              <a:rPr lang="en-US" altLang="ja-JP" dirty="0"/>
              <a:t> </a:t>
            </a:r>
            <a:r>
              <a:rPr lang="en-US" altLang="ja-JP" dirty="0" err="1"/>
              <a:t>sao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tránh</a:t>
            </a:r>
            <a:r>
              <a:rPr lang="en-US" altLang="ja-JP" dirty="0"/>
              <a:t> </a:t>
            </a:r>
            <a:r>
              <a:rPr lang="en-US" altLang="ja-JP" dirty="0" err="1"/>
              <a:t>được</a:t>
            </a:r>
            <a:r>
              <a:rPr lang="en-US" altLang="ja-JP" dirty="0"/>
              <a:t> </a:t>
            </a:r>
            <a:r>
              <a:rPr lang="en-US" altLang="ja-JP" dirty="0" err="1"/>
              <a:t>lẫn</a:t>
            </a:r>
            <a:r>
              <a:rPr lang="en-US" altLang="ja-JP" dirty="0"/>
              <a:t> </a:t>
            </a:r>
            <a:r>
              <a:rPr lang="en-US" altLang="ja-JP" dirty="0" err="1"/>
              <a:t>lộn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10. Avoid unnecessary branches. – </a:t>
            </a:r>
            <a:r>
              <a:rPr lang="en-US" altLang="ja-JP" dirty="0" err="1"/>
              <a:t>Tránh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nhánh</a:t>
            </a:r>
            <a:r>
              <a:rPr lang="en-US" altLang="ja-JP" dirty="0"/>
              <a:t> </a:t>
            </a:r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thiết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11. If a logical expression is hard to understand, try transforming it – </a:t>
            </a:r>
            <a:r>
              <a:rPr lang="en-US" altLang="ja-JP" dirty="0" err="1"/>
              <a:t>Nếu</a:t>
            </a:r>
            <a:r>
              <a:rPr lang="en-US" altLang="ja-JP" dirty="0"/>
              <a:t> 1 </a:t>
            </a:r>
            <a:r>
              <a:rPr lang="en-US" altLang="ja-JP" dirty="0" err="1"/>
              <a:t>biểu</a:t>
            </a:r>
            <a:r>
              <a:rPr lang="en-US" altLang="ja-JP" dirty="0"/>
              <a:t> </a:t>
            </a:r>
            <a:r>
              <a:rPr lang="en-US" altLang="ja-JP" dirty="0" err="1"/>
              <a:t>thức</a:t>
            </a:r>
            <a:r>
              <a:rPr lang="en-US" altLang="ja-JP" dirty="0"/>
              <a:t> logic </a:t>
            </a:r>
            <a:r>
              <a:rPr lang="en-US" altLang="ja-JP" dirty="0" err="1"/>
              <a:t>khó</a:t>
            </a:r>
            <a:r>
              <a:rPr lang="en-US" altLang="ja-JP" dirty="0"/>
              <a:t> </a:t>
            </a:r>
            <a:r>
              <a:rPr lang="en-US" altLang="ja-JP" dirty="0" err="1"/>
              <a:t>hiểu</a:t>
            </a:r>
            <a:r>
              <a:rPr lang="en-US" altLang="ja-JP" dirty="0"/>
              <a:t>, </a:t>
            </a:r>
            <a:r>
              <a:rPr lang="en-US" altLang="ja-JP" dirty="0" err="1"/>
              <a:t>cố</a:t>
            </a:r>
            <a:r>
              <a:rPr lang="en-US" altLang="ja-JP" dirty="0"/>
              <a:t> </a:t>
            </a:r>
            <a:r>
              <a:rPr lang="en-US" altLang="ja-JP" dirty="0" err="1"/>
              <a:t>gắng</a:t>
            </a:r>
            <a:r>
              <a:rPr lang="en-US" altLang="ja-JP" dirty="0"/>
              <a:t> </a:t>
            </a:r>
            <a:r>
              <a:rPr lang="en-US" altLang="ja-JP" dirty="0" err="1"/>
              <a:t>chuyển</a:t>
            </a:r>
            <a:r>
              <a:rPr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đơn</a:t>
            </a:r>
            <a:r>
              <a:rPr lang="en-US" altLang="ja-JP" dirty="0"/>
              <a:t> </a:t>
            </a:r>
            <a:r>
              <a:rPr lang="en-US" altLang="ja-JP" dirty="0" err="1"/>
              <a:t>giản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12. Choose a data representation that makes the program simple – </a:t>
            </a:r>
            <a:r>
              <a:rPr lang="en-US" altLang="ja-JP" dirty="0" err="1"/>
              <a:t>Hãy</a:t>
            </a:r>
            <a:r>
              <a:rPr lang="en-US" altLang="ja-JP" dirty="0"/>
              <a:t> </a:t>
            </a:r>
            <a:r>
              <a:rPr lang="en-US" altLang="ja-JP" dirty="0" err="1"/>
              <a:t>lựa</a:t>
            </a:r>
            <a:r>
              <a:rPr lang="en-US" altLang="ja-JP" dirty="0"/>
              <a:t> </a:t>
            </a:r>
            <a:r>
              <a:rPr lang="en-US" altLang="ja-JP" dirty="0" err="1"/>
              <a:t>chọn</a:t>
            </a:r>
            <a:r>
              <a:rPr lang="en-US" altLang="ja-JP" dirty="0"/>
              <a:t> </a:t>
            </a:r>
            <a:r>
              <a:rPr lang="en-US" altLang="ja-JP" dirty="0" err="1"/>
              <a:t>cấu</a:t>
            </a:r>
            <a:r>
              <a:rPr lang="en-US" altLang="ja-JP" dirty="0"/>
              <a:t> </a:t>
            </a:r>
            <a:r>
              <a:rPr lang="en-US" altLang="ja-JP" dirty="0" err="1"/>
              <a:t>trúc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chương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r>
              <a:rPr lang="en-US" altLang="ja-JP" dirty="0"/>
              <a:t> </a:t>
            </a:r>
            <a:r>
              <a:rPr lang="en-US" altLang="ja-JP" dirty="0" err="1"/>
              <a:t>thành</a:t>
            </a:r>
            <a:r>
              <a:rPr lang="en-US" altLang="ja-JP" dirty="0"/>
              <a:t> </a:t>
            </a:r>
            <a:r>
              <a:rPr lang="en-US" altLang="ja-JP" dirty="0" err="1"/>
              <a:t>đơn</a:t>
            </a:r>
            <a:r>
              <a:rPr lang="en-US" altLang="ja-JP" dirty="0"/>
              <a:t> </a:t>
            </a:r>
            <a:r>
              <a:rPr lang="en-US" altLang="ja-JP" dirty="0" err="1"/>
              <a:t>giản</a:t>
            </a:r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4A5D14D-F175-4A44-A342-03CAF89B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xmlns="" id="{36ED37E0-4E97-47E1-ADE4-00E85969F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GOOD PROGRAMMING STYLE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xmlns="" id="{664542FF-1DAB-4431-81DB-302268BAC1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13. Write first in easy-to-understand pseudo language; then translate into whatever language you have to use. – </a:t>
            </a:r>
            <a:r>
              <a:rPr lang="en-US" altLang="ja-JP" dirty="0" err="1"/>
              <a:t>Trước</a:t>
            </a:r>
            <a:r>
              <a:rPr lang="en-US" altLang="ja-JP" dirty="0"/>
              <a:t> </a:t>
            </a:r>
            <a:r>
              <a:rPr lang="en-US" altLang="ja-JP" dirty="0" err="1"/>
              <a:t>tiên</a:t>
            </a:r>
            <a:r>
              <a:rPr lang="en-US" altLang="ja-JP" dirty="0"/>
              <a:t> </a:t>
            </a:r>
            <a:r>
              <a:rPr lang="en-US" altLang="ja-JP" dirty="0" err="1"/>
              <a:t>hãy</a:t>
            </a:r>
            <a:r>
              <a:rPr lang="en-US" altLang="ja-JP" dirty="0"/>
              <a:t> </a:t>
            </a:r>
            <a:r>
              <a:rPr lang="en-US" altLang="ja-JP" dirty="0" err="1"/>
              <a:t>viết</a:t>
            </a:r>
            <a:r>
              <a:rPr lang="en-US" altLang="ja-JP" dirty="0"/>
              <a:t> </a:t>
            </a:r>
            <a:r>
              <a:rPr lang="en-US" altLang="ja-JP" dirty="0" err="1"/>
              <a:t>ct</a:t>
            </a:r>
            <a:r>
              <a:rPr lang="en-US" altLang="ja-JP" dirty="0"/>
              <a:t> </a:t>
            </a:r>
            <a:r>
              <a:rPr lang="en-US" altLang="ja-JP" dirty="0" err="1"/>
              <a:t>bằng</a:t>
            </a:r>
            <a:r>
              <a:rPr lang="en-US" altLang="ja-JP" dirty="0"/>
              <a:t> </a:t>
            </a:r>
            <a:r>
              <a:rPr lang="en-US" altLang="ja-JP" dirty="0" err="1"/>
              <a:t>giả</a:t>
            </a:r>
            <a:r>
              <a:rPr lang="en-US" altLang="ja-JP" dirty="0"/>
              <a:t> </a:t>
            </a:r>
            <a:r>
              <a:rPr lang="en-US" altLang="ja-JP" dirty="0" err="1"/>
              <a:t>ngữ</a:t>
            </a:r>
            <a:r>
              <a:rPr lang="en-US" altLang="ja-JP" dirty="0"/>
              <a:t> </a:t>
            </a:r>
            <a:r>
              <a:rPr lang="en-US" altLang="ja-JP" dirty="0" err="1"/>
              <a:t>dễ</a:t>
            </a:r>
            <a:r>
              <a:rPr lang="en-US" altLang="ja-JP" dirty="0"/>
              <a:t> </a:t>
            </a:r>
            <a:r>
              <a:rPr lang="en-US" altLang="ja-JP" dirty="0" err="1"/>
              <a:t>hiểu</a:t>
            </a:r>
            <a:r>
              <a:rPr lang="en-US" altLang="ja-JP" dirty="0"/>
              <a:t>, </a:t>
            </a:r>
            <a:r>
              <a:rPr lang="en-US" altLang="ja-JP" dirty="0" err="1"/>
              <a:t>rồi</a:t>
            </a:r>
            <a:r>
              <a:rPr lang="en-US" altLang="ja-JP" dirty="0"/>
              <a:t> </a:t>
            </a:r>
            <a:r>
              <a:rPr lang="en-US" altLang="ja-JP" dirty="0" err="1"/>
              <a:t>hãy</a:t>
            </a:r>
            <a:r>
              <a:rPr lang="en-US" altLang="ja-JP" dirty="0"/>
              <a:t> </a:t>
            </a:r>
            <a:r>
              <a:rPr lang="en-US" altLang="ja-JP" dirty="0" err="1"/>
              <a:t>chuyển</a:t>
            </a:r>
            <a:r>
              <a:rPr lang="en-US" altLang="ja-JP" dirty="0"/>
              <a:t> sang </a:t>
            </a:r>
            <a:r>
              <a:rPr lang="en-US" altLang="ja-JP" dirty="0" err="1"/>
              <a:t>ngôn</a:t>
            </a:r>
            <a:r>
              <a:rPr lang="en-US" altLang="ja-JP" dirty="0"/>
              <a:t> </a:t>
            </a:r>
            <a:r>
              <a:rPr lang="en-US" altLang="ja-JP" dirty="0" err="1"/>
              <a:t>ngữ</a:t>
            </a:r>
            <a:r>
              <a:rPr lang="en-US" altLang="ja-JP" dirty="0"/>
              <a:t>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thiết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en-US" altLang="ja-JP" dirty="0"/>
              <a:t>14. Modularize. Use procedures and functions. – </a:t>
            </a:r>
            <a:r>
              <a:rPr lang="en-US" altLang="ja-JP" dirty="0" err="1"/>
              <a:t>Mô</a:t>
            </a:r>
            <a:r>
              <a:rPr lang="en-US" altLang="ja-JP" dirty="0"/>
              <a:t> </a:t>
            </a:r>
            <a:r>
              <a:rPr lang="en-US" altLang="ja-JP" dirty="0" err="1"/>
              <a:t>đul</a:t>
            </a:r>
            <a:r>
              <a:rPr lang="en-US" altLang="ja-JP" dirty="0"/>
              <a:t> </a:t>
            </a:r>
            <a:r>
              <a:rPr lang="en-US" altLang="ja-JP" dirty="0" err="1"/>
              <a:t>hóa</a:t>
            </a:r>
            <a:r>
              <a:rPr lang="en-US" altLang="ja-JP" dirty="0"/>
              <a:t>. </a:t>
            </a:r>
            <a:r>
              <a:rPr lang="en-US" altLang="ja-JP" dirty="0" err="1"/>
              <a:t>Dùng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hàm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thủ</a:t>
            </a:r>
            <a:r>
              <a:rPr lang="en-US" altLang="ja-JP" dirty="0"/>
              <a:t> </a:t>
            </a:r>
            <a:r>
              <a:rPr lang="en-US" altLang="ja-JP" dirty="0" err="1"/>
              <a:t>tục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15. Avoid </a:t>
            </a:r>
            <a:r>
              <a:rPr lang="en-US" altLang="ja-JP" dirty="0" err="1"/>
              <a:t>gotos</a:t>
            </a:r>
            <a:r>
              <a:rPr lang="en-US" altLang="ja-JP" dirty="0"/>
              <a:t> completely if you can keep the program readable. – </a:t>
            </a:r>
            <a:r>
              <a:rPr lang="en-US" altLang="ja-JP" dirty="0" err="1"/>
              <a:t>Tránh</a:t>
            </a:r>
            <a:r>
              <a:rPr lang="en-US" altLang="ja-JP" dirty="0"/>
              <a:t> </a:t>
            </a:r>
            <a:r>
              <a:rPr lang="en-US" altLang="ja-JP" dirty="0" err="1"/>
              <a:t>hoàn</a:t>
            </a:r>
            <a:r>
              <a:rPr lang="en-US" altLang="ja-JP" dirty="0"/>
              <a:t> </a:t>
            </a:r>
            <a:r>
              <a:rPr lang="en-US" altLang="ja-JP" dirty="0" err="1"/>
              <a:t>toàn</a:t>
            </a:r>
            <a:r>
              <a:rPr lang="en-US" altLang="ja-JP" dirty="0"/>
              <a:t> </a:t>
            </a:r>
            <a:r>
              <a:rPr lang="en-US" altLang="ja-JP" dirty="0" err="1"/>
              <a:t>việc</a:t>
            </a:r>
            <a:r>
              <a:rPr lang="en-US" altLang="ja-JP" dirty="0"/>
              <a:t> </a:t>
            </a:r>
            <a:r>
              <a:rPr lang="en-US" altLang="ja-JP" dirty="0" err="1"/>
              <a:t>dùng</a:t>
            </a:r>
            <a:r>
              <a:rPr lang="en-US" altLang="ja-JP" dirty="0"/>
              <a:t> </a:t>
            </a:r>
            <a:r>
              <a:rPr lang="en-US" altLang="ja-JP" dirty="0" err="1"/>
              <a:t>goto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16. Don't patch bad code /{ rewrite it. – </a:t>
            </a:r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chắp</a:t>
            </a:r>
            <a:r>
              <a:rPr lang="en-US" altLang="ja-JP" dirty="0"/>
              <a:t> </a:t>
            </a:r>
            <a:r>
              <a:rPr lang="en-US" altLang="ja-JP" dirty="0" err="1"/>
              <a:t>vá</a:t>
            </a:r>
            <a:r>
              <a:rPr lang="en-US" altLang="ja-JP" dirty="0"/>
              <a:t> </a:t>
            </a:r>
            <a:r>
              <a:rPr lang="en-US" altLang="ja-JP" dirty="0" err="1"/>
              <a:t>mã</a:t>
            </a:r>
            <a:r>
              <a:rPr lang="en-US" altLang="ja-JP" dirty="0"/>
              <a:t> </a:t>
            </a:r>
            <a:r>
              <a:rPr lang="en-US" altLang="ja-JP" dirty="0" err="1"/>
              <a:t>xấu</a:t>
            </a:r>
            <a:r>
              <a:rPr lang="en-US" altLang="ja-JP" dirty="0"/>
              <a:t> – </a:t>
            </a:r>
            <a:r>
              <a:rPr lang="en-US" altLang="ja-JP" dirty="0" err="1"/>
              <a:t>Viết</a:t>
            </a:r>
            <a:r>
              <a:rPr lang="en-US" altLang="ja-JP" dirty="0"/>
              <a:t> </a:t>
            </a:r>
            <a:r>
              <a:rPr lang="en-US" altLang="ja-JP" dirty="0" err="1"/>
              <a:t>lại</a:t>
            </a:r>
            <a:r>
              <a:rPr lang="en-US" altLang="ja-JP" dirty="0"/>
              <a:t> </a:t>
            </a:r>
            <a:r>
              <a:rPr lang="en-US" altLang="ja-JP" dirty="0" err="1"/>
              <a:t>đoạn</a:t>
            </a:r>
            <a:r>
              <a:rPr lang="en-US" altLang="ja-JP" dirty="0"/>
              <a:t> code </a:t>
            </a:r>
            <a:r>
              <a:rPr lang="en-US" altLang="ja-JP" dirty="0" err="1"/>
              <a:t>đó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17. Write and test a big program in small pieces. – </a:t>
            </a:r>
            <a:r>
              <a:rPr lang="en-US" altLang="ja-JP" dirty="0" err="1"/>
              <a:t>Viết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kiểm</a:t>
            </a:r>
            <a:r>
              <a:rPr lang="en-US" altLang="ja-JP" dirty="0"/>
              <a:t> </a:t>
            </a:r>
            <a:r>
              <a:rPr lang="en-US" altLang="ja-JP" dirty="0" err="1"/>
              <a:t>tra</a:t>
            </a:r>
            <a:r>
              <a:rPr lang="en-US" altLang="ja-JP" dirty="0"/>
              <a:t> 1 CT </a:t>
            </a:r>
            <a:r>
              <a:rPr lang="en-US" altLang="ja-JP" dirty="0" err="1"/>
              <a:t>lớn</a:t>
            </a:r>
            <a:r>
              <a:rPr lang="en-US" altLang="ja-JP" dirty="0"/>
              <a:t> </a:t>
            </a:r>
            <a:r>
              <a:rPr lang="en-US" altLang="ja-JP" dirty="0" err="1"/>
              <a:t>thành</a:t>
            </a:r>
            <a:r>
              <a:rPr lang="en-US" altLang="ja-JP" dirty="0"/>
              <a:t> </a:t>
            </a:r>
            <a:r>
              <a:rPr lang="en-US" altLang="ja-JP" dirty="0" err="1"/>
              <a:t>từng</a:t>
            </a:r>
            <a:r>
              <a:rPr lang="en-US" altLang="ja-JP" dirty="0"/>
              <a:t> CT con</a:t>
            </a:r>
            <a:endParaRPr lang="ja-JP" alt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6F0BF36-6458-44D1-89C2-605353E2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xmlns="" id="{563DF662-DD8F-42C9-87EC-74A863586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GOOD PROGRAMMING STYLE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xmlns="" id="{433985EA-047F-406A-9132-723FBA791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dirty="0"/>
              <a:t>18. Use recursive procedures for recursively-defined data structures. – </a:t>
            </a:r>
            <a:r>
              <a:rPr lang="en-US" altLang="ja-JP" dirty="0" err="1"/>
              <a:t>Hãy</a:t>
            </a:r>
            <a:r>
              <a:rPr lang="en-US" altLang="ja-JP" dirty="0"/>
              <a:t> </a:t>
            </a:r>
            <a:r>
              <a:rPr lang="en-US" altLang="ja-JP" dirty="0" err="1"/>
              <a:t>dùng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thủ</a:t>
            </a:r>
            <a:r>
              <a:rPr lang="en-US" altLang="ja-JP" dirty="0"/>
              <a:t> </a:t>
            </a:r>
            <a:r>
              <a:rPr lang="en-US" altLang="ja-JP" dirty="0" err="1"/>
              <a:t>tục</a:t>
            </a:r>
            <a:r>
              <a:rPr lang="en-US" altLang="ja-JP" dirty="0"/>
              <a:t> </a:t>
            </a:r>
            <a:r>
              <a:rPr lang="en-US" altLang="ja-JP" dirty="0" err="1"/>
              <a:t>đệ</a:t>
            </a:r>
            <a:r>
              <a:rPr lang="en-US" altLang="ja-JP" dirty="0"/>
              <a:t> </a:t>
            </a:r>
            <a:r>
              <a:rPr lang="en-US" altLang="ja-JP" dirty="0" err="1"/>
              <a:t>quy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cấu</a:t>
            </a:r>
            <a:r>
              <a:rPr lang="en-US" altLang="ja-JP" dirty="0"/>
              <a:t> </a:t>
            </a:r>
            <a:r>
              <a:rPr lang="en-US" altLang="ja-JP" dirty="0" err="1"/>
              <a:t>trúc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đệ</a:t>
            </a:r>
            <a:r>
              <a:rPr lang="en-US" altLang="ja-JP" dirty="0"/>
              <a:t> </a:t>
            </a:r>
            <a:r>
              <a:rPr lang="en-US" altLang="ja-JP" dirty="0" err="1"/>
              <a:t>quy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19. Test input for plausibility and validity. – </a:t>
            </a:r>
            <a:r>
              <a:rPr lang="en-US" altLang="ja-JP" dirty="0" err="1"/>
              <a:t>Kiểm</a:t>
            </a:r>
            <a:r>
              <a:rPr lang="en-US" altLang="ja-JP" dirty="0"/>
              <a:t> </a:t>
            </a:r>
            <a:r>
              <a:rPr lang="en-US" altLang="ja-JP" dirty="0" err="1"/>
              <a:t>tra</a:t>
            </a:r>
            <a:r>
              <a:rPr lang="en-US" altLang="ja-JP" dirty="0"/>
              <a:t> </a:t>
            </a:r>
            <a:r>
              <a:rPr lang="en-US" altLang="ja-JP" dirty="0" err="1"/>
              <a:t>đầu</a:t>
            </a:r>
            <a:r>
              <a:rPr lang="en-US" altLang="ja-JP" dirty="0"/>
              <a:t> </a:t>
            </a:r>
            <a:r>
              <a:rPr lang="en-US" altLang="ja-JP" dirty="0" err="1"/>
              <a:t>vào</a:t>
            </a:r>
            <a:r>
              <a:rPr lang="en-US" altLang="ja-JP" dirty="0"/>
              <a:t> </a:t>
            </a:r>
            <a:r>
              <a:rPr lang="en-US" altLang="ja-JP" dirty="0" err="1"/>
              <a:t>để</a:t>
            </a:r>
            <a:r>
              <a:rPr lang="en-US" altLang="ja-JP" dirty="0"/>
              <a:t> </a:t>
            </a:r>
            <a:r>
              <a:rPr lang="en-US" altLang="ja-JP" dirty="0" err="1"/>
              <a:t>đảm</a:t>
            </a:r>
            <a:r>
              <a:rPr lang="en-US" altLang="ja-JP" dirty="0"/>
              <a:t> </a:t>
            </a:r>
            <a:r>
              <a:rPr lang="en-US" altLang="ja-JP" dirty="0" err="1"/>
              <a:t>bảo</a:t>
            </a:r>
            <a:r>
              <a:rPr lang="en-US" altLang="ja-JP" dirty="0"/>
              <a:t> </a:t>
            </a:r>
            <a:r>
              <a:rPr lang="en-US" altLang="ja-JP" dirty="0" err="1"/>
              <a:t>tính</a:t>
            </a:r>
            <a:r>
              <a:rPr lang="en-US" altLang="ja-JP" dirty="0"/>
              <a:t> </a:t>
            </a:r>
            <a:r>
              <a:rPr lang="en-US" altLang="ja-JP" dirty="0" err="1"/>
              <a:t>chính</a:t>
            </a:r>
            <a:r>
              <a:rPr lang="en-US" altLang="ja-JP" dirty="0"/>
              <a:t> </a:t>
            </a:r>
            <a:r>
              <a:rPr lang="en-US" altLang="ja-JP" dirty="0" err="1"/>
              <a:t>xác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hợp</a:t>
            </a:r>
            <a:r>
              <a:rPr lang="en-US" altLang="ja-JP" dirty="0"/>
              <a:t> </a:t>
            </a:r>
            <a:r>
              <a:rPr lang="en-US" altLang="ja-JP" dirty="0" err="1"/>
              <a:t>lệ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20. Make sure input doesn't violate the limits of the program. – </a:t>
            </a:r>
            <a:r>
              <a:rPr lang="en-US" altLang="ja-JP" dirty="0" err="1"/>
              <a:t>Hãy</a:t>
            </a:r>
            <a:r>
              <a:rPr lang="en-US" altLang="ja-JP" dirty="0"/>
              <a:t> </a:t>
            </a:r>
            <a:r>
              <a:rPr lang="en-US" altLang="ja-JP" dirty="0" err="1"/>
              <a:t>đảm</a:t>
            </a:r>
            <a:r>
              <a:rPr lang="en-US" altLang="ja-JP" dirty="0"/>
              <a:t> </a:t>
            </a:r>
            <a:r>
              <a:rPr lang="en-US" altLang="ja-JP" dirty="0" err="1"/>
              <a:t>bảo</a:t>
            </a:r>
            <a:r>
              <a:rPr lang="en-US" altLang="ja-JP" dirty="0"/>
              <a:t> </a:t>
            </a:r>
            <a:r>
              <a:rPr lang="en-US" altLang="ja-JP" dirty="0" err="1"/>
              <a:t>đầu</a:t>
            </a:r>
            <a:r>
              <a:rPr lang="en-US" altLang="ja-JP" dirty="0"/>
              <a:t> </a:t>
            </a:r>
            <a:r>
              <a:rPr lang="en-US" altLang="ja-JP" dirty="0" err="1"/>
              <a:t>vào</a:t>
            </a:r>
            <a:r>
              <a:rPr lang="en-US" altLang="ja-JP" dirty="0"/>
              <a:t> </a:t>
            </a:r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quá</a:t>
            </a:r>
            <a:r>
              <a:rPr lang="en-US" altLang="ja-JP" dirty="0"/>
              <a:t> </a:t>
            </a:r>
            <a:r>
              <a:rPr lang="en-US" altLang="ja-JP" dirty="0" err="1"/>
              <a:t>giới</a:t>
            </a:r>
            <a:r>
              <a:rPr lang="en-US" altLang="ja-JP" dirty="0"/>
              <a:t> </a:t>
            </a:r>
            <a:r>
              <a:rPr lang="en-US" altLang="ja-JP" dirty="0" err="1"/>
              <a:t>hạn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phép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CT</a:t>
            </a:r>
          </a:p>
          <a:p>
            <a:pPr marL="0" indent="0">
              <a:buNone/>
            </a:pPr>
            <a:r>
              <a:rPr lang="en-US" altLang="ja-JP" dirty="0"/>
              <a:t>21. Terminate input by end-of-file marker, not by count. – </a:t>
            </a:r>
            <a:r>
              <a:rPr lang="en-US" altLang="ja-JP" dirty="0" err="1"/>
              <a:t>Hãy</a:t>
            </a:r>
            <a:r>
              <a:rPr lang="en-US" altLang="ja-JP" dirty="0"/>
              <a:t> </a:t>
            </a:r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thúc</a:t>
            </a:r>
            <a:r>
              <a:rPr lang="en-US" altLang="ja-JP" dirty="0"/>
              <a:t> </a:t>
            </a:r>
            <a:r>
              <a:rPr lang="en-US" altLang="ja-JP" dirty="0" err="1"/>
              <a:t>dòng</a:t>
            </a:r>
            <a:r>
              <a:rPr lang="en-US" altLang="ja-JP" dirty="0"/>
              <a:t> </a:t>
            </a:r>
            <a:r>
              <a:rPr lang="en-US" altLang="ja-JP" dirty="0" err="1"/>
              <a:t>nhập</a:t>
            </a:r>
            <a:r>
              <a:rPr lang="en-US" altLang="ja-JP" dirty="0"/>
              <a:t> </a:t>
            </a:r>
            <a:r>
              <a:rPr lang="en-US" altLang="ja-JP" dirty="0" err="1"/>
              <a:t>bằng</a:t>
            </a:r>
            <a:r>
              <a:rPr lang="en-US" altLang="ja-JP" dirty="0"/>
              <a:t> </a:t>
            </a:r>
            <a:r>
              <a:rPr lang="en-US" altLang="ja-JP" dirty="0" err="1"/>
              <a:t>ký</a:t>
            </a:r>
            <a:r>
              <a:rPr lang="en-US" altLang="ja-JP" dirty="0"/>
              <a:t> </a:t>
            </a:r>
            <a:r>
              <a:rPr lang="en-US" altLang="ja-JP" dirty="0" err="1"/>
              <a:t>hiệu</a:t>
            </a:r>
            <a:r>
              <a:rPr lang="en-US" altLang="ja-JP" dirty="0"/>
              <a:t> EOF, </a:t>
            </a:r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dùng</a:t>
            </a:r>
            <a:r>
              <a:rPr lang="en-US" altLang="ja-JP" dirty="0"/>
              <a:t> </a:t>
            </a:r>
            <a:r>
              <a:rPr lang="en-US" altLang="ja-JP" dirty="0" err="1"/>
              <a:t>phép</a:t>
            </a:r>
            <a:r>
              <a:rPr lang="en-US" altLang="ja-JP" dirty="0"/>
              <a:t> </a:t>
            </a:r>
            <a:r>
              <a:rPr lang="en-US" altLang="ja-JP" dirty="0" err="1"/>
              <a:t>đếm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22. Identify bad input; recover if possible. – </a:t>
            </a:r>
            <a:r>
              <a:rPr lang="en-US" altLang="ja-JP" dirty="0" err="1"/>
              <a:t>Xác</a:t>
            </a:r>
            <a:r>
              <a:rPr lang="en-US" altLang="ja-JP" dirty="0"/>
              <a:t> </a:t>
            </a:r>
            <a:r>
              <a:rPr lang="en-US" altLang="ja-JP" dirty="0" err="1"/>
              <a:t>định</a:t>
            </a:r>
            <a:r>
              <a:rPr lang="en-US" altLang="ja-JP" dirty="0"/>
              <a:t> </a:t>
            </a:r>
            <a:r>
              <a:rPr lang="en-US" altLang="ja-JP" dirty="0" err="1"/>
              <a:t>đầu</a:t>
            </a:r>
            <a:r>
              <a:rPr lang="en-US" altLang="ja-JP" dirty="0"/>
              <a:t> </a:t>
            </a:r>
            <a:r>
              <a:rPr lang="en-US" altLang="ja-JP" dirty="0" err="1"/>
              <a:t>vào</a:t>
            </a:r>
            <a:r>
              <a:rPr lang="en-US" altLang="ja-JP" dirty="0"/>
              <a:t> </a:t>
            </a:r>
            <a:r>
              <a:rPr lang="en-US" altLang="ja-JP" dirty="0" err="1"/>
              <a:t>xấu</a:t>
            </a:r>
            <a:r>
              <a:rPr lang="en-US" altLang="ja-JP" dirty="0"/>
              <a:t>, </a:t>
            </a:r>
            <a:r>
              <a:rPr lang="en-US" altLang="ja-JP" dirty="0" err="1"/>
              <a:t>khôi</a:t>
            </a:r>
            <a:r>
              <a:rPr lang="en-US" altLang="ja-JP" dirty="0"/>
              <a:t> </a:t>
            </a:r>
            <a:r>
              <a:rPr lang="en-US" altLang="ja-JP" dirty="0" err="1"/>
              <a:t>phục</a:t>
            </a:r>
            <a:r>
              <a:rPr lang="en-US" altLang="ja-JP" dirty="0"/>
              <a:t> </a:t>
            </a:r>
            <a:r>
              <a:rPr lang="en-US" altLang="ja-JP" dirty="0" err="1"/>
              <a:t>nếu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thể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23. Make input easy to prepare and output self-explanatory. – </a:t>
            </a:r>
            <a:r>
              <a:rPr lang="en-US" altLang="ja-JP" dirty="0" err="1"/>
              <a:t>Hãy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đầu</a:t>
            </a:r>
            <a:r>
              <a:rPr lang="en-US" altLang="ja-JP" dirty="0"/>
              <a:t> </a:t>
            </a:r>
            <a:r>
              <a:rPr lang="en-US" altLang="ja-JP" dirty="0" err="1"/>
              <a:t>vào</a:t>
            </a:r>
            <a:r>
              <a:rPr lang="en-US" altLang="ja-JP" dirty="0"/>
              <a:t> </a:t>
            </a:r>
            <a:r>
              <a:rPr lang="en-US" altLang="ja-JP" dirty="0" err="1"/>
              <a:t>đơn</a:t>
            </a:r>
            <a:r>
              <a:rPr lang="en-US" altLang="ja-JP" dirty="0"/>
              <a:t> </a:t>
            </a:r>
            <a:r>
              <a:rPr lang="en-US" altLang="ja-JP" dirty="0" err="1"/>
              <a:t>giản</a:t>
            </a:r>
            <a:r>
              <a:rPr lang="en-US" altLang="ja-JP" dirty="0"/>
              <a:t>, </a:t>
            </a:r>
            <a:r>
              <a:rPr lang="en-US" altLang="ja-JP" dirty="0" err="1"/>
              <a:t>dễ</a:t>
            </a:r>
            <a:r>
              <a:rPr lang="en-US" altLang="ja-JP" dirty="0"/>
              <a:t> </a:t>
            </a:r>
            <a:r>
              <a:rPr lang="en-US" altLang="ja-JP" dirty="0" err="1"/>
              <a:t>chuẩn</a:t>
            </a:r>
            <a:r>
              <a:rPr lang="en-US" altLang="ja-JP" dirty="0"/>
              <a:t> </a:t>
            </a:r>
            <a:r>
              <a:rPr lang="en-US" altLang="ja-JP" dirty="0" err="1"/>
              <a:t>bị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đầu</a:t>
            </a:r>
            <a:r>
              <a:rPr lang="en-US" altLang="ja-JP" dirty="0"/>
              <a:t> ra </a:t>
            </a:r>
            <a:r>
              <a:rPr lang="en-US" altLang="ja-JP" dirty="0" err="1"/>
              <a:t>dễ</a:t>
            </a:r>
            <a:r>
              <a:rPr lang="en-US" altLang="ja-JP" dirty="0"/>
              <a:t> </a:t>
            </a:r>
            <a:r>
              <a:rPr lang="en-US" altLang="ja-JP" dirty="0" err="1"/>
              <a:t>hiểu</a:t>
            </a:r>
            <a:r>
              <a:rPr lang="en-US" altLang="ja-JP" dirty="0"/>
              <a:t>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93E9C867-3C14-45A0-A618-A3CE9BFB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xmlns="" id="{9AD66C99-39F7-4A78-A383-BECACE896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GOOD PROGRAMMING STYLE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xmlns="" id="{B8C27125-E9E7-4842-8287-CB4F61A20E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24. Use uniform input formats. – </a:t>
            </a:r>
            <a:r>
              <a:rPr lang="en-US" altLang="ja-JP" dirty="0" err="1"/>
              <a:t>Hãy</a:t>
            </a:r>
            <a:r>
              <a:rPr lang="en-US" altLang="ja-JP" dirty="0"/>
              <a:t> </a:t>
            </a:r>
            <a:r>
              <a:rPr lang="en-US" altLang="ja-JP" dirty="0" err="1"/>
              <a:t>dùng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đầu</a:t>
            </a:r>
            <a:r>
              <a:rPr lang="en-US" altLang="ja-JP" dirty="0"/>
              <a:t> </a:t>
            </a:r>
            <a:r>
              <a:rPr lang="en-US" altLang="ja-JP" dirty="0" err="1"/>
              <a:t>vào</a:t>
            </a:r>
            <a:r>
              <a:rPr lang="en-US" altLang="ja-JP" dirty="0"/>
              <a:t> </a:t>
            </a:r>
            <a:r>
              <a:rPr lang="en-US" altLang="ja-JP" dirty="0" err="1"/>
              <a:t>theo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định</a:t>
            </a:r>
            <a:r>
              <a:rPr lang="en-US" altLang="ja-JP" dirty="0"/>
              <a:t> </a:t>
            </a:r>
            <a:r>
              <a:rPr lang="en-US" altLang="ja-JP" dirty="0" err="1"/>
              <a:t>dạng</a:t>
            </a:r>
            <a:r>
              <a:rPr lang="en-US" altLang="ja-JP" dirty="0"/>
              <a:t> </a:t>
            </a:r>
            <a:r>
              <a:rPr lang="en-US" altLang="ja-JP" dirty="0" err="1"/>
              <a:t>chuẩn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en-US" altLang="ja-JP" dirty="0"/>
              <a:t>25. Make sure all variable are initialized before use.- </a:t>
            </a:r>
            <a:r>
              <a:rPr lang="en-US" altLang="ja-JP" dirty="0" err="1"/>
              <a:t>Hãy</a:t>
            </a:r>
            <a:r>
              <a:rPr lang="en-US" altLang="ja-JP" dirty="0"/>
              <a:t> </a:t>
            </a:r>
            <a:r>
              <a:rPr lang="en-US" altLang="ja-JP" dirty="0" err="1"/>
              <a:t>đảm</a:t>
            </a:r>
            <a:r>
              <a:rPr lang="en-US" altLang="ja-JP" dirty="0"/>
              <a:t> </a:t>
            </a:r>
            <a:r>
              <a:rPr lang="en-US" altLang="ja-JP" dirty="0" err="1"/>
              <a:t>bảo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biến</a:t>
            </a:r>
            <a:r>
              <a:rPr lang="en-US" altLang="ja-JP" dirty="0"/>
              <a:t> </a:t>
            </a:r>
            <a:r>
              <a:rPr lang="en-US" altLang="ja-JP" dirty="0" err="1"/>
              <a:t>được</a:t>
            </a:r>
            <a:r>
              <a:rPr lang="en-US" altLang="ja-JP" dirty="0"/>
              <a:t> </a:t>
            </a:r>
            <a:r>
              <a:rPr lang="en-US" altLang="ja-JP" dirty="0" err="1"/>
              <a:t>khởi</a:t>
            </a:r>
            <a:r>
              <a:rPr lang="en-US" altLang="ja-JP" dirty="0"/>
              <a:t> </a:t>
            </a:r>
            <a:r>
              <a:rPr lang="en-US" altLang="ja-JP" dirty="0" err="1"/>
              <a:t>tạo</a:t>
            </a:r>
            <a:r>
              <a:rPr lang="en-US" altLang="ja-JP" dirty="0"/>
              <a:t> </a:t>
            </a:r>
            <a:r>
              <a:rPr lang="en-US" altLang="ja-JP" dirty="0" err="1"/>
              <a:t>trước</a:t>
            </a:r>
            <a:r>
              <a:rPr lang="en-US" altLang="ja-JP" dirty="0"/>
              <a:t> </a:t>
            </a:r>
            <a:r>
              <a:rPr lang="en-US" altLang="ja-JP" dirty="0" err="1"/>
              <a:t>khi</a:t>
            </a:r>
            <a:r>
              <a:rPr lang="en-US" altLang="ja-JP" dirty="0"/>
              <a:t> </a:t>
            </a:r>
            <a:r>
              <a:rPr lang="en-US" altLang="ja-JP" dirty="0" err="1"/>
              <a:t>sử</a:t>
            </a:r>
            <a:r>
              <a:rPr lang="en-US" altLang="ja-JP" dirty="0"/>
              <a:t> </a:t>
            </a:r>
            <a:r>
              <a:rPr lang="en-US" altLang="ja-JP" dirty="0" err="1"/>
              <a:t>dụng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26. Test programs at their boundary values. – </a:t>
            </a:r>
            <a:r>
              <a:rPr lang="en-US" altLang="ja-JP" dirty="0" err="1"/>
              <a:t>Hãy</a:t>
            </a:r>
            <a:r>
              <a:rPr lang="en-US" altLang="ja-JP" dirty="0"/>
              <a:t> </a:t>
            </a:r>
            <a:r>
              <a:rPr lang="en-US" altLang="ja-JP" dirty="0" err="1"/>
              <a:t>kiểm</a:t>
            </a:r>
            <a:r>
              <a:rPr lang="en-US" altLang="ja-JP" dirty="0"/>
              <a:t> </a:t>
            </a:r>
            <a:r>
              <a:rPr lang="en-US" altLang="ja-JP" dirty="0" err="1"/>
              <a:t>tra</a:t>
            </a:r>
            <a:r>
              <a:rPr lang="en-US" altLang="ja-JP" dirty="0"/>
              <a:t> CT </a:t>
            </a:r>
            <a:r>
              <a:rPr lang="en-US" altLang="ja-JP" dirty="0" err="1"/>
              <a:t>tại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cận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26. Check some answers by hand. – </a:t>
            </a:r>
            <a:r>
              <a:rPr lang="en-US" altLang="ja-JP" dirty="0" err="1"/>
              <a:t>Kiểm</a:t>
            </a:r>
            <a:r>
              <a:rPr lang="en-US" altLang="ja-JP" dirty="0"/>
              <a:t> </a:t>
            </a:r>
            <a:r>
              <a:rPr lang="en-US" altLang="ja-JP" dirty="0" err="1"/>
              <a:t>tra</a:t>
            </a:r>
            <a:r>
              <a:rPr lang="en-US" altLang="ja-JP" dirty="0"/>
              <a:t> 1 </a:t>
            </a:r>
            <a:r>
              <a:rPr lang="en-US" altLang="ja-JP" dirty="0" err="1"/>
              <a:t>số</a:t>
            </a:r>
            <a:r>
              <a:rPr lang="en-US" altLang="ja-JP" dirty="0"/>
              <a:t> </a:t>
            </a:r>
            <a:r>
              <a:rPr lang="en-US" altLang="ja-JP" dirty="0" err="1"/>
              <a:t>câu</a:t>
            </a:r>
            <a:r>
              <a:rPr lang="en-US" altLang="ja-JP" dirty="0"/>
              <a:t> </a:t>
            </a:r>
            <a:r>
              <a:rPr lang="en-US" altLang="ja-JP" dirty="0" err="1"/>
              <a:t>trả</a:t>
            </a:r>
            <a:r>
              <a:rPr lang="en-US" altLang="ja-JP" dirty="0"/>
              <a:t> </a:t>
            </a:r>
            <a:r>
              <a:rPr lang="en-US" altLang="ja-JP" dirty="0" err="1"/>
              <a:t>lời</a:t>
            </a:r>
            <a:r>
              <a:rPr lang="en-US" altLang="ja-JP" dirty="0"/>
              <a:t> </a:t>
            </a:r>
            <a:r>
              <a:rPr lang="en-US" altLang="ja-JP" dirty="0" err="1"/>
              <a:t>bằng</a:t>
            </a:r>
            <a:r>
              <a:rPr lang="en-US" altLang="ja-JP" dirty="0"/>
              <a:t> </a:t>
            </a:r>
            <a:r>
              <a:rPr lang="en-US" altLang="ja-JP" dirty="0" err="1"/>
              <a:t>tay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27. 10.0 times 0.1 is hardly ever 1.0. – 10 </a:t>
            </a:r>
            <a:r>
              <a:rPr lang="en-US" altLang="ja-JP" dirty="0" err="1"/>
              <a:t>nhân</a:t>
            </a:r>
            <a:r>
              <a:rPr lang="en-US" altLang="ja-JP" dirty="0"/>
              <a:t> 0.1 </a:t>
            </a:r>
            <a:r>
              <a:rPr lang="en-US" altLang="ja-JP" dirty="0" err="1"/>
              <a:t>không</a:t>
            </a:r>
            <a:r>
              <a:rPr lang="en-US" altLang="ja-JP" dirty="0"/>
              <a:t> </a:t>
            </a:r>
            <a:r>
              <a:rPr lang="en-US" altLang="ja-JP" dirty="0" err="1"/>
              <a:t>chắc</a:t>
            </a:r>
            <a:r>
              <a:rPr lang="en-US" altLang="ja-JP" dirty="0"/>
              <a:t> </a:t>
            </a:r>
            <a:r>
              <a:rPr lang="en-US" altLang="ja-JP" dirty="0" err="1"/>
              <a:t>đã</a:t>
            </a:r>
            <a:r>
              <a:rPr lang="en-US" altLang="ja-JP" dirty="0"/>
              <a:t> = 1.0</a:t>
            </a:r>
          </a:p>
          <a:p>
            <a:pPr marL="0" indent="0">
              <a:buNone/>
            </a:pPr>
            <a:r>
              <a:rPr lang="en-US" altLang="ja-JP" dirty="0"/>
              <a:t>28. 7/8 is zero while 7.0/8.0 is not zero. 7/8 =0 </a:t>
            </a:r>
            <a:r>
              <a:rPr lang="en-US" altLang="ja-JP" dirty="0" err="1"/>
              <a:t>nhưng</a:t>
            </a:r>
            <a:r>
              <a:rPr lang="en-US" altLang="ja-JP" dirty="0"/>
              <a:t> 7.0/8.0 &lt;&gt; 0</a:t>
            </a:r>
          </a:p>
          <a:p>
            <a:pPr marL="0" indent="0">
              <a:buNone/>
            </a:pPr>
            <a:r>
              <a:rPr lang="en-US" altLang="ja-JP" dirty="0"/>
              <a:t>29. Make it right before you make it faster. – </a:t>
            </a:r>
            <a:r>
              <a:rPr lang="en-US" altLang="ja-JP" dirty="0" err="1"/>
              <a:t>Hãy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CT </a:t>
            </a:r>
            <a:r>
              <a:rPr lang="en-US" altLang="ja-JP" dirty="0" err="1"/>
              <a:t>chạy</a:t>
            </a:r>
            <a:r>
              <a:rPr lang="en-US" altLang="ja-JP" dirty="0"/>
              <a:t> </a:t>
            </a:r>
            <a:r>
              <a:rPr lang="en-US" altLang="ja-JP" dirty="0" err="1"/>
              <a:t>đúng</a:t>
            </a:r>
            <a:r>
              <a:rPr lang="en-US" altLang="ja-JP" dirty="0"/>
              <a:t>, </a:t>
            </a:r>
            <a:r>
              <a:rPr lang="en-US" altLang="ja-JP" dirty="0" err="1"/>
              <a:t>trước</a:t>
            </a:r>
            <a:r>
              <a:rPr lang="en-US" altLang="ja-JP" dirty="0"/>
              <a:t> </a:t>
            </a:r>
            <a:r>
              <a:rPr lang="en-US" altLang="ja-JP" dirty="0" err="1"/>
              <a:t>khi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nó</a:t>
            </a:r>
            <a:r>
              <a:rPr lang="en-US" altLang="ja-JP" dirty="0"/>
              <a:t> </a:t>
            </a:r>
            <a:r>
              <a:rPr lang="en-US" altLang="ja-JP" dirty="0" err="1"/>
              <a:t>chạy</a:t>
            </a:r>
            <a:r>
              <a:rPr lang="en-US" altLang="ja-JP" dirty="0"/>
              <a:t> </a:t>
            </a:r>
            <a:r>
              <a:rPr lang="en-US" altLang="ja-JP" dirty="0" err="1"/>
              <a:t>nhanh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B4B6C4A0-DFA2-473B-836F-CA1858E9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1625" y="714375"/>
            <a:ext cx="7358063" cy="592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CA" sz="2800" dirty="0" err="1"/>
              <a:t>int</a:t>
            </a:r>
            <a:r>
              <a:rPr lang="en-CA" sz="2800" dirty="0"/>
              <a:t> main()  {</a:t>
            </a:r>
          </a:p>
          <a:p>
            <a:pPr>
              <a:defRPr/>
            </a:pPr>
            <a:r>
              <a:rPr lang="en-CA" sz="2800" dirty="0"/>
              <a:t>  double B=4095.1;</a:t>
            </a:r>
          </a:p>
          <a:p>
            <a:pPr>
              <a:defRPr/>
            </a:pPr>
            <a:r>
              <a:rPr lang="en-CA" sz="2800" dirty="0"/>
              <a:t>  double A=B+1;</a:t>
            </a:r>
          </a:p>
          <a:p>
            <a:pPr>
              <a:defRPr/>
            </a:pPr>
            <a:r>
              <a:rPr lang="en-CA" sz="2800" dirty="0"/>
              <a:t>   double x=1; </a:t>
            </a:r>
          </a:p>
          <a:p>
            <a:pPr>
              <a:defRPr/>
            </a:pPr>
            <a:r>
              <a:rPr lang="en-CA" sz="2800" dirty="0"/>
              <a:t>  </a:t>
            </a:r>
            <a:r>
              <a:rPr lang="en-CA" sz="2800" dirty="0" err="1"/>
              <a:t>printf</a:t>
            </a:r>
            <a:r>
              <a:rPr lang="en-CA" sz="2800" dirty="0"/>
              <a:t>("</a:t>
            </a:r>
            <a:r>
              <a:rPr lang="en-CA" sz="2800" dirty="0" err="1"/>
              <a:t>khoi</a:t>
            </a:r>
            <a:r>
              <a:rPr lang="en-CA" sz="2800" dirty="0"/>
              <a:t> </a:t>
            </a:r>
            <a:r>
              <a:rPr lang="en-CA" sz="2800" dirty="0" err="1"/>
              <a:t>tao</a:t>
            </a:r>
            <a:r>
              <a:rPr lang="en-CA" sz="2800" dirty="0"/>
              <a:t> x=%.12f\</a:t>
            </a:r>
            <a:r>
              <a:rPr lang="en-CA" sz="2800" dirty="0" err="1"/>
              <a:t>n",x</a:t>
            </a:r>
            <a:r>
              <a:rPr lang="en-CA" sz="2800" dirty="0"/>
              <a:t>);</a:t>
            </a:r>
          </a:p>
          <a:p>
            <a:pPr>
              <a:defRPr/>
            </a:pPr>
            <a:r>
              <a:rPr lang="en-CA" sz="2800" dirty="0"/>
              <a:t>  for (</a:t>
            </a:r>
            <a:r>
              <a:rPr lang="en-CA" sz="2800" dirty="0" err="1"/>
              <a:t>int</a:t>
            </a:r>
            <a:r>
              <a:rPr lang="en-CA" sz="2800" dirty="0"/>
              <a:t> n=1 ; n &lt;= 9 ; n++)  {</a:t>
            </a:r>
          </a:p>
          <a:p>
            <a:pPr>
              <a:defRPr/>
            </a:pPr>
            <a:r>
              <a:rPr lang="en-CA" sz="2800" dirty="0"/>
              <a:t>	x = (A*x) - B;</a:t>
            </a:r>
          </a:p>
          <a:p>
            <a:pPr>
              <a:defRPr/>
            </a:pPr>
            <a:r>
              <a:rPr lang="en-CA" sz="2800" dirty="0"/>
              <a:t>	</a:t>
            </a:r>
            <a:r>
              <a:rPr lang="en-CA" sz="2800" dirty="0" err="1"/>
              <a:t>printf</a:t>
            </a:r>
            <a:r>
              <a:rPr lang="en-CA" sz="2800" dirty="0"/>
              <a:t>("</a:t>
            </a:r>
            <a:r>
              <a:rPr lang="en-CA" sz="2800" dirty="0" err="1"/>
              <a:t>lan</a:t>
            </a:r>
            <a:r>
              <a:rPr lang="en-CA" sz="2800" dirty="0"/>
              <a:t> lap </a:t>
            </a:r>
            <a:r>
              <a:rPr lang="en-CA" sz="2800" dirty="0" err="1"/>
              <a:t>thu</a:t>
            </a:r>
            <a:r>
              <a:rPr lang="en-CA" sz="2800" dirty="0"/>
              <a:t> %d x=%.12f\</a:t>
            </a:r>
            <a:r>
              <a:rPr lang="en-CA" sz="2800" dirty="0" err="1"/>
              <a:t>n",n,x</a:t>
            </a:r>
            <a:r>
              <a:rPr lang="en-CA" sz="2800" dirty="0"/>
              <a:t>);</a:t>
            </a:r>
          </a:p>
          <a:p>
            <a:pPr>
              <a:defRPr/>
            </a:pPr>
            <a:r>
              <a:rPr lang="en-CA" sz="2800" dirty="0"/>
              <a:t>  }</a:t>
            </a:r>
          </a:p>
          <a:p>
            <a:pPr>
              <a:defRPr/>
            </a:pPr>
            <a:r>
              <a:rPr lang="en-CA" sz="2800" dirty="0"/>
              <a:t>  </a:t>
            </a:r>
            <a:r>
              <a:rPr lang="en-CA" sz="2800" dirty="0" err="1"/>
              <a:t>getch</a:t>
            </a:r>
            <a:r>
              <a:rPr lang="en-CA" sz="2800" dirty="0"/>
              <a:t>();</a:t>
            </a:r>
          </a:p>
          <a:p>
            <a:pPr>
              <a:defRPr/>
            </a:pPr>
            <a:r>
              <a:rPr lang="en-CA" sz="2800" dirty="0"/>
              <a:t>}</a:t>
            </a:r>
          </a:p>
          <a:p>
            <a:pPr>
              <a:defRPr/>
            </a:pPr>
            <a:endParaRPr lang="en-CA" sz="2800" dirty="0"/>
          </a:p>
          <a:p>
            <a:pPr>
              <a:defRPr/>
            </a:pPr>
            <a:r>
              <a:rPr lang="en-CA" sz="2800" b="1" dirty="0" err="1">
                <a:hlinkClick r:id="rId2" action="ppaction://hlinkfile"/>
              </a:rPr>
              <a:t>Ket</a:t>
            </a:r>
            <a:r>
              <a:rPr lang="en-CA" sz="2800" b="1" dirty="0">
                <a:hlinkClick r:id="rId2" action="ppaction://hlinkfile"/>
              </a:rPr>
              <a:t> qua ???</a:t>
            </a:r>
            <a:endParaRPr lang="en-CA" sz="2800" b="1" dirty="0"/>
          </a:p>
          <a:p>
            <a:pPr>
              <a:defRPr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xmlns="" id="{6307A27D-D9C4-4683-9C6C-1E8604EF4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GOOD PROGRAMMING STYLE</a:t>
            </a:r>
            <a:endParaRPr lang="en-US" altLang="en-US"/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xmlns="" id="{D34E9EC0-D6DC-46DC-9B2B-D77053EB52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dirty="0"/>
              <a:t>30. Make it clear before you make it faster. – </a:t>
            </a: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viết</a:t>
            </a:r>
            <a:r>
              <a:rPr lang="en-US" altLang="en-US" dirty="0"/>
              <a:t> code </a:t>
            </a:r>
            <a:r>
              <a:rPr lang="en-US" altLang="en-US" dirty="0" err="1"/>
              <a:t>rõ</a:t>
            </a:r>
            <a:r>
              <a:rPr lang="en-US" altLang="en-US" dirty="0"/>
              <a:t> </a:t>
            </a:r>
            <a:r>
              <a:rPr lang="en-US" altLang="en-US" dirty="0" err="1"/>
              <a:t>ràng</a:t>
            </a:r>
            <a:r>
              <a:rPr lang="en-US" altLang="en-US" dirty="0"/>
              <a:t>, </a:t>
            </a:r>
            <a:r>
              <a:rPr lang="en-US" altLang="en-US" dirty="0" err="1"/>
              <a:t>trước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nó</a:t>
            </a:r>
            <a:r>
              <a:rPr lang="en-US" altLang="en-US" dirty="0"/>
              <a:t> </a:t>
            </a:r>
            <a:r>
              <a:rPr lang="en-US" altLang="en-US" dirty="0" err="1"/>
              <a:t>chạy</a:t>
            </a:r>
            <a:r>
              <a:rPr lang="en-US" altLang="en-US" dirty="0"/>
              <a:t> </a:t>
            </a:r>
            <a:r>
              <a:rPr lang="en-US" altLang="en-US" dirty="0" err="1"/>
              <a:t>nhanh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31. Let your compiler do the simple optimizations. – </a:t>
            </a: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dịch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ưu</a:t>
            </a:r>
            <a:r>
              <a:rPr lang="en-US" altLang="en-US" dirty="0"/>
              <a:t> </a:t>
            </a:r>
            <a:r>
              <a:rPr lang="en-US" altLang="en-US" dirty="0" err="1"/>
              <a:t>hóa</a:t>
            </a:r>
            <a:r>
              <a:rPr lang="en-US" altLang="en-US" dirty="0"/>
              <a:t> </a:t>
            </a:r>
            <a:r>
              <a:rPr lang="en-US" altLang="en-US" dirty="0" err="1"/>
              <a:t>đơn</a:t>
            </a:r>
            <a:r>
              <a:rPr lang="en-US" altLang="en-US" dirty="0"/>
              <a:t> </a:t>
            </a:r>
            <a:r>
              <a:rPr lang="en-US" altLang="en-US" dirty="0" err="1"/>
              <a:t>giản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32. Don't strain to re-use code; reorganize instead. – </a:t>
            </a:r>
            <a:r>
              <a:rPr lang="en-US" altLang="en-US" dirty="0" err="1"/>
              <a:t>Đừng</a:t>
            </a:r>
            <a:r>
              <a:rPr lang="en-US" altLang="en-US" dirty="0"/>
              <a:t> </a:t>
            </a:r>
            <a:r>
              <a:rPr lang="en-US" altLang="en-US" dirty="0" err="1"/>
              <a:t>cố</a:t>
            </a:r>
            <a:r>
              <a:rPr lang="en-US" altLang="en-US" dirty="0"/>
              <a:t> </a:t>
            </a:r>
            <a:r>
              <a:rPr lang="en-US" altLang="en-US" dirty="0" err="1"/>
              <a:t>tái</a:t>
            </a:r>
            <a:r>
              <a:rPr lang="en-US" altLang="en-US" dirty="0"/>
              <a:t> s</a:t>
            </a:r>
            <a:r>
              <a:rPr lang="vi-VN" altLang="en-US" dirty="0"/>
              <a:t>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mã</a:t>
            </a:r>
            <a:r>
              <a:rPr lang="en-US" altLang="en-US" dirty="0"/>
              <a:t>,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vậy</a:t>
            </a:r>
            <a:r>
              <a:rPr lang="en-US" altLang="en-US" dirty="0"/>
              <a:t>, </a:t>
            </a: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mã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33. Make sure special cases are truly special. – </a:t>
            </a: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đảm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trường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đặc</a:t>
            </a:r>
            <a:r>
              <a:rPr lang="en-US" altLang="en-US" dirty="0"/>
              <a:t> </a:t>
            </a:r>
            <a:r>
              <a:rPr lang="en-US" altLang="en-US" dirty="0" err="1"/>
              <a:t>biệt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đặc</a:t>
            </a:r>
            <a:r>
              <a:rPr lang="en-US" altLang="en-US" dirty="0"/>
              <a:t> </a:t>
            </a:r>
            <a:r>
              <a:rPr lang="en-US" altLang="en-US" dirty="0" err="1"/>
              <a:t>biệt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34. Keep it simple to make it faster. – </a:t>
            </a: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giữ</a:t>
            </a:r>
            <a:r>
              <a:rPr lang="en-US" altLang="en-US" dirty="0"/>
              <a:t> </a:t>
            </a:r>
            <a:r>
              <a:rPr lang="en-US" altLang="en-US" dirty="0" err="1"/>
              <a:t>nó</a:t>
            </a:r>
            <a:r>
              <a:rPr lang="en-US" altLang="en-US" dirty="0"/>
              <a:t> </a:t>
            </a:r>
            <a:r>
              <a:rPr lang="en-US" altLang="en-US" dirty="0" err="1"/>
              <a:t>đơn</a:t>
            </a:r>
            <a:r>
              <a:rPr lang="en-US" altLang="en-US" dirty="0"/>
              <a:t> </a:t>
            </a:r>
            <a:r>
              <a:rPr lang="en-US" altLang="en-US" dirty="0" err="1"/>
              <a:t>giản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nó</a:t>
            </a:r>
            <a:r>
              <a:rPr lang="en-US" altLang="en-US" dirty="0"/>
              <a:t> </a:t>
            </a:r>
            <a:r>
              <a:rPr lang="en-US" altLang="en-US" dirty="0" err="1"/>
              <a:t>nhanh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35. Make sure comments and code agree. – </a:t>
            </a:r>
            <a:r>
              <a:rPr lang="en-US" altLang="en-US" dirty="0" err="1"/>
              <a:t>Chú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rõ</a:t>
            </a:r>
            <a:r>
              <a:rPr lang="en-US" altLang="en-US" dirty="0"/>
              <a:t> </a:t>
            </a:r>
            <a:r>
              <a:rPr lang="en-US" altLang="en-US" dirty="0" err="1"/>
              <a:t>ràng</a:t>
            </a:r>
            <a:r>
              <a:rPr lang="en-US" altLang="en-US" dirty="0"/>
              <a:t>, </a:t>
            </a:r>
            <a:r>
              <a:rPr lang="en-US" altLang="en-US" dirty="0" err="1"/>
              <a:t>sát</a:t>
            </a:r>
            <a:r>
              <a:rPr lang="en-US" altLang="en-US" dirty="0"/>
              <a:t> code</a:t>
            </a:r>
          </a:p>
          <a:p>
            <a:pPr marL="0" indent="0">
              <a:buNone/>
            </a:pPr>
            <a:r>
              <a:rPr lang="en-US" altLang="en-US" dirty="0"/>
              <a:t>36. Don't comment bad code | rewrite it. – </a:t>
            </a:r>
            <a:r>
              <a:rPr lang="en-US" altLang="en-US" dirty="0" err="1"/>
              <a:t>Đừng</a:t>
            </a:r>
            <a:r>
              <a:rPr lang="en-US" altLang="en-US" dirty="0"/>
              <a:t> </a:t>
            </a:r>
            <a:r>
              <a:rPr lang="en-US" altLang="en-US" dirty="0" err="1"/>
              <a:t>chú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đoạn</a:t>
            </a:r>
            <a:r>
              <a:rPr lang="en-US" altLang="en-US" dirty="0"/>
              <a:t>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xấu</a:t>
            </a:r>
            <a:r>
              <a:rPr lang="en-US" altLang="en-US" dirty="0"/>
              <a:t>, </a:t>
            </a:r>
            <a:r>
              <a:rPr lang="en-US" altLang="en-US" dirty="0" err="1"/>
              <a:t>hẫy</a:t>
            </a:r>
            <a:r>
              <a:rPr lang="en-US" altLang="en-US" dirty="0"/>
              <a:t> </a:t>
            </a:r>
            <a:r>
              <a:rPr lang="en-US" altLang="en-US" dirty="0" err="1"/>
              <a:t>viết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37. Use variable names that mean something. – </a:t>
            </a: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38. Format a program to help the reader understand it.- </a:t>
            </a: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dạng</a:t>
            </a:r>
            <a:r>
              <a:rPr lang="en-US" altLang="en-US" dirty="0"/>
              <a:t> CT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giúp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đọc</a:t>
            </a:r>
            <a:r>
              <a:rPr lang="en-US" altLang="en-US" dirty="0"/>
              <a:t> </a:t>
            </a:r>
            <a:r>
              <a:rPr lang="en-US" altLang="en-US" dirty="0" err="1"/>
              <a:t>hiểu</a:t>
            </a:r>
            <a:r>
              <a:rPr lang="en-US" altLang="en-US" dirty="0"/>
              <a:t> </a:t>
            </a:r>
            <a:r>
              <a:rPr lang="en-US" altLang="en-US" dirty="0" err="1"/>
              <a:t>đc</a:t>
            </a:r>
            <a:r>
              <a:rPr lang="en-US" altLang="en-US" dirty="0"/>
              <a:t> CT</a:t>
            </a:r>
          </a:p>
          <a:p>
            <a:pPr marL="0" indent="0">
              <a:buNone/>
            </a:pPr>
            <a:r>
              <a:rPr lang="en-US" altLang="en-US" dirty="0"/>
              <a:t>39. Don't over-comment. – </a:t>
            </a:r>
            <a:r>
              <a:rPr lang="en-US" altLang="en-US" dirty="0" err="1"/>
              <a:t>Đừng</a:t>
            </a:r>
            <a:r>
              <a:rPr lang="en-US" altLang="en-US" dirty="0"/>
              <a:t> </a:t>
            </a:r>
            <a:r>
              <a:rPr lang="en-US" altLang="en-US" dirty="0" err="1"/>
              <a:t>chú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quá</a:t>
            </a:r>
            <a:r>
              <a:rPr lang="en-US" altLang="en-US" dirty="0"/>
              <a:t> </a:t>
            </a:r>
            <a:r>
              <a:rPr lang="en-US" altLang="en-US" dirty="0" err="1"/>
              <a:t>nhiều</a:t>
            </a:r>
            <a:endParaRPr lang="en-US" alt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C6A9C479-BF2F-4E62-AFE2-FC8CCB17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6A3D815-D381-49F9-A00A-A7161202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>
                <a:latin typeface="Arial" panose="020B0604020202020204" pitchFamily="34" charset="0"/>
                <a:cs typeface="Arial" panose="020B0604020202020204" pitchFamily="34" charset="0"/>
              </a:rPr>
              <a:t>Viết tài liệu chương trình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1DF4783-30EC-493C-83AB-BBA640BD5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B45599-77BA-475E-A8F7-33C33586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56074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xmlns="" id="{A8B886F5-B053-49EB-8EE4-91FF02541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46842"/>
            <a:ext cx="8222052" cy="795267"/>
          </a:xfrm>
        </p:spPr>
        <p:txBody>
          <a:bodyPr anchor="b">
            <a:normAutofit fontScale="90000"/>
          </a:bodyPr>
          <a:lstStyle/>
          <a:p>
            <a:r>
              <a:rPr lang="en-GB" altLang="en-US" dirty="0" err="1">
                <a:cs typeface="Arial" panose="020B0604020202020204" pitchFamily="34" charset="0"/>
              </a:rPr>
              <a:t>Tài</a:t>
            </a:r>
            <a:r>
              <a:rPr lang="en-GB" altLang="en-US" dirty="0">
                <a:cs typeface="Arial" panose="020B0604020202020204" pitchFamily="34" charset="0"/>
              </a:rPr>
              <a:t> </a:t>
            </a:r>
            <a:r>
              <a:rPr lang="en-GB" altLang="en-US" dirty="0" err="1">
                <a:cs typeface="Arial" panose="020B0604020202020204" pitchFamily="34" charset="0"/>
              </a:rPr>
              <a:t>liệu</a:t>
            </a:r>
            <a:r>
              <a:rPr lang="en-GB" altLang="en-US" dirty="0">
                <a:cs typeface="Arial" panose="020B0604020202020204" pitchFamily="34" charset="0"/>
              </a:rPr>
              <a:t> </a:t>
            </a:r>
            <a:r>
              <a:rPr lang="en-GB" altLang="en-US" dirty="0" err="1">
                <a:cs typeface="Arial" panose="020B0604020202020204" pitchFamily="34" charset="0"/>
              </a:rPr>
              <a:t>ngoài</a:t>
            </a:r>
            <a:r>
              <a:rPr lang="en-GB" altLang="en-US" dirty="0">
                <a:cs typeface="Arial" panose="020B0604020202020204" pitchFamily="34" charset="0"/>
              </a:rPr>
              <a:t> </a:t>
            </a:r>
            <a:r>
              <a:rPr lang="en-GB" altLang="en-US" dirty="0" err="1">
                <a:cs typeface="Arial" panose="020B0604020202020204" pitchFamily="34" charset="0"/>
              </a:rPr>
              <a:t>cho</a:t>
            </a:r>
            <a:r>
              <a:rPr lang="en-GB" altLang="en-US" dirty="0">
                <a:cs typeface="Arial" panose="020B0604020202020204" pitchFamily="34" charset="0"/>
              </a:rPr>
              <a:t> </a:t>
            </a:r>
            <a:r>
              <a:rPr lang="en-GB" altLang="en-US" dirty="0" err="1">
                <a:cs typeface="Arial" panose="020B0604020202020204" pitchFamily="34" charset="0"/>
              </a:rPr>
              <a:t>các</a:t>
            </a:r>
            <a:r>
              <a:rPr lang="en-GB" altLang="en-US" dirty="0"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lập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trình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viên</a:t>
            </a:r>
            <a:r>
              <a:rPr lang="en-GB" altLang="en-US" dirty="0">
                <a:cs typeface="Arial" panose="020B0604020202020204" pitchFamily="34" charset="0"/>
              </a:rPr>
              <a:t> </a:t>
            </a:r>
            <a:r>
              <a:rPr lang="en-GB" altLang="en-US" dirty="0" err="1">
                <a:cs typeface="Arial" panose="020B0604020202020204" pitchFamily="34" charset="0"/>
              </a:rPr>
              <a:t>khác</a:t>
            </a:r>
            <a:endParaRPr lang="en-GB" altLang="en-US" dirty="0">
              <a:cs typeface="Arial" panose="020B0604020202020204" pitchFamily="34" charset="0"/>
            </a:endParaRP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xmlns="" id="{00660107-C353-4608-B62F-7B71C07480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Giới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thiệu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với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các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lập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trình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viên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khác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mã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nguồn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dùng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để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làm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gì</a:t>
            </a:r>
            <a:endParaRPr lang="en-GB" altLang="en-US" sz="2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Nhiều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công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ty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lớn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tự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đặt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chuẩn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riêng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để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viết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tài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liệu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ngoài</a:t>
            </a:r>
            <a:endParaRPr lang="en-GB" altLang="en-US" sz="2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Mục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tiêu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là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cho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phép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các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lập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trình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viên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khác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sử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dụng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và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thay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đổi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mã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nguồn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mà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không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cần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đọc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và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hiểu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từng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dòng</a:t>
            </a:r>
            <a:r>
              <a:rPr lang="en-GB" altLang="en-US" sz="2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800" dirty="0" err="1">
                <a:solidFill>
                  <a:srgbClr val="000000"/>
                </a:solidFill>
                <a:cs typeface="Arial" panose="020B0604020202020204" pitchFamily="34" charset="0"/>
              </a:rPr>
              <a:t>lệnh</a:t>
            </a:r>
            <a:endParaRPr lang="en-GB" altLang="en-US" sz="28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7640D6-5053-45EC-BFCB-5DB94E3C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xmlns="" id="{9C0FF4F6-AA1B-4379-B773-221D211DB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 altLang="en-US" dirty="0" err="1">
                <a:cs typeface="Arial" panose="020B0604020202020204" pitchFamily="34" charset="0"/>
              </a:rPr>
              <a:t>Viết</a:t>
            </a:r>
            <a:r>
              <a:rPr lang="en-GB" altLang="en-US" dirty="0">
                <a:cs typeface="Arial" panose="020B0604020202020204" pitchFamily="34" charset="0"/>
              </a:rPr>
              <a:t> </a:t>
            </a:r>
            <a:r>
              <a:rPr lang="en-GB" altLang="en-US" dirty="0" err="1">
                <a:cs typeface="Arial" panose="020B0604020202020204" pitchFamily="34" charset="0"/>
              </a:rPr>
              <a:t>tài</a:t>
            </a:r>
            <a:r>
              <a:rPr lang="en-GB" altLang="en-US" dirty="0">
                <a:cs typeface="Arial" panose="020B0604020202020204" pitchFamily="34" charset="0"/>
              </a:rPr>
              <a:t> </a:t>
            </a:r>
            <a:r>
              <a:rPr lang="en-GB" altLang="en-US" dirty="0" err="1">
                <a:cs typeface="Arial" panose="020B0604020202020204" pitchFamily="34" charset="0"/>
              </a:rPr>
              <a:t>liệu</a:t>
            </a:r>
            <a:r>
              <a:rPr lang="en-GB" altLang="en-US" dirty="0">
                <a:cs typeface="Arial" panose="020B0604020202020204" pitchFamily="34" charset="0"/>
              </a:rPr>
              <a:t> </a:t>
            </a:r>
            <a:r>
              <a:rPr lang="en-GB" altLang="en-US" dirty="0" err="1">
                <a:cs typeface="Arial" panose="020B0604020202020204" pitchFamily="34" charset="0"/>
              </a:rPr>
              <a:t>ngoài</a:t>
            </a:r>
            <a:endParaRPr lang="en-GB" altLang="en-US" dirty="0">
              <a:cs typeface="Arial" panose="020B0604020202020204" pitchFamily="34" charset="0"/>
            </a:endParaRP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xmlns="" id="{FC65B4D2-013C-43DB-B258-AAA9B86A86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r>
              <a:rPr lang="vi-VN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ư</a:t>
            </a:r>
            <a:r>
              <a:rPr lang="en-US" altLang="en-US" b="1" dirty="0" err="1">
                <a:solidFill>
                  <a:srgbClr val="000000"/>
                </a:solidFill>
                <a:cs typeface="Arial" panose="020B0604020202020204" pitchFamily="34" charset="0"/>
              </a:rPr>
              <a:t>ớc</a:t>
            </a:r>
            <a:r>
              <a:rPr lang="en-US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 1: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Miêu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tả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một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cách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tổng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quát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cách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thức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hoạt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động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của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ch</a:t>
            </a:r>
            <a:r>
              <a:rPr lang="vi-VN" altLang="en-US" dirty="0">
                <a:solidFill>
                  <a:srgbClr val="000000"/>
                </a:solidFill>
                <a:cs typeface="Arial" panose="020B0604020202020204" pitchFamily="34" charset="0"/>
              </a:rPr>
              <a:t>ư</a:t>
            </a: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ơng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trình</a:t>
            </a:r>
            <a:endParaRPr lang="en-GB" alt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669925" lvl="1" indent="-325438"/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Ch</a:t>
            </a:r>
            <a:r>
              <a:rPr lang="vi-VN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ư</a:t>
            </a:r>
            <a:r>
              <a:rPr lang="en-US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ơng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trình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phải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làm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gì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?</a:t>
            </a:r>
          </a:p>
          <a:p>
            <a:pPr marL="669925" lvl="1" indent="-325438"/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Phải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đọc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từ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nguồn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dữ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liệu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nào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ghi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vào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đâu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?</a:t>
            </a:r>
          </a:p>
          <a:p>
            <a:pPr marL="669925" lvl="1" indent="-325438"/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Giả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thiết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gì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với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đầu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vào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?</a:t>
            </a:r>
          </a:p>
          <a:p>
            <a:pPr marL="669925" lvl="1" indent="-325438"/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Dùng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giải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thuật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nào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? </a:t>
            </a:r>
          </a:p>
          <a:p>
            <a:pPr marL="669925" lvl="1" indent="-325438"/>
            <a:endParaRPr lang="en-GB" alt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b="1" dirty="0" err="1">
                <a:cs typeface="Arial" panose="020B0604020202020204" pitchFamily="34" charset="0"/>
              </a:rPr>
              <a:t>Bước</a:t>
            </a:r>
            <a:r>
              <a:rPr lang="en-GB" altLang="en-US" b="1" dirty="0">
                <a:cs typeface="Arial" panose="020B0604020202020204" pitchFamily="34" charset="0"/>
              </a:rPr>
              <a:t> 2:</a:t>
            </a:r>
            <a:endParaRPr lang="en-GB" altLang="en-US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669925" lvl="1" indent="-325438"/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Miêu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tả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một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cách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tổng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quát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quy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trình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nghiệp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vụ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của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ch</a:t>
            </a:r>
            <a:r>
              <a:rPr lang="vi-VN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ư</a:t>
            </a:r>
            <a:r>
              <a:rPr lang="en-US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ơng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trình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giống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như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cách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miêu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tả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1 flowchart)</a:t>
            </a:r>
          </a:p>
          <a:p>
            <a:pPr marL="669925" lvl="1" indent="-325438"/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Có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thể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vẽ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biểu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đồ</a:t>
            </a:r>
            <a:endParaRPr lang="en-GB" alt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669925" lvl="1" indent="-325438"/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Giải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thích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các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giải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thuật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phức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tạp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được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sử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dụng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trong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chương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trình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hoặc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cho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biết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có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thể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tìm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được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lời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giải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thích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ở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đâu</a:t>
            </a:r>
            <a:endParaRPr lang="en-GB" alt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4487" lvl="1" indent="0">
              <a:buNone/>
            </a:pPr>
            <a:endParaRPr lang="en-GB" alt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73F626-A825-4072-9513-E7E5A493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xmlns="" id="{236C7077-7C10-45C5-8FB0-16C1B6106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 altLang="en-US" dirty="0" err="1">
                <a:cs typeface="Arial" panose="020B0604020202020204" pitchFamily="34" charset="0"/>
              </a:rPr>
              <a:t>Viết</a:t>
            </a:r>
            <a:r>
              <a:rPr lang="en-GB" altLang="en-US" dirty="0">
                <a:cs typeface="Arial" panose="020B0604020202020204" pitchFamily="34" charset="0"/>
              </a:rPr>
              <a:t> </a:t>
            </a:r>
            <a:r>
              <a:rPr lang="en-GB" altLang="en-US" dirty="0" err="1">
                <a:cs typeface="Arial" panose="020B0604020202020204" pitchFamily="34" charset="0"/>
              </a:rPr>
              <a:t>tài</a:t>
            </a:r>
            <a:r>
              <a:rPr lang="en-GB" altLang="en-US" dirty="0">
                <a:cs typeface="Arial" panose="020B0604020202020204" pitchFamily="34" charset="0"/>
              </a:rPr>
              <a:t> </a:t>
            </a:r>
            <a:r>
              <a:rPr lang="en-GB" altLang="en-US" dirty="0" err="1">
                <a:cs typeface="Arial" panose="020B0604020202020204" pitchFamily="34" charset="0"/>
              </a:rPr>
              <a:t>liệu</a:t>
            </a:r>
            <a:r>
              <a:rPr lang="en-GB" altLang="en-US" dirty="0">
                <a:cs typeface="Arial" panose="020B0604020202020204" pitchFamily="34" charset="0"/>
              </a:rPr>
              <a:t> </a:t>
            </a:r>
            <a:r>
              <a:rPr lang="en-GB" altLang="en-US" dirty="0" err="1">
                <a:cs typeface="Arial" panose="020B0604020202020204" pitchFamily="34" charset="0"/>
              </a:rPr>
              <a:t>ngoài</a:t>
            </a:r>
            <a:r>
              <a:rPr lang="en-GB" altLang="en-US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xmlns="" id="{F3F8D533-489B-49D6-B43F-9F7E156EC0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969818"/>
            <a:ext cx="7886700" cy="541372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altLang="en-US" b="1" dirty="0" err="1">
                <a:cs typeface="Arial" panose="020B0604020202020204" pitchFamily="34" charset="0"/>
              </a:rPr>
              <a:t>Bước</a:t>
            </a:r>
            <a:r>
              <a:rPr lang="en-GB" altLang="en-US" b="1" dirty="0">
                <a:cs typeface="Arial" panose="020B0604020202020204" pitchFamily="34" charset="0"/>
              </a:rPr>
              <a:t> 3:</a:t>
            </a:r>
            <a:endParaRPr lang="en-GB" altLang="en-US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Nếu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ch</a:t>
            </a:r>
            <a:r>
              <a:rPr lang="vi-VN" altLang="en-US" dirty="0">
                <a:solidFill>
                  <a:srgbClr val="000000"/>
                </a:solidFill>
                <a:cs typeface="Arial" panose="020B0604020202020204" pitchFamily="34" charset="0"/>
              </a:rPr>
              <a:t>ư</a:t>
            </a: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ơng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trình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bao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gồm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nhiều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file,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giải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thích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nội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dung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từng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00000"/>
              </a:lnSpc>
            </a:pP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Giải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thích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cấu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trúc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dữ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liệu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được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sử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dụng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phổ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biến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trong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ch</a:t>
            </a:r>
            <a:r>
              <a:rPr lang="vi-VN" altLang="en-US" dirty="0">
                <a:solidFill>
                  <a:srgbClr val="000000"/>
                </a:solidFill>
                <a:cs typeface="Arial" panose="020B0604020202020204" pitchFamily="34" charset="0"/>
              </a:rPr>
              <a:t>ư</a:t>
            </a: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ơng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trình</a:t>
            </a:r>
            <a:endParaRPr lang="en-GB" alt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Giải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thích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việc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sử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dụng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các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biến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toàn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cục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trong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các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ch</a:t>
            </a:r>
            <a:r>
              <a:rPr lang="vi-VN" altLang="en-US" dirty="0">
                <a:solidFill>
                  <a:srgbClr val="000000"/>
                </a:solidFill>
                <a:cs typeface="Arial" panose="020B0604020202020204" pitchFamily="34" charset="0"/>
              </a:rPr>
              <a:t>ư</a:t>
            </a: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ơng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trình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con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r>
              <a:rPr lang="vi-VN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ư</a:t>
            </a:r>
            <a:r>
              <a:rPr lang="en-US" altLang="en-US" b="1" dirty="0" err="1">
                <a:solidFill>
                  <a:srgbClr val="000000"/>
                </a:solidFill>
                <a:cs typeface="Arial" panose="020B0604020202020204" pitchFamily="34" charset="0"/>
              </a:rPr>
              <a:t>ớc</a:t>
            </a:r>
            <a:r>
              <a:rPr lang="en-US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 4:</a:t>
            </a:r>
          </a:p>
          <a:p>
            <a:pPr>
              <a:lnSpc>
                <a:spcPct val="100000"/>
              </a:lnSpc>
            </a:pP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Miêu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tả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các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hàm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chính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trong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ch</a:t>
            </a:r>
            <a:r>
              <a:rPr lang="vi-VN" altLang="en-US" dirty="0">
                <a:solidFill>
                  <a:srgbClr val="000000"/>
                </a:solidFill>
                <a:cs typeface="Arial" panose="020B0604020202020204" pitchFamily="34" charset="0"/>
              </a:rPr>
              <a:t>ư</a:t>
            </a: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ơng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trình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marL="669925" lvl="1" indent="-325438">
              <a:lnSpc>
                <a:spcPct val="100000"/>
              </a:lnSpc>
            </a:pP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Lập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trình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viên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tự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quyết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định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hàm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nào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là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hàm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chính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trong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ch</a:t>
            </a:r>
            <a:r>
              <a:rPr lang="vi-VN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ư</a:t>
            </a:r>
            <a:r>
              <a:rPr lang="en-US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ơng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trình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của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mình</a:t>
            </a:r>
            <a:endParaRPr lang="en-GB" alt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669925" lvl="1" indent="-325438">
              <a:lnSpc>
                <a:spcPct val="100000"/>
              </a:lnSpc>
            </a:pP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Xem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xét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hàm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nào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là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hàm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nghiệp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vụ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thực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sự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, ko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nhất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thiết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phải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là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hàm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dài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nhất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hay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khó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viết</a:t>
            </a:r>
            <a:r>
              <a:rPr lang="en-GB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nhất</a:t>
            </a:r>
            <a:endParaRPr lang="en-GB" alt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Miêu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tả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các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tham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số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đầu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vào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và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giá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trị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trả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về</a:t>
            </a:r>
            <a:endParaRPr lang="en-GB" alt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CB1D8C-05B1-4137-B7D0-72ED1680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</a:t>
            </a:r>
            <a:r>
              <a:rPr lang="vi-VN" sz="2800" dirty="0"/>
              <a:t>ư</a:t>
            </a:r>
            <a:r>
              <a:rPr lang="en-US" sz="2800" dirty="0" err="1"/>
              <a:t>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th</a:t>
            </a:r>
            <a:r>
              <a:rPr lang="vi-VN" sz="2800" dirty="0"/>
              <a:t>ư</a:t>
            </a:r>
            <a:r>
              <a:rPr lang="en-US" sz="2800" dirty="0" err="1"/>
              <a:t>ờng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chỉnh</a:t>
            </a:r>
            <a:r>
              <a:rPr lang="en-US" sz="2800" dirty="0"/>
              <a:t> </a:t>
            </a:r>
            <a:r>
              <a:rPr lang="en-US" sz="2800" dirty="0" err="1"/>
              <a:t>sửa</a:t>
            </a:r>
            <a:r>
              <a:rPr lang="en-US" sz="2800" dirty="0"/>
              <a:t> </a:t>
            </a:r>
            <a:r>
              <a:rPr lang="en-US" sz="2800" dirty="0" err="1"/>
              <a:t>vì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lí</a:t>
            </a:r>
            <a:r>
              <a:rPr lang="en-US" sz="2800" dirty="0"/>
              <a:t> do:</a:t>
            </a:r>
          </a:p>
          <a:p>
            <a:pPr lvl="1"/>
            <a:r>
              <a:rPr lang="en-US" sz="2800" dirty="0"/>
              <a:t>Ch</a:t>
            </a:r>
            <a:r>
              <a:rPr lang="vi-VN" sz="2800" dirty="0"/>
              <a:t>ư</a:t>
            </a:r>
            <a:r>
              <a:rPr lang="en-US" sz="2800" dirty="0"/>
              <a:t>a </a:t>
            </a:r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lỗi</a:t>
            </a:r>
            <a:r>
              <a:rPr lang="en-US" sz="2800" dirty="0"/>
              <a:t>: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bảo</a:t>
            </a:r>
            <a:r>
              <a:rPr lang="en-US" sz="2800" dirty="0"/>
              <a:t> </a:t>
            </a:r>
            <a:r>
              <a:rPr lang="en-US" sz="2800" dirty="0" err="1"/>
              <a:t>trì</a:t>
            </a:r>
            <a:endParaRPr lang="en-US" sz="2800" dirty="0"/>
          </a:p>
          <a:p>
            <a:pPr lvl="1"/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mới</a:t>
            </a:r>
            <a:r>
              <a:rPr lang="en-US" sz="2800" dirty="0"/>
              <a:t>: </a:t>
            </a:r>
            <a:r>
              <a:rPr lang="en-US" sz="2800" dirty="0" err="1"/>
              <a:t>mở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Phong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h</a:t>
            </a:r>
            <a:r>
              <a:rPr lang="vi-VN" sz="2800" dirty="0"/>
              <a:t>ư</a:t>
            </a:r>
            <a:r>
              <a:rPr lang="en-US" sz="2800" dirty="0" err="1"/>
              <a:t>ởng</a:t>
            </a:r>
            <a:r>
              <a:rPr lang="en-US" sz="2800" dirty="0"/>
              <a:t> </a:t>
            </a:r>
            <a:r>
              <a:rPr lang="en-US" sz="2800" dirty="0" err="1"/>
              <a:t>rất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nguồn</a:t>
            </a:r>
            <a:r>
              <a:rPr lang="en-US" sz="2800" dirty="0"/>
              <a:t> </a:t>
            </a:r>
            <a:r>
              <a:rPr lang="en-US" sz="2800" dirty="0" err="1"/>
              <a:t>lực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đọc</a:t>
            </a:r>
            <a:r>
              <a:rPr lang="en-US" sz="2800" dirty="0"/>
              <a:t> </a:t>
            </a:r>
            <a:r>
              <a:rPr lang="en-US" sz="2800" dirty="0" err="1"/>
              <a:t>hiểu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chỉnh</a:t>
            </a:r>
            <a:r>
              <a:rPr lang="en-US" sz="2800" dirty="0"/>
              <a:t> </a:t>
            </a:r>
            <a:r>
              <a:rPr lang="en-US" sz="2800" dirty="0" err="1"/>
              <a:t>sửa</a:t>
            </a:r>
            <a:r>
              <a:rPr lang="en-US" sz="2800" dirty="0"/>
              <a:t> </a:t>
            </a:r>
            <a:r>
              <a:rPr lang="en-US" sz="2800" dirty="0" err="1"/>
              <a:t>ch</a:t>
            </a:r>
            <a:r>
              <a:rPr lang="vi-VN" sz="2800" dirty="0"/>
              <a:t>ư</a:t>
            </a:r>
            <a:r>
              <a:rPr lang="en-US" sz="2800" dirty="0" err="1"/>
              <a:t>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9780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xmlns="" id="{7043DC71-C31A-47A2-8D07-56A499B29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 altLang="en-US" dirty="0" err="1">
                <a:cs typeface="Arial" panose="020B0604020202020204" pitchFamily="34" charset="0"/>
              </a:rPr>
              <a:t>Viết</a:t>
            </a:r>
            <a:r>
              <a:rPr lang="en-GB" altLang="en-US" dirty="0">
                <a:cs typeface="Arial" panose="020B0604020202020204" pitchFamily="34" charset="0"/>
              </a:rPr>
              <a:t> </a:t>
            </a:r>
            <a:r>
              <a:rPr lang="en-GB" altLang="en-US" dirty="0" err="1">
                <a:cs typeface="Arial" panose="020B0604020202020204" pitchFamily="34" charset="0"/>
              </a:rPr>
              <a:t>tài</a:t>
            </a:r>
            <a:r>
              <a:rPr lang="en-GB" altLang="en-US" dirty="0">
                <a:cs typeface="Arial" panose="020B0604020202020204" pitchFamily="34" charset="0"/>
              </a:rPr>
              <a:t> </a:t>
            </a:r>
            <a:r>
              <a:rPr lang="en-GB" altLang="en-US" dirty="0" err="1">
                <a:cs typeface="Arial" panose="020B0604020202020204" pitchFamily="34" charset="0"/>
              </a:rPr>
              <a:t>liệu</a:t>
            </a:r>
            <a:r>
              <a:rPr lang="en-GB" altLang="en-US" dirty="0">
                <a:cs typeface="Arial" panose="020B0604020202020204" pitchFamily="34" charset="0"/>
              </a:rPr>
              <a:t> </a:t>
            </a:r>
            <a:r>
              <a:rPr lang="en-GB" altLang="en-US" dirty="0" err="1">
                <a:cs typeface="Arial" panose="020B0604020202020204" pitchFamily="34" charset="0"/>
              </a:rPr>
              <a:t>cho</a:t>
            </a:r>
            <a:r>
              <a:rPr lang="en-GB" altLang="en-US" dirty="0">
                <a:cs typeface="Arial" panose="020B0604020202020204" pitchFamily="34" charset="0"/>
              </a:rPr>
              <a:t> </a:t>
            </a:r>
            <a:r>
              <a:rPr lang="en-GB" altLang="en-US" dirty="0" err="1">
                <a:cs typeface="Arial" panose="020B0604020202020204" pitchFamily="34" charset="0"/>
              </a:rPr>
              <a:t>người</a:t>
            </a:r>
            <a:r>
              <a:rPr lang="en-GB" altLang="en-US" dirty="0">
                <a:cs typeface="Arial" panose="020B0604020202020204" pitchFamily="34" charset="0"/>
              </a:rPr>
              <a:t> </a:t>
            </a:r>
            <a:r>
              <a:rPr lang="en-GB" altLang="en-US" dirty="0" err="1">
                <a:cs typeface="Arial" panose="020B0604020202020204" pitchFamily="34" charset="0"/>
              </a:rPr>
              <a:t>dùng</a:t>
            </a:r>
            <a:endParaRPr lang="en-GB" altLang="en-US" dirty="0">
              <a:cs typeface="Arial" panose="020B0604020202020204" pitchFamily="34" charset="0"/>
            </a:endParaRP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xmlns="" id="{0FEFA440-A8C0-4705-81E6-B8BB09C615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Đây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chính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là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hướng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dẫn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sử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dụng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(user manual)</a:t>
            </a:r>
          </a:p>
          <a:p>
            <a:pPr>
              <a:lnSpc>
                <a:spcPct val="90000"/>
              </a:lnSpc>
            </a:pP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Là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phần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không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thể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thiếu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khi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viết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tài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liệu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cho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1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dự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án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phần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mềm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nhưng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không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phải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phần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quan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trọng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nhất</a:t>
            </a:r>
            <a:endParaRPr lang="en-GB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012F02-C319-4F1B-AB00-CA141EE2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xmlns="" id="{D74B018A-2E8A-4E01-A9DC-71A9F0D6E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 altLang="en-US" dirty="0" err="1">
                <a:cs typeface="Arial" panose="020B0604020202020204" pitchFamily="34" charset="0"/>
              </a:rPr>
              <a:t>Viết</a:t>
            </a:r>
            <a:r>
              <a:rPr lang="en-GB" altLang="en-US" dirty="0">
                <a:cs typeface="Arial" panose="020B0604020202020204" pitchFamily="34" charset="0"/>
              </a:rPr>
              <a:t> </a:t>
            </a:r>
            <a:r>
              <a:rPr lang="en-GB" altLang="en-US" dirty="0" err="1">
                <a:cs typeface="Arial" panose="020B0604020202020204" pitchFamily="34" charset="0"/>
              </a:rPr>
              <a:t>tài</a:t>
            </a:r>
            <a:r>
              <a:rPr lang="en-GB" altLang="en-US" dirty="0">
                <a:cs typeface="Arial" panose="020B0604020202020204" pitchFamily="34" charset="0"/>
              </a:rPr>
              <a:t> </a:t>
            </a:r>
            <a:r>
              <a:rPr lang="en-GB" altLang="en-US" dirty="0" err="1">
                <a:cs typeface="Arial" panose="020B0604020202020204" pitchFamily="34" charset="0"/>
              </a:rPr>
              <a:t>liệu</a:t>
            </a:r>
            <a:r>
              <a:rPr lang="en-GB" altLang="en-US" dirty="0">
                <a:cs typeface="Arial" panose="020B0604020202020204" pitchFamily="34" charset="0"/>
              </a:rPr>
              <a:t> </a:t>
            </a:r>
            <a:r>
              <a:rPr lang="en-GB" altLang="en-US" dirty="0" err="1">
                <a:cs typeface="Arial" panose="020B0604020202020204" pitchFamily="34" charset="0"/>
              </a:rPr>
              <a:t>kiểm</a:t>
            </a:r>
            <a:r>
              <a:rPr lang="en-GB" altLang="en-US" dirty="0">
                <a:cs typeface="Arial" panose="020B0604020202020204" pitchFamily="34" charset="0"/>
              </a:rPr>
              <a:t> </a:t>
            </a:r>
            <a:r>
              <a:rPr lang="en-GB" altLang="en-US" dirty="0" err="1">
                <a:cs typeface="Arial" panose="020B0604020202020204" pitchFamily="34" charset="0"/>
              </a:rPr>
              <a:t>thử</a:t>
            </a:r>
            <a:endParaRPr lang="en-GB" altLang="en-US" dirty="0">
              <a:cs typeface="Arial" panose="020B0604020202020204" pitchFamily="34" charset="0"/>
            </a:endParaRP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xmlns="" id="{2A614E80-14EE-41D6-B2F0-2225AA52B3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Tài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liệu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kiểm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thử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là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1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trong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số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các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tài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liệu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quan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trong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của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1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dự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án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phần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mềm</a:t>
            </a:r>
            <a:endParaRPr lang="en-GB" alt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Nếu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được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bạn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nên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viết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ra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1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số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bằng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chứng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về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việc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bạn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đã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kiểm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thử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chương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trình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của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bạn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với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nhiều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đầu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vào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khác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nhau</a:t>
            </a:r>
            <a:endParaRPr lang="en-GB" alt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Việc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không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viết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tài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liệu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kiểm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thử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có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thể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gây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ra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nhiều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hậu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quả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nặng</a:t>
            </a:r>
            <a:r>
              <a:rPr lang="en-GB" alt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GB" altLang="en-US" dirty="0" err="1">
                <a:solidFill>
                  <a:srgbClr val="000000"/>
                </a:solidFill>
                <a:cs typeface="Arial" panose="020B0604020202020204" pitchFamily="34" charset="0"/>
              </a:rPr>
              <a:t>nề</a:t>
            </a:r>
            <a:endParaRPr lang="en-GB" alt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GB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74AFA90-F2C9-4362-B326-F3D19130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C793-D879-4A72-AB4C-25BC676A92D0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CF4C7DF-0596-4607-8214-398D7301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Xin </a:t>
            </a:r>
            <a:r>
              <a:rPr lang="en-US" sz="3600" dirty="0" err="1"/>
              <a:t>cảm</a:t>
            </a:r>
            <a:r>
              <a:rPr lang="en-US" sz="3600" dirty="0"/>
              <a:t> </a:t>
            </a:r>
            <a:r>
              <a:rPr lang="en-US" sz="3600" dirty="0" err="1"/>
              <a:t>ơn</a:t>
            </a:r>
            <a:r>
              <a:rPr lang="en-US" sz="3600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D4EED4-C783-441D-9EB5-C8BC2F72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7329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1" y="969818"/>
            <a:ext cx="4598958" cy="520714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“Programming is an art of telling another human what one wants the computer to do.”</a:t>
            </a:r>
            <a:br>
              <a:rPr lang="en-US" sz="2800" dirty="0"/>
            </a:br>
            <a:r>
              <a:rPr lang="en-US" sz="2800" dirty="0"/>
              <a:t>Donald Knuth.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“Programming is 10% writing code, and 90% reading code. Reading your own code and reading other code.”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“Taking that extra time to write a proper description of what you worked on will save huge amounts of time in the future.”</a:t>
            </a:r>
            <a:br>
              <a:rPr lang="en-US" sz="2800" dirty="0"/>
            </a:br>
            <a:r>
              <a:rPr lang="en-US" sz="2800" dirty="0"/>
              <a:t>Tomer Ben Rachel, a full stack developer.</a:t>
            </a:r>
          </a:p>
          <a:p>
            <a:pPr>
              <a:lnSpc>
                <a:spcPct val="120000"/>
              </a:lnSpc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4C62AA3-903F-40B4-AF3D-744C940C1C7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24423" y="969818"/>
            <a:ext cx="3272451" cy="490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227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xmlns="" id="{8A4F06E7-5E2B-4D97-B990-BD1CD76A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?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xmlns="" id="{EB87F90E-0949-4483-8C72-00DA75608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EF12-A69A-423E-A88A-9883FB831B7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44" y="1819981"/>
            <a:ext cx="6623469" cy="489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70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.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Google: </a:t>
            </a:r>
            <a:r>
              <a:rPr lang="en-US" dirty="0">
                <a:hlinkClick r:id="rId2"/>
              </a:rPr>
              <a:t>https://google.github.io/styleguide/cppguide.html</a:t>
            </a:r>
            <a:endParaRPr lang="en-US" dirty="0"/>
          </a:p>
          <a:p>
            <a:pPr lvl="1"/>
            <a:r>
              <a:rPr lang="en-US" dirty="0"/>
              <a:t>Linux kernel: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https://slurm.schedmd.com/coding_style.pdf</a:t>
            </a:r>
            <a:endParaRPr lang="en-US" dirty="0"/>
          </a:p>
          <a:p>
            <a:pPr lvl="1"/>
            <a:r>
              <a:rPr lang="en-US" dirty="0"/>
              <a:t>GNU: </a:t>
            </a:r>
            <a:r>
              <a:rPr lang="en-US" dirty="0">
                <a:hlinkClick r:id="rId4"/>
              </a:rPr>
              <a:t>https://www.gnu.org/prep/standards/standards.html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D5B6-9CA4-4A14-8FBE-EBE799E81E9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772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6A3D815-D381-49F9-A00A-A7161202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 dirty="0">
                <a:latin typeface="Arial" panose="020B0604020202020204" pitchFamily="34" charset="0"/>
                <a:cs typeface="Arial" panose="020B0604020202020204" pitchFamily="34" charset="0"/>
              </a:rPr>
              <a:t>Một số quy tắc cơ bản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1DF4783-30EC-493C-83AB-BBA640BD5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9B45599-77BA-475E-A8F7-33C33586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3485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3452</Words>
  <Application>Microsoft Office PowerPoint</Application>
  <PresentationFormat>On-screen Show (4:3)</PresentationFormat>
  <Paragraphs>432</Paragraphs>
  <Slides>52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Chương 5:  Phong cách lập trình</vt:lpstr>
      <vt:lpstr>Nội dung</vt:lpstr>
      <vt:lpstr>Khái niệm phong cách lập trình</vt:lpstr>
      <vt:lpstr>Tại sao cần phong cách lập trình?</vt:lpstr>
      <vt:lpstr>Tại sao cần phong cách lập trình?</vt:lpstr>
      <vt:lpstr>Tại sao cần phong cách lập trình?</vt:lpstr>
      <vt:lpstr>Thế nào là một phong cách lập trình?</vt:lpstr>
      <vt:lpstr>Chọn phong cách lập trình nào?</vt:lpstr>
      <vt:lpstr>Một số quy tắc cơ bản</vt:lpstr>
      <vt:lpstr>Các quy tắc cơ bản</vt:lpstr>
      <vt:lpstr>Định dạng: thụt đầu dòng và dấu ngoặc</vt:lpstr>
      <vt:lpstr>Ví dụ thụt đầu dòng</vt:lpstr>
      <vt:lpstr>Ví dụ thụt đầu dòng</vt:lpstr>
      <vt:lpstr>Đây có phải là một phong cách lập trình tốt?</vt:lpstr>
      <vt:lpstr>Định dạng: dòng trống và dấu cách</vt:lpstr>
      <vt:lpstr>Ví dụ dấu cách</vt:lpstr>
      <vt:lpstr>Ví dụ dòng trống</vt:lpstr>
      <vt:lpstr>Ví dụ dòng trống</vt:lpstr>
      <vt:lpstr>Định dạng biểu thức</vt:lpstr>
      <vt:lpstr>Định dạng biểu thức</vt:lpstr>
      <vt:lpstr>Định dạng biểu thức</vt:lpstr>
      <vt:lpstr>Định dạng biểu thức</vt:lpstr>
      <vt:lpstr>Quy tắc đặt tên</vt:lpstr>
      <vt:lpstr>Quy tắc đặt tên</vt:lpstr>
      <vt:lpstr>Một số khuyến nghị về quy tắc đặt tên</vt:lpstr>
      <vt:lpstr>Một số khuyến nghị về quy tắc đặt tên</vt:lpstr>
      <vt:lpstr>Một số khuyến nghị về quy tắc đặt tên</vt:lpstr>
      <vt:lpstr>Kết hợp các từ: một vài phong cách</vt:lpstr>
      <vt:lpstr>Đặc tả hàm</vt:lpstr>
      <vt:lpstr>Đặc tả hàm</vt:lpstr>
      <vt:lpstr>Ví dụ đặc tả hàm</vt:lpstr>
      <vt:lpstr>Ví dụ đặc tả hàm</vt:lpstr>
      <vt:lpstr>Chú thích</vt:lpstr>
      <vt:lpstr>Ví dụ về chú thích</vt:lpstr>
      <vt:lpstr>Ví dụ về chú thích</vt:lpstr>
      <vt:lpstr>Đừng chú thích thừa</vt:lpstr>
      <vt:lpstr>Chú thích gần ngôn ngữ tự nhiên nhất có thể</vt:lpstr>
      <vt:lpstr>Slide 38</vt:lpstr>
      <vt:lpstr>Một vài trích dẫn nổi tiếng về lập trình</vt:lpstr>
      <vt:lpstr>GOOD PROGRAMMING STYLE</vt:lpstr>
      <vt:lpstr>GOOD PROGRAMMING STYLE</vt:lpstr>
      <vt:lpstr>GOOD PROGRAMMING STYLE</vt:lpstr>
      <vt:lpstr>GOOD PROGRAMMING STYLE</vt:lpstr>
      <vt:lpstr>GOOD PROGRAMMING STYLE</vt:lpstr>
      <vt:lpstr>GOOD PROGRAMMING STYLE</vt:lpstr>
      <vt:lpstr>Viết tài liệu chương trình</vt:lpstr>
      <vt:lpstr>Tài liệu ngoài cho các lập trình viên khác</vt:lpstr>
      <vt:lpstr>Viết tài liệu ngoài</vt:lpstr>
      <vt:lpstr>Viết tài liệu ngoài </vt:lpstr>
      <vt:lpstr>Viết tài liệu cho người dùng</vt:lpstr>
      <vt:lpstr>Viết tài liệu kiểm thử</vt:lpstr>
      <vt:lpstr>Xin cảm ơn!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5:  Phong cách lập trình</dc:title>
  <dc:creator>Dinh Viet Sang</dc:creator>
  <cp:lastModifiedBy>VIP</cp:lastModifiedBy>
  <cp:revision>72</cp:revision>
  <dcterms:created xsi:type="dcterms:W3CDTF">2020-03-30T19:11:56Z</dcterms:created>
  <dcterms:modified xsi:type="dcterms:W3CDTF">2021-04-16T03:29:38Z</dcterms:modified>
</cp:coreProperties>
</file>