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Default Extension="wdp" ContentType="image/vnd.ms-photo"/>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77"/>
  </p:notesMasterIdLst>
  <p:sldIdLst>
    <p:sldId id="760" r:id="rId2"/>
    <p:sldId id="257" r:id="rId3"/>
    <p:sldId id="258" r:id="rId4"/>
    <p:sldId id="259" r:id="rId5"/>
    <p:sldId id="761" r:id="rId6"/>
    <p:sldId id="261" r:id="rId7"/>
    <p:sldId id="262" r:id="rId8"/>
    <p:sldId id="263" r:id="rId9"/>
    <p:sldId id="264" r:id="rId10"/>
    <p:sldId id="762" r:id="rId11"/>
    <p:sldId id="266" r:id="rId12"/>
    <p:sldId id="267" r:id="rId13"/>
    <p:sldId id="268" r:id="rId14"/>
    <p:sldId id="269" r:id="rId15"/>
    <p:sldId id="270" r:id="rId16"/>
    <p:sldId id="763" r:id="rId17"/>
    <p:sldId id="272" r:id="rId18"/>
    <p:sldId id="764"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765" r:id="rId34"/>
    <p:sldId id="766" r:id="rId35"/>
    <p:sldId id="767" r:id="rId36"/>
    <p:sldId id="768" r:id="rId37"/>
    <p:sldId id="769" r:id="rId38"/>
    <p:sldId id="293" r:id="rId39"/>
    <p:sldId id="770" r:id="rId40"/>
    <p:sldId id="771" r:id="rId41"/>
    <p:sldId id="297" r:id="rId42"/>
    <p:sldId id="298" r:id="rId43"/>
    <p:sldId id="299" r:id="rId44"/>
    <p:sldId id="300" r:id="rId45"/>
    <p:sldId id="772" r:id="rId46"/>
    <p:sldId id="773" r:id="rId47"/>
    <p:sldId id="778" r:id="rId48"/>
    <p:sldId id="774" r:id="rId49"/>
    <p:sldId id="775" r:id="rId50"/>
    <p:sldId id="305" r:id="rId51"/>
    <p:sldId id="306" r:id="rId52"/>
    <p:sldId id="307" r:id="rId53"/>
    <p:sldId id="308" r:id="rId54"/>
    <p:sldId id="780" r:id="rId55"/>
    <p:sldId id="309" r:id="rId56"/>
    <p:sldId id="310" r:id="rId57"/>
    <p:sldId id="782" r:id="rId58"/>
    <p:sldId id="311" r:id="rId59"/>
    <p:sldId id="312" r:id="rId60"/>
    <p:sldId id="313" r:id="rId61"/>
    <p:sldId id="314" r:id="rId62"/>
    <p:sldId id="784"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776" r:id="rId7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6C68F128-8132-409A-AF4A-DBC4DCE6ECC5}">
          <p14:sldIdLst>
            <p14:sldId id="760"/>
            <p14:sldId id="257"/>
            <p14:sldId id="258"/>
            <p14:sldId id="259"/>
            <p14:sldId id="761"/>
            <p14:sldId id="261"/>
            <p14:sldId id="262"/>
            <p14:sldId id="263"/>
            <p14:sldId id="264"/>
            <p14:sldId id="762"/>
            <p14:sldId id="266"/>
            <p14:sldId id="267"/>
            <p14:sldId id="268"/>
            <p14:sldId id="269"/>
            <p14:sldId id="270"/>
            <p14:sldId id="763"/>
            <p14:sldId id="272"/>
            <p14:sldId id="764"/>
            <p14:sldId id="274"/>
            <p14:sldId id="275"/>
            <p14:sldId id="276"/>
            <p14:sldId id="277"/>
            <p14:sldId id="278"/>
            <p14:sldId id="279"/>
            <p14:sldId id="280"/>
            <p14:sldId id="281"/>
            <p14:sldId id="282"/>
            <p14:sldId id="283"/>
            <p14:sldId id="284"/>
            <p14:sldId id="285"/>
            <p14:sldId id="286"/>
            <p14:sldId id="287"/>
            <p14:sldId id="765"/>
            <p14:sldId id="766"/>
            <p14:sldId id="767"/>
            <p14:sldId id="768"/>
            <p14:sldId id="769"/>
            <p14:sldId id="293"/>
            <p14:sldId id="770"/>
            <p14:sldId id="771"/>
            <p14:sldId id="297"/>
            <p14:sldId id="298"/>
            <p14:sldId id="299"/>
            <p14:sldId id="300"/>
            <p14:sldId id="772"/>
            <p14:sldId id="773"/>
            <p14:sldId id="778"/>
            <p14:sldId id="774"/>
            <p14:sldId id="775"/>
            <p14:sldId id="305"/>
            <p14:sldId id="306"/>
            <p14:sldId id="307"/>
            <p14:sldId id="308"/>
            <p14:sldId id="780"/>
            <p14:sldId id="309"/>
            <p14:sldId id="310"/>
            <p14:sldId id="782"/>
            <p14:sldId id="311"/>
            <p14:sldId id="312"/>
            <p14:sldId id="313"/>
            <p14:sldId id="314"/>
            <p14:sldId id="315"/>
            <p14:sldId id="784"/>
            <p14:sldId id="316"/>
            <p14:sldId id="317"/>
            <p14:sldId id="318"/>
            <p14:sldId id="319"/>
            <p14:sldId id="320"/>
            <p14:sldId id="321"/>
            <p14:sldId id="322"/>
            <p14:sldId id="323"/>
            <p14:sldId id="324"/>
            <p14:sldId id="325"/>
            <p14:sldId id="326"/>
            <p14:sldId id="327"/>
            <p14:sldId id="776"/>
          </p14:sldIdLst>
        </p14:section>
      </p14:sectionLst>
    </p:ex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1E417A"/>
    <a:srgbClr val="1E417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63A6B3-CFD9-4B85-91F6-10A4B631DEBF}" v="4" dt="2019-12-12T18:56:23.4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8289" autoAdjust="0"/>
    <p:restoredTop sz="95144"/>
  </p:normalViewPr>
  <p:slideViewPr>
    <p:cSldViewPr snapToGrid="0">
      <p:cViewPr varScale="1">
        <p:scale>
          <a:sx n="55" d="100"/>
          <a:sy n="55" d="100"/>
        </p:scale>
        <p:origin x="-96" y="-366"/>
      </p:cViewPr>
      <p:guideLst>
        <p:guide orient="horz" pos="2160"/>
        <p:guide pos="2880"/>
      </p:guideLst>
    </p:cSldViewPr>
  </p:slideViewPr>
  <p:notesTextViewPr>
    <p:cViewPr>
      <p:scale>
        <a:sx n="1" d="1"/>
        <a:sy n="1" d="1"/>
      </p:scale>
      <p:origin x="0" y="0"/>
    </p:cViewPr>
  </p:notesTextViewPr>
  <p:sorterViewPr>
    <p:cViewPr>
      <p:scale>
        <a:sx n="100" d="100"/>
        <a:sy n="100" d="100"/>
      </p:scale>
      <p:origin x="0" y="-3396"/>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h Viet Sang" userId="693b233c-29db-4155-a84a-11e088d973ce" providerId="ADAL" clId="{256904D6-C624-44D2-95D7-38AF566D040A}"/>
    <pc:docChg chg="undo redo custSel addSld delSld modSld modMainMaster modSection">
      <pc:chgData name="Dinh Viet Sang" userId="693b233c-29db-4155-a84a-11e088d973ce" providerId="ADAL" clId="{256904D6-C624-44D2-95D7-38AF566D040A}" dt="2019-08-08T02:03:20.129" v="1604"/>
      <pc:docMkLst>
        <pc:docMk/>
      </pc:docMkLst>
      <pc:sldChg chg="modSp">
        <pc:chgData name="Dinh Viet Sang" userId="693b233c-29db-4155-a84a-11e088d973ce" providerId="ADAL" clId="{256904D6-C624-44D2-95D7-38AF566D040A}" dt="2019-08-06T01:52:47.773" v="38" actId="404"/>
        <pc:sldMkLst>
          <pc:docMk/>
          <pc:sldMk cId="1421310571" sldId="256"/>
        </pc:sldMkLst>
        <pc:spChg chg="mod">
          <ac:chgData name="Dinh Viet Sang" userId="693b233c-29db-4155-a84a-11e088d973ce" providerId="ADAL" clId="{256904D6-C624-44D2-95D7-38AF566D040A}" dt="2019-08-06T01:52:47.773" v="38" actId="404"/>
          <ac:spMkLst>
            <pc:docMk/>
            <pc:sldMk cId="1421310571" sldId="256"/>
            <ac:spMk id="2" creationId="{B820AEC0-4960-4BF3-9A72-1C30D7848550}"/>
          </ac:spMkLst>
        </pc:spChg>
      </pc:sldChg>
      <pc:sldChg chg="modSp">
        <pc:chgData name="Dinh Viet Sang" userId="693b233c-29db-4155-a84a-11e088d973ce" providerId="ADAL" clId="{256904D6-C624-44D2-95D7-38AF566D040A}" dt="2019-08-06T02:36:39.112" v="1211" actId="20577"/>
        <pc:sldMkLst>
          <pc:docMk/>
          <pc:sldMk cId="3480357123" sldId="257"/>
        </pc:sldMkLst>
        <pc:spChg chg="mod">
          <ac:chgData name="Dinh Viet Sang" userId="693b233c-29db-4155-a84a-11e088d973ce" providerId="ADAL" clId="{256904D6-C624-44D2-95D7-38AF566D040A}" dt="2019-08-06T02:36:39.112" v="1211" actId="20577"/>
          <ac:spMkLst>
            <pc:docMk/>
            <pc:sldMk cId="3480357123" sldId="257"/>
            <ac:spMk id="3" creationId="{03F0CB43-D177-4D6E-AF18-574ECF170887}"/>
          </ac:spMkLst>
        </pc:spChg>
      </pc:sldChg>
      <pc:sldChg chg="add">
        <pc:chgData name="Dinh Viet Sang" userId="693b233c-29db-4155-a84a-11e088d973ce" providerId="ADAL" clId="{256904D6-C624-44D2-95D7-38AF566D040A}" dt="2019-08-06T02:08:39.763" v="567"/>
        <pc:sldMkLst>
          <pc:docMk/>
          <pc:sldMk cId="353313763" sldId="260"/>
        </pc:sldMkLst>
      </pc:sldChg>
      <pc:sldChg chg="add">
        <pc:chgData name="Dinh Viet Sang" userId="693b233c-29db-4155-a84a-11e088d973ce" providerId="ADAL" clId="{256904D6-C624-44D2-95D7-38AF566D040A}" dt="2019-08-06T02:08:39.763" v="567"/>
        <pc:sldMkLst>
          <pc:docMk/>
          <pc:sldMk cId="2969460515" sldId="261"/>
        </pc:sldMkLst>
      </pc:sldChg>
      <pc:sldChg chg="add">
        <pc:chgData name="Dinh Viet Sang" userId="693b233c-29db-4155-a84a-11e088d973ce" providerId="ADAL" clId="{256904D6-C624-44D2-95D7-38AF566D040A}" dt="2019-08-06T02:08:39.763" v="567"/>
        <pc:sldMkLst>
          <pc:docMk/>
          <pc:sldMk cId="575111104" sldId="263"/>
        </pc:sldMkLst>
      </pc:sldChg>
      <pc:sldChg chg="addSp delSp modSp add">
        <pc:chgData name="Dinh Viet Sang" userId="693b233c-29db-4155-a84a-11e088d973ce" providerId="ADAL" clId="{256904D6-C624-44D2-95D7-38AF566D040A}" dt="2019-08-06T02:39:00.994" v="1228" actId="1076"/>
        <pc:sldMkLst>
          <pc:docMk/>
          <pc:sldMk cId="2787495815" sldId="264"/>
        </pc:sldMkLst>
        <pc:spChg chg="add mod">
          <ac:chgData name="Dinh Viet Sang" userId="693b233c-29db-4155-a84a-11e088d973ce" providerId="ADAL" clId="{256904D6-C624-44D2-95D7-38AF566D040A}" dt="2019-08-06T02:39:00.994" v="1228" actId="1076"/>
          <ac:spMkLst>
            <pc:docMk/>
            <pc:sldMk cId="2787495815" sldId="264"/>
            <ac:spMk id="8" creationId="{3940DE26-6AC3-4C30-9E82-B3EFD97BADE6}"/>
          </ac:spMkLst>
        </pc:spChg>
        <pc:spChg chg="del">
          <ac:chgData name="Dinh Viet Sang" userId="693b233c-29db-4155-a84a-11e088d973ce" providerId="ADAL" clId="{256904D6-C624-44D2-95D7-38AF566D040A}" dt="2019-08-06T02:38:44.087" v="1222" actId="478"/>
          <ac:spMkLst>
            <pc:docMk/>
            <pc:sldMk cId="2787495815" sldId="264"/>
            <ac:spMk id="10" creationId="{00000000-0000-0000-0000-000000000000}"/>
          </ac:spMkLst>
        </pc:spChg>
        <pc:spChg chg="mod">
          <ac:chgData name="Dinh Viet Sang" userId="693b233c-29db-4155-a84a-11e088d973ce" providerId="ADAL" clId="{256904D6-C624-44D2-95D7-38AF566D040A}" dt="2019-08-06T02:38:58.314" v="1227" actId="14100"/>
          <ac:spMkLst>
            <pc:docMk/>
            <pc:sldMk cId="2787495815" sldId="264"/>
            <ac:spMk id="76" creationId="{00000000-0000-0000-0000-000000000000}"/>
          </ac:spMkLst>
        </pc:spChg>
      </pc:sldChg>
      <pc:sldChg chg="modSp add">
        <pc:chgData name="Dinh Viet Sang" userId="693b233c-29db-4155-a84a-11e088d973ce" providerId="ADAL" clId="{256904D6-C624-44D2-95D7-38AF566D040A}" dt="2019-08-06T02:49:11.845" v="1508" actId="14100"/>
        <pc:sldMkLst>
          <pc:docMk/>
          <pc:sldMk cId="1116190454" sldId="265"/>
        </pc:sldMkLst>
        <pc:spChg chg="mod">
          <ac:chgData name="Dinh Viet Sang" userId="693b233c-29db-4155-a84a-11e088d973ce" providerId="ADAL" clId="{256904D6-C624-44D2-95D7-38AF566D040A}" dt="2019-08-06T02:49:11.845" v="1508" actId="14100"/>
          <ac:spMkLst>
            <pc:docMk/>
            <pc:sldMk cId="1116190454" sldId="265"/>
            <ac:spMk id="29" creationId="{00000000-0000-0000-0000-000000000000}"/>
          </ac:spMkLst>
        </pc:spChg>
      </pc:sldChg>
      <pc:sldChg chg="modSp add">
        <pc:chgData name="Dinh Viet Sang" userId="693b233c-29db-4155-a84a-11e088d973ce" providerId="ADAL" clId="{256904D6-C624-44D2-95D7-38AF566D040A}" dt="2019-08-06T02:49:53.021" v="1512" actId="14100"/>
        <pc:sldMkLst>
          <pc:docMk/>
          <pc:sldMk cId="495516603" sldId="266"/>
        </pc:sldMkLst>
        <pc:spChg chg="mod">
          <ac:chgData name="Dinh Viet Sang" userId="693b233c-29db-4155-a84a-11e088d973ce" providerId="ADAL" clId="{256904D6-C624-44D2-95D7-38AF566D040A}" dt="2019-08-06T02:49:53.021" v="1512" actId="14100"/>
          <ac:spMkLst>
            <pc:docMk/>
            <pc:sldMk cId="495516603" sldId="266"/>
            <ac:spMk id="76" creationId="{00000000-0000-0000-0000-000000000000}"/>
          </ac:spMkLst>
        </pc:spChg>
      </pc:sldChg>
      <pc:sldChg chg="modSp add">
        <pc:chgData name="Dinh Viet Sang" userId="693b233c-29db-4155-a84a-11e088d973ce" providerId="ADAL" clId="{256904D6-C624-44D2-95D7-38AF566D040A}" dt="2019-08-06T02:49:58.897" v="1514" actId="14100"/>
        <pc:sldMkLst>
          <pc:docMk/>
          <pc:sldMk cId="2853895868" sldId="267"/>
        </pc:sldMkLst>
        <pc:spChg chg="mod">
          <ac:chgData name="Dinh Viet Sang" userId="693b233c-29db-4155-a84a-11e088d973ce" providerId="ADAL" clId="{256904D6-C624-44D2-95D7-38AF566D040A}" dt="2019-08-06T02:49:58.897" v="1514" actId="14100"/>
          <ac:spMkLst>
            <pc:docMk/>
            <pc:sldMk cId="2853895868" sldId="267"/>
            <ac:spMk id="76" creationId="{00000000-0000-0000-0000-000000000000}"/>
          </ac:spMkLst>
        </pc:spChg>
      </pc:sldChg>
      <pc:sldChg chg="modSp add">
        <pc:chgData name="Dinh Viet Sang" userId="693b233c-29db-4155-a84a-11e088d973ce" providerId="ADAL" clId="{256904D6-C624-44D2-95D7-38AF566D040A}" dt="2019-08-06T02:42:32.041" v="1255" actId="1076"/>
        <pc:sldMkLst>
          <pc:docMk/>
          <pc:sldMk cId="2169608044" sldId="268"/>
        </pc:sldMkLst>
        <pc:picChg chg="mod">
          <ac:chgData name="Dinh Viet Sang" userId="693b233c-29db-4155-a84a-11e088d973ce" providerId="ADAL" clId="{256904D6-C624-44D2-95D7-38AF566D040A}" dt="2019-08-06T02:42:32.041" v="1255" actId="1076"/>
          <ac:picMkLst>
            <pc:docMk/>
            <pc:sldMk cId="2169608044" sldId="268"/>
            <ac:picMk id="6" creationId="{00000000-0000-0000-0000-000000000000}"/>
          </ac:picMkLst>
        </pc:picChg>
      </pc:sldChg>
      <pc:sldChg chg="modSp add">
        <pc:chgData name="Dinh Viet Sang" userId="693b233c-29db-4155-a84a-11e088d973ce" providerId="ADAL" clId="{256904D6-C624-44D2-95D7-38AF566D040A}" dt="2019-08-06T02:42:37.608" v="1258" actId="1076"/>
        <pc:sldMkLst>
          <pc:docMk/>
          <pc:sldMk cId="2744641626" sldId="269"/>
        </pc:sldMkLst>
        <pc:picChg chg="mod">
          <ac:chgData name="Dinh Viet Sang" userId="693b233c-29db-4155-a84a-11e088d973ce" providerId="ADAL" clId="{256904D6-C624-44D2-95D7-38AF566D040A}" dt="2019-08-06T02:42:37.608" v="1258" actId="1076"/>
          <ac:picMkLst>
            <pc:docMk/>
            <pc:sldMk cId="2744641626" sldId="269"/>
            <ac:picMk id="5" creationId="{00000000-0000-0000-0000-000000000000}"/>
          </ac:picMkLst>
        </pc:picChg>
      </pc:sldChg>
      <pc:sldChg chg="modSp add">
        <pc:chgData name="Dinh Viet Sang" userId="693b233c-29db-4155-a84a-11e088d973ce" providerId="ADAL" clId="{256904D6-C624-44D2-95D7-38AF566D040A}" dt="2019-08-06T02:49:20.037" v="1511" actId="1076"/>
        <pc:sldMkLst>
          <pc:docMk/>
          <pc:sldMk cId="3957452531" sldId="270"/>
        </pc:sldMkLst>
        <pc:picChg chg="mod">
          <ac:chgData name="Dinh Viet Sang" userId="693b233c-29db-4155-a84a-11e088d973ce" providerId="ADAL" clId="{256904D6-C624-44D2-95D7-38AF566D040A}" dt="2019-08-06T02:49:20.037" v="1511" actId="1076"/>
          <ac:picMkLst>
            <pc:docMk/>
            <pc:sldMk cId="3957452531" sldId="270"/>
            <ac:picMk id="24" creationId="{00000000-0000-0000-0000-000000000000}"/>
          </ac:picMkLst>
        </pc:picChg>
      </pc:sldChg>
      <pc:sldChg chg="modSp add">
        <pc:chgData name="Dinh Viet Sang" userId="693b233c-29db-4155-a84a-11e088d973ce" providerId="ADAL" clId="{256904D6-C624-44D2-95D7-38AF566D040A}" dt="2019-08-06T02:38:25.690" v="1220" actId="14100"/>
        <pc:sldMkLst>
          <pc:docMk/>
          <pc:sldMk cId="1949350533" sldId="271"/>
        </pc:sldMkLst>
        <pc:spChg chg="mod">
          <ac:chgData name="Dinh Viet Sang" userId="693b233c-29db-4155-a84a-11e088d973ce" providerId="ADAL" clId="{256904D6-C624-44D2-95D7-38AF566D040A}" dt="2019-08-06T02:38:16.090" v="1217" actId="1076"/>
          <ac:spMkLst>
            <pc:docMk/>
            <pc:sldMk cId="1949350533" sldId="271"/>
            <ac:spMk id="4" creationId="{00000000-0000-0000-0000-000000000000}"/>
          </ac:spMkLst>
        </pc:spChg>
        <pc:spChg chg="mod">
          <ac:chgData name="Dinh Viet Sang" userId="693b233c-29db-4155-a84a-11e088d973ce" providerId="ADAL" clId="{256904D6-C624-44D2-95D7-38AF566D040A}" dt="2019-08-06T02:38:25.690" v="1220" actId="14100"/>
          <ac:spMkLst>
            <pc:docMk/>
            <pc:sldMk cId="1949350533" sldId="271"/>
            <ac:spMk id="76" creationId="{00000000-0000-0000-0000-000000000000}"/>
          </ac:spMkLst>
        </pc:spChg>
      </pc:sldChg>
      <pc:sldChg chg="modSp add">
        <pc:chgData name="Dinh Viet Sang" userId="693b233c-29db-4155-a84a-11e088d973ce" providerId="ADAL" clId="{256904D6-C624-44D2-95D7-38AF566D040A}" dt="2019-08-06T02:50:39.973" v="1552" actId="6549"/>
        <pc:sldMkLst>
          <pc:docMk/>
          <pc:sldMk cId="2169690450" sldId="272"/>
        </pc:sldMkLst>
        <pc:spChg chg="mod">
          <ac:chgData name="Dinh Viet Sang" userId="693b233c-29db-4155-a84a-11e088d973ce" providerId="ADAL" clId="{256904D6-C624-44D2-95D7-38AF566D040A}" dt="2019-08-06T02:50:39.973" v="1552" actId="6549"/>
          <ac:spMkLst>
            <pc:docMk/>
            <pc:sldMk cId="2169690450" sldId="272"/>
            <ac:spMk id="76" creationId="{00000000-0000-0000-0000-000000000000}"/>
          </ac:spMkLst>
        </pc:spChg>
      </pc:sldChg>
      <pc:sldChg chg="modSp add">
        <pc:chgData name="Dinh Viet Sang" userId="693b233c-29db-4155-a84a-11e088d973ce" providerId="ADAL" clId="{256904D6-C624-44D2-95D7-38AF566D040A}" dt="2019-08-06T02:50:44.267" v="1554" actId="14734"/>
        <pc:sldMkLst>
          <pc:docMk/>
          <pc:sldMk cId="2014281699" sldId="274"/>
        </pc:sldMkLst>
        <pc:graphicFrameChg chg="modGraphic">
          <ac:chgData name="Dinh Viet Sang" userId="693b233c-29db-4155-a84a-11e088d973ce" providerId="ADAL" clId="{256904D6-C624-44D2-95D7-38AF566D040A}" dt="2019-08-06T02:50:44.267" v="1554" actId="14734"/>
          <ac:graphicFrameMkLst>
            <pc:docMk/>
            <pc:sldMk cId="2014281699" sldId="274"/>
            <ac:graphicFrameMk id="21" creationId="{00000000-0000-0000-0000-000000000000}"/>
          </ac:graphicFrameMkLst>
        </pc:graphicFrameChg>
      </pc:sldChg>
      <pc:sldChg chg="delSp modSp add">
        <pc:chgData name="Dinh Viet Sang" userId="693b233c-29db-4155-a84a-11e088d973ce" providerId="ADAL" clId="{256904D6-C624-44D2-95D7-38AF566D040A}" dt="2019-08-06T02:50:58.557" v="1580" actId="1076"/>
        <pc:sldMkLst>
          <pc:docMk/>
          <pc:sldMk cId="1894793028" sldId="276"/>
        </pc:sldMkLst>
        <pc:spChg chg="mod">
          <ac:chgData name="Dinh Viet Sang" userId="693b233c-29db-4155-a84a-11e088d973ce" providerId="ADAL" clId="{256904D6-C624-44D2-95D7-38AF566D040A}" dt="2019-08-06T02:50:51.403" v="1578" actId="20577"/>
          <ac:spMkLst>
            <pc:docMk/>
            <pc:sldMk cId="1894793028" sldId="276"/>
            <ac:spMk id="2" creationId="{00000000-0000-0000-0000-000000000000}"/>
          </ac:spMkLst>
        </pc:spChg>
        <pc:spChg chg="del">
          <ac:chgData name="Dinh Viet Sang" userId="693b233c-29db-4155-a84a-11e088d973ce" providerId="ADAL" clId="{256904D6-C624-44D2-95D7-38AF566D040A}" dt="2019-08-06T02:43:16.345" v="1265" actId="478"/>
          <ac:spMkLst>
            <pc:docMk/>
            <pc:sldMk cId="1894793028" sldId="276"/>
            <ac:spMk id="6" creationId="{00000000-0000-0000-0000-000000000000}"/>
          </ac:spMkLst>
        </pc:spChg>
        <pc:spChg chg="mod">
          <ac:chgData name="Dinh Viet Sang" userId="693b233c-29db-4155-a84a-11e088d973ce" providerId="ADAL" clId="{256904D6-C624-44D2-95D7-38AF566D040A}" dt="2019-08-06T02:50:58.557" v="1580" actId="1076"/>
          <ac:spMkLst>
            <pc:docMk/>
            <pc:sldMk cId="1894793028" sldId="276"/>
            <ac:spMk id="7" creationId="{00000000-0000-0000-0000-000000000000}"/>
          </ac:spMkLst>
        </pc:spChg>
      </pc:sldChg>
      <pc:sldChg chg="add">
        <pc:chgData name="Dinh Viet Sang" userId="693b233c-29db-4155-a84a-11e088d973ce" providerId="ADAL" clId="{256904D6-C624-44D2-95D7-38AF566D040A}" dt="2019-08-06T02:08:39.763" v="567"/>
        <pc:sldMkLst>
          <pc:docMk/>
          <pc:sldMk cId="3411114" sldId="277"/>
        </pc:sldMkLst>
      </pc:sldChg>
      <pc:sldChg chg="add">
        <pc:chgData name="Dinh Viet Sang" userId="693b233c-29db-4155-a84a-11e088d973ce" providerId="ADAL" clId="{256904D6-C624-44D2-95D7-38AF566D040A}" dt="2019-08-06T02:08:39.763" v="567"/>
        <pc:sldMkLst>
          <pc:docMk/>
          <pc:sldMk cId="589865752" sldId="278"/>
        </pc:sldMkLst>
      </pc:sldChg>
      <pc:sldChg chg="modSp add">
        <pc:chgData name="Dinh Viet Sang" userId="693b233c-29db-4155-a84a-11e088d973ce" providerId="ADAL" clId="{256904D6-C624-44D2-95D7-38AF566D040A}" dt="2019-08-06T02:51:20.852" v="1582" actId="14100"/>
        <pc:sldMkLst>
          <pc:docMk/>
          <pc:sldMk cId="2243985537" sldId="279"/>
        </pc:sldMkLst>
        <pc:spChg chg="mod">
          <ac:chgData name="Dinh Viet Sang" userId="693b233c-29db-4155-a84a-11e088d973ce" providerId="ADAL" clId="{256904D6-C624-44D2-95D7-38AF566D040A}" dt="2019-08-06T02:51:20.852" v="1582" actId="14100"/>
          <ac:spMkLst>
            <pc:docMk/>
            <pc:sldMk cId="2243985537" sldId="279"/>
            <ac:spMk id="76" creationId="{00000000-0000-0000-0000-000000000000}"/>
          </ac:spMkLst>
        </pc:spChg>
      </pc:sldChg>
      <pc:sldChg chg="modSp add">
        <pc:chgData name="Dinh Viet Sang" userId="693b233c-29db-4155-a84a-11e088d973ce" providerId="ADAL" clId="{256904D6-C624-44D2-95D7-38AF566D040A}" dt="2019-08-06T02:51:26.753" v="1584" actId="1076"/>
        <pc:sldMkLst>
          <pc:docMk/>
          <pc:sldMk cId="2309258119" sldId="280"/>
        </pc:sldMkLst>
        <pc:spChg chg="mod">
          <ac:chgData name="Dinh Viet Sang" userId="693b233c-29db-4155-a84a-11e088d973ce" providerId="ADAL" clId="{256904D6-C624-44D2-95D7-38AF566D040A}" dt="2019-08-06T02:51:26.753" v="1584" actId="1076"/>
          <ac:spMkLst>
            <pc:docMk/>
            <pc:sldMk cId="2309258119" sldId="280"/>
            <ac:spMk id="3" creationId="{00000000-0000-0000-0000-000000000000}"/>
          </ac:spMkLst>
        </pc:spChg>
        <pc:spChg chg="mod">
          <ac:chgData name="Dinh Viet Sang" userId="693b233c-29db-4155-a84a-11e088d973ce" providerId="ADAL" clId="{256904D6-C624-44D2-95D7-38AF566D040A}" dt="2019-08-06T02:51:24.876" v="1583" actId="14100"/>
          <ac:spMkLst>
            <pc:docMk/>
            <pc:sldMk cId="2309258119" sldId="280"/>
            <ac:spMk id="76" creationId="{00000000-0000-0000-0000-000000000000}"/>
          </ac:spMkLst>
        </pc:spChg>
      </pc:sldChg>
      <pc:sldChg chg="modSp add">
        <pc:chgData name="Dinh Viet Sang" userId="693b233c-29db-4155-a84a-11e088d973ce" providerId="ADAL" clId="{256904D6-C624-44D2-95D7-38AF566D040A}" dt="2019-08-06T02:43:37.244" v="1271" actId="1076"/>
        <pc:sldMkLst>
          <pc:docMk/>
          <pc:sldMk cId="3328090590" sldId="281"/>
        </pc:sldMkLst>
        <pc:picChg chg="mod">
          <ac:chgData name="Dinh Viet Sang" userId="693b233c-29db-4155-a84a-11e088d973ce" providerId="ADAL" clId="{256904D6-C624-44D2-95D7-38AF566D040A}" dt="2019-08-06T02:43:37.244" v="1271" actId="1076"/>
          <ac:picMkLst>
            <pc:docMk/>
            <pc:sldMk cId="3328090590" sldId="281"/>
            <ac:picMk id="5" creationId="{00000000-0000-0000-0000-000000000000}"/>
          </ac:picMkLst>
        </pc:picChg>
      </pc:sldChg>
      <pc:sldChg chg="modSp add">
        <pc:chgData name="Dinh Viet Sang" userId="693b233c-29db-4155-a84a-11e088d973ce" providerId="ADAL" clId="{256904D6-C624-44D2-95D7-38AF566D040A}" dt="2019-08-06T02:51:37.251" v="1586" actId="1076"/>
        <pc:sldMkLst>
          <pc:docMk/>
          <pc:sldMk cId="2501761670" sldId="282"/>
        </pc:sldMkLst>
        <pc:spChg chg="mod">
          <ac:chgData name="Dinh Viet Sang" userId="693b233c-29db-4155-a84a-11e088d973ce" providerId="ADAL" clId="{256904D6-C624-44D2-95D7-38AF566D040A}" dt="2019-08-06T02:43:54.010" v="1304" actId="20577"/>
          <ac:spMkLst>
            <pc:docMk/>
            <pc:sldMk cId="2501761670" sldId="282"/>
            <ac:spMk id="2" creationId="{00000000-0000-0000-0000-000000000000}"/>
          </ac:spMkLst>
        </pc:spChg>
        <pc:spChg chg="mod">
          <ac:chgData name="Dinh Viet Sang" userId="693b233c-29db-4155-a84a-11e088d973ce" providerId="ADAL" clId="{256904D6-C624-44D2-95D7-38AF566D040A}" dt="2019-08-06T02:51:37.251" v="1586" actId="1076"/>
          <ac:spMkLst>
            <pc:docMk/>
            <pc:sldMk cId="2501761670" sldId="282"/>
            <ac:spMk id="8" creationId="{00000000-0000-0000-0000-000000000000}"/>
          </ac:spMkLst>
        </pc:spChg>
      </pc:sldChg>
      <pc:sldChg chg="modSp add">
        <pc:chgData name="Dinh Viet Sang" userId="693b233c-29db-4155-a84a-11e088d973ce" providerId="ADAL" clId="{256904D6-C624-44D2-95D7-38AF566D040A}" dt="2019-08-06T02:51:47.317" v="1589" actId="1076"/>
        <pc:sldMkLst>
          <pc:docMk/>
          <pc:sldMk cId="3845642885" sldId="284"/>
        </pc:sldMkLst>
        <pc:spChg chg="mod">
          <ac:chgData name="Dinh Viet Sang" userId="693b233c-29db-4155-a84a-11e088d973ce" providerId="ADAL" clId="{256904D6-C624-44D2-95D7-38AF566D040A}" dt="2019-08-06T02:51:47.317" v="1589" actId="1076"/>
          <ac:spMkLst>
            <pc:docMk/>
            <pc:sldMk cId="3845642885" sldId="284"/>
            <ac:spMk id="7" creationId="{00000000-0000-0000-0000-000000000000}"/>
          </ac:spMkLst>
        </pc:spChg>
        <pc:spChg chg="mod">
          <ac:chgData name="Dinh Viet Sang" userId="693b233c-29db-4155-a84a-11e088d973ce" providerId="ADAL" clId="{256904D6-C624-44D2-95D7-38AF566D040A}" dt="2019-08-06T02:51:42.251" v="1587" actId="14100"/>
          <ac:spMkLst>
            <pc:docMk/>
            <pc:sldMk cId="3845642885" sldId="284"/>
            <ac:spMk id="76" creationId="{00000000-0000-0000-0000-000000000000}"/>
          </ac:spMkLst>
        </pc:spChg>
      </pc:sldChg>
      <pc:sldChg chg="modSp add">
        <pc:chgData name="Dinh Viet Sang" userId="693b233c-29db-4155-a84a-11e088d973ce" providerId="ADAL" clId="{256904D6-C624-44D2-95D7-38AF566D040A}" dt="2019-08-06T02:51:55.079" v="1591" actId="27636"/>
        <pc:sldMkLst>
          <pc:docMk/>
          <pc:sldMk cId="1718806909" sldId="285"/>
        </pc:sldMkLst>
        <pc:spChg chg="mod">
          <ac:chgData name="Dinh Viet Sang" userId="693b233c-29db-4155-a84a-11e088d973ce" providerId="ADAL" clId="{256904D6-C624-44D2-95D7-38AF566D040A}" dt="2019-08-06T02:51:55.079" v="1591" actId="27636"/>
          <ac:spMkLst>
            <pc:docMk/>
            <pc:sldMk cId="1718806909" sldId="285"/>
            <ac:spMk id="76" creationId="{00000000-0000-0000-0000-000000000000}"/>
          </ac:spMkLst>
        </pc:spChg>
      </pc:sldChg>
      <pc:sldChg chg="modSp add">
        <pc:chgData name="Dinh Viet Sang" userId="693b233c-29db-4155-a84a-11e088d973ce" providerId="ADAL" clId="{256904D6-C624-44D2-95D7-38AF566D040A}" dt="2019-08-06T02:51:58.963" v="1592" actId="14100"/>
        <pc:sldMkLst>
          <pc:docMk/>
          <pc:sldMk cId="1759182206" sldId="286"/>
        </pc:sldMkLst>
        <pc:spChg chg="mod">
          <ac:chgData name="Dinh Viet Sang" userId="693b233c-29db-4155-a84a-11e088d973ce" providerId="ADAL" clId="{256904D6-C624-44D2-95D7-38AF566D040A}" dt="2019-08-06T02:51:58.963" v="1592" actId="14100"/>
          <ac:spMkLst>
            <pc:docMk/>
            <pc:sldMk cId="1759182206" sldId="286"/>
            <ac:spMk id="76" creationId="{00000000-0000-0000-0000-000000000000}"/>
          </ac:spMkLst>
        </pc:spChg>
      </pc:sldChg>
      <pc:sldChg chg="modSp add">
        <pc:chgData name="Dinh Viet Sang" userId="693b233c-29db-4155-a84a-11e088d973ce" providerId="ADAL" clId="{256904D6-C624-44D2-95D7-38AF566D040A}" dt="2019-08-06T02:44:31.159" v="1310" actId="14100"/>
        <pc:sldMkLst>
          <pc:docMk/>
          <pc:sldMk cId="3328806007" sldId="288"/>
        </pc:sldMkLst>
        <pc:spChg chg="mod">
          <ac:chgData name="Dinh Viet Sang" userId="693b233c-29db-4155-a84a-11e088d973ce" providerId="ADAL" clId="{256904D6-C624-44D2-95D7-38AF566D040A}" dt="2019-08-06T02:44:31.159" v="1310" actId="14100"/>
          <ac:spMkLst>
            <pc:docMk/>
            <pc:sldMk cId="3328806007" sldId="288"/>
            <ac:spMk id="76" creationId="{00000000-0000-0000-0000-000000000000}"/>
          </ac:spMkLst>
        </pc:spChg>
      </pc:sldChg>
      <pc:sldChg chg="modSp add">
        <pc:chgData name="Dinh Viet Sang" userId="693b233c-29db-4155-a84a-11e088d973ce" providerId="ADAL" clId="{256904D6-C624-44D2-95D7-38AF566D040A}" dt="2019-08-06T02:44:40.032" v="1312" actId="14100"/>
        <pc:sldMkLst>
          <pc:docMk/>
          <pc:sldMk cId="3707827124" sldId="289"/>
        </pc:sldMkLst>
        <pc:spChg chg="mod">
          <ac:chgData name="Dinh Viet Sang" userId="693b233c-29db-4155-a84a-11e088d973ce" providerId="ADAL" clId="{256904D6-C624-44D2-95D7-38AF566D040A}" dt="2019-08-06T02:44:40.032" v="1312" actId="14100"/>
          <ac:spMkLst>
            <pc:docMk/>
            <pc:sldMk cId="3707827124" sldId="289"/>
            <ac:spMk id="76" creationId="{00000000-0000-0000-0000-000000000000}"/>
          </ac:spMkLst>
        </pc:spChg>
      </pc:sldChg>
      <pc:sldChg chg="modSp add">
        <pc:chgData name="Dinh Viet Sang" userId="693b233c-29db-4155-a84a-11e088d973ce" providerId="ADAL" clId="{256904D6-C624-44D2-95D7-38AF566D040A}" dt="2019-08-06T02:52:17.143" v="1595" actId="1076"/>
        <pc:sldMkLst>
          <pc:docMk/>
          <pc:sldMk cId="4052207906" sldId="291"/>
        </pc:sldMkLst>
        <pc:spChg chg="mod">
          <ac:chgData name="Dinh Viet Sang" userId="693b233c-29db-4155-a84a-11e088d973ce" providerId="ADAL" clId="{256904D6-C624-44D2-95D7-38AF566D040A}" dt="2019-08-06T02:52:17.143" v="1595" actId="1076"/>
          <ac:spMkLst>
            <pc:docMk/>
            <pc:sldMk cId="4052207906" sldId="291"/>
            <ac:spMk id="3" creationId="{00000000-0000-0000-0000-000000000000}"/>
          </ac:spMkLst>
        </pc:spChg>
        <pc:spChg chg="mod">
          <ac:chgData name="Dinh Viet Sang" userId="693b233c-29db-4155-a84a-11e088d973ce" providerId="ADAL" clId="{256904D6-C624-44D2-95D7-38AF566D040A}" dt="2019-08-06T02:52:15.112" v="1594" actId="14100"/>
          <ac:spMkLst>
            <pc:docMk/>
            <pc:sldMk cId="4052207906" sldId="291"/>
            <ac:spMk id="76" creationId="{00000000-0000-0000-0000-000000000000}"/>
          </ac:spMkLst>
        </pc:spChg>
      </pc:sldChg>
      <pc:sldChg chg="modSp add">
        <pc:chgData name="Dinh Viet Sang" userId="693b233c-29db-4155-a84a-11e088d973ce" providerId="ADAL" clId="{256904D6-C624-44D2-95D7-38AF566D040A}" dt="2019-08-06T02:50:03.835" v="1516" actId="1076"/>
        <pc:sldMkLst>
          <pc:docMk/>
          <pc:sldMk cId="2629452703" sldId="292"/>
        </pc:sldMkLst>
        <pc:spChg chg="mod">
          <ac:chgData name="Dinh Viet Sang" userId="693b233c-29db-4155-a84a-11e088d973ce" providerId="ADAL" clId="{256904D6-C624-44D2-95D7-38AF566D040A}" dt="2019-08-06T02:50:03.835" v="1516" actId="1076"/>
          <ac:spMkLst>
            <pc:docMk/>
            <pc:sldMk cId="2629452703" sldId="292"/>
            <ac:spMk id="3" creationId="{00000000-0000-0000-0000-000000000000}"/>
          </ac:spMkLst>
        </pc:spChg>
        <pc:spChg chg="mod">
          <ac:chgData name="Dinh Viet Sang" userId="693b233c-29db-4155-a84a-11e088d973ce" providerId="ADAL" clId="{256904D6-C624-44D2-95D7-38AF566D040A}" dt="2019-08-06T02:50:02.428" v="1515" actId="14100"/>
          <ac:spMkLst>
            <pc:docMk/>
            <pc:sldMk cId="2629452703" sldId="292"/>
            <ac:spMk id="76" creationId="{00000000-0000-0000-0000-000000000000}"/>
          </ac:spMkLst>
        </pc:spChg>
      </pc:sldChg>
      <pc:sldChg chg="modSp add">
        <pc:chgData name="Dinh Viet Sang" userId="693b233c-29db-4155-a84a-11e088d973ce" providerId="ADAL" clId="{256904D6-C624-44D2-95D7-38AF566D040A}" dt="2019-08-06T02:52:11.812" v="1593" actId="1076"/>
        <pc:sldMkLst>
          <pc:docMk/>
          <pc:sldMk cId="3055573546" sldId="293"/>
        </pc:sldMkLst>
        <pc:spChg chg="mod">
          <ac:chgData name="Dinh Viet Sang" userId="693b233c-29db-4155-a84a-11e088d973ce" providerId="ADAL" clId="{256904D6-C624-44D2-95D7-38AF566D040A}" dt="2019-08-06T02:44:46.095" v="1339" actId="20577"/>
          <ac:spMkLst>
            <pc:docMk/>
            <pc:sldMk cId="3055573546" sldId="293"/>
            <ac:spMk id="2" creationId="{00000000-0000-0000-0000-000000000000}"/>
          </ac:spMkLst>
        </pc:spChg>
        <pc:spChg chg="mod">
          <ac:chgData name="Dinh Viet Sang" userId="693b233c-29db-4155-a84a-11e088d973ce" providerId="ADAL" clId="{256904D6-C624-44D2-95D7-38AF566D040A}" dt="2019-08-06T02:52:11.812" v="1593" actId="1076"/>
          <ac:spMkLst>
            <pc:docMk/>
            <pc:sldMk cId="3055573546" sldId="293"/>
            <ac:spMk id="8" creationId="{00000000-0000-0000-0000-000000000000}"/>
          </ac:spMkLst>
        </pc:spChg>
      </pc:sldChg>
      <pc:sldChg chg="modSp add">
        <pc:chgData name="Dinh Viet Sang" userId="693b233c-29db-4155-a84a-11e088d973ce" providerId="ADAL" clId="{256904D6-C624-44D2-95D7-38AF566D040A}" dt="2019-08-06T02:45:02.511" v="1345" actId="1076"/>
        <pc:sldMkLst>
          <pc:docMk/>
          <pc:sldMk cId="2914779847" sldId="294"/>
        </pc:sldMkLst>
        <pc:picChg chg="mod">
          <ac:chgData name="Dinh Viet Sang" userId="693b233c-29db-4155-a84a-11e088d973ce" providerId="ADAL" clId="{256904D6-C624-44D2-95D7-38AF566D040A}" dt="2019-08-06T02:45:02.511" v="1345" actId="1076"/>
          <ac:picMkLst>
            <pc:docMk/>
            <pc:sldMk cId="2914779847" sldId="294"/>
            <ac:picMk id="6" creationId="{00000000-0000-0000-0000-000000000000}"/>
          </ac:picMkLst>
        </pc:picChg>
      </pc:sldChg>
      <pc:sldChg chg="modSp add">
        <pc:chgData name="Dinh Viet Sang" userId="693b233c-29db-4155-a84a-11e088d973ce" providerId="ADAL" clId="{256904D6-C624-44D2-95D7-38AF566D040A}" dt="2019-08-06T02:45:48.024" v="1393" actId="1076"/>
        <pc:sldMkLst>
          <pc:docMk/>
          <pc:sldMk cId="3105056264" sldId="296"/>
        </pc:sldMkLst>
        <pc:spChg chg="mod">
          <ac:chgData name="Dinh Viet Sang" userId="693b233c-29db-4155-a84a-11e088d973ce" providerId="ADAL" clId="{256904D6-C624-44D2-95D7-38AF566D040A}" dt="2019-08-06T02:45:46.298" v="1392" actId="14100"/>
          <ac:spMkLst>
            <pc:docMk/>
            <pc:sldMk cId="3105056264" sldId="296"/>
            <ac:spMk id="76" creationId="{00000000-0000-0000-0000-000000000000}"/>
          </ac:spMkLst>
        </pc:spChg>
        <pc:picChg chg="mod">
          <ac:chgData name="Dinh Viet Sang" userId="693b233c-29db-4155-a84a-11e088d973ce" providerId="ADAL" clId="{256904D6-C624-44D2-95D7-38AF566D040A}" dt="2019-08-06T02:45:48.024" v="1393" actId="1076"/>
          <ac:picMkLst>
            <pc:docMk/>
            <pc:sldMk cId="3105056264" sldId="296"/>
            <ac:picMk id="8" creationId="{00000000-0000-0000-0000-000000000000}"/>
          </ac:picMkLst>
        </pc:picChg>
      </pc:sldChg>
      <pc:sldChg chg="modSp add">
        <pc:chgData name="Dinh Viet Sang" userId="693b233c-29db-4155-a84a-11e088d973ce" providerId="ADAL" clId="{256904D6-C624-44D2-95D7-38AF566D040A}" dt="2019-08-06T02:46:01.158" v="1399" actId="14100"/>
        <pc:sldMkLst>
          <pc:docMk/>
          <pc:sldMk cId="2323011043" sldId="297"/>
        </pc:sldMkLst>
        <pc:spChg chg="mod">
          <ac:chgData name="Dinh Viet Sang" userId="693b233c-29db-4155-a84a-11e088d973ce" providerId="ADAL" clId="{256904D6-C624-44D2-95D7-38AF566D040A}" dt="2019-08-06T02:46:01.158" v="1399" actId="14100"/>
          <ac:spMkLst>
            <pc:docMk/>
            <pc:sldMk cId="2323011043" sldId="297"/>
            <ac:spMk id="76" creationId="{00000000-0000-0000-0000-000000000000}"/>
          </ac:spMkLst>
        </pc:spChg>
      </pc:sldChg>
      <pc:sldChg chg="modSp add">
        <pc:chgData name="Dinh Viet Sang" userId="693b233c-29db-4155-a84a-11e088d973ce" providerId="ADAL" clId="{256904D6-C624-44D2-95D7-38AF566D040A}" dt="2019-08-06T02:52:50.126" v="1599" actId="1076"/>
        <pc:sldMkLst>
          <pc:docMk/>
          <pc:sldMk cId="3930730917" sldId="298"/>
        </pc:sldMkLst>
        <pc:spChg chg="mod">
          <ac:chgData name="Dinh Viet Sang" userId="693b233c-29db-4155-a84a-11e088d973ce" providerId="ADAL" clId="{256904D6-C624-44D2-95D7-38AF566D040A}" dt="2019-08-06T02:52:50.126" v="1599" actId="1076"/>
          <ac:spMkLst>
            <pc:docMk/>
            <pc:sldMk cId="3930730917" sldId="298"/>
            <ac:spMk id="3" creationId="{00000000-0000-0000-0000-000000000000}"/>
          </ac:spMkLst>
        </pc:spChg>
        <pc:spChg chg="mod">
          <ac:chgData name="Dinh Viet Sang" userId="693b233c-29db-4155-a84a-11e088d973ce" providerId="ADAL" clId="{256904D6-C624-44D2-95D7-38AF566D040A}" dt="2019-08-06T02:52:47.604" v="1598" actId="14100"/>
          <ac:spMkLst>
            <pc:docMk/>
            <pc:sldMk cId="3930730917" sldId="298"/>
            <ac:spMk id="76" creationId="{00000000-0000-0000-0000-000000000000}"/>
          </ac:spMkLst>
        </pc:spChg>
      </pc:sldChg>
      <pc:sldChg chg="modSp add">
        <pc:chgData name="Dinh Viet Sang" userId="693b233c-29db-4155-a84a-11e088d973ce" providerId="ADAL" clId="{256904D6-C624-44D2-95D7-38AF566D040A}" dt="2019-08-06T02:52:33.110" v="1597" actId="14100"/>
        <pc:sldMkLst>
          <pc:docMk/>
          <pc:sldMk cId="3904151141" sldId="299"/>
        </pc:sldMkLst>
        <pc:spChg chg="mod">
          <ac:chgData name="Dinh Viet Sang" userId="693b233c-29db-4155-a84a-11e088d973ce" providerId="ADAL" clId="{256904D6-C624-44D2-95D7-38AF566D040A}" dt="2019-08-06T02:52:33.110" v="1597" actId="14100"/>
          <ac:spMkLst>
            <pc:docMk/>
            <pc:sldMk cId="3904151141" sldId="299"/>
            <ac:spMk id="76" creationId="{00000000-0000-0000-0000-000000000000}"/>
          </ac:spMkLst>
        </pc:spChg>
      </pc:sldChg>
      <pc:sldChg chg="modSp add">
        <pc:chgData name="Dinh Viet Sang" userId="693b233c-29db-4155-a84a-11e088d973ce" providerId="ADAL" clId="{256904D6-C624-44D2-95D7-38AF566D040A}" dt="2019-08-06T02:46:06.090" v="1424" actId="20577"/>
        <pc:sldMkLst>
          <pc:docMk/>
          <pc:sldMk cId="2107586603" sldId="300"/>
        </pc:sldMkLst>
        <pc:spChg chg="mod">
          <ac:chgData name="Dinh Viet Sang" userId="693b233c-29db-4155-a84a-11e088d973ce" providerId="ADAL" clId="{256904D6-C624-44D2-95D7-38AF566D040A}" dt="2019-08-06T02:46:06.090" v="1424" actId="20577"/>
          <ac:spMkLst>
            <pc:docMk/>
            <pc:sldMk cId="2107586603" sldId="300"/>
            <ac:spMk id="2" creationId="{00000000-0000-0000-0000-000000000000}"/>
          </ac:spMkLst>
        </pc:spChg>
        <pc:spChg chg="mod">
          <ac:chgData name="Dinh Viet Sang" userId="693b233c-29db-4155-a84a-11e088d973ce" providerId="ADAL" clId="{256904D6-C624-44D2-95D7-38AF566D040A}" dt="2019-08-06T02:08:40.010" v="574" actId="27636"/>
          <ac:spMkLst>
            <pc:docMk/>
            <pc:sldMk cId="2107586603" sldId="300"/>
            <ac:spMk id="76" creationId="{00000000-0000-0000-0000-000000000000}"/>
          </ac:spMkLst>
        </pc:spChg>
      </pc:sldChg>
      <pc:sldChg chg="modSp add">
        <pc:chgData name="Dinh Viet Sang" userId="693b233c-29db-4155-a84a-11e088d973ce" providerId="ADAL" clId="{256904D6-C624-44D2-95D7-38AF566D040A}" dt="2019-08-06T02:46:11.070" v="1450" actId="20577"/>
        <pc:sldMkLst>
          <pc:docMk/>
          <pc:sldMk cId="1848626165" sldId="301"/>
        </pc:sldMkLst>
        <pc:spChg chg="mod">
          <ac:chgData name="Dinh Viet Sang" userId="693b233c-29db-4155-a84a-11e088d973ce" providerId="ADAL" clId="{256904D6-C624-44D2-95D7-38AF566D040A}" dt="2019-08-06T02:46:11.070" v="1450" actId="20577"/>
          <ac:spMkLst>
            <pc:docMk/>
            <pc:sldMk cId="1848626165" sldId="301"/>
            <ac:spMk id="2" creationId="{00000000-0000-0000-0000-000000000000}"/>
          </ac:spMkLst>
        </pc:spChg>
      </pc:sldChg>
      <pc:sldChg chg="modSp add">
        <pc:chgData name="Dinh Viet Sang" userId="693b233c-29db-4155-a84a-11e088d973ce" providerId="ADAL" clId="{256904D6-C624-44D2-95D7-38AF566D040A}" dt="2019-08-06T02:46:47.935" v="1460" actId="1076"/>
        <pc:sldMkLst>
          <pc:docMk/>
          <pc:sldMk cId="2046778157" sldId="302"/>
        </pc:sldMkLst>
        <pc:picChg chg="mod">
          <ac:chgData name="Dinh Viet Sang" userId="693b233c-29db-4155-a84a-11e088d973ce" providerId="ADAL" clId="{256904D6-C624-44D2-95D7-38AF566D040A}" dt="2019-08-06T02:46:47.935" v="1460" actId="1076"/>
          <ac:picMkLst>
            <pc:docMk/>
            <pc:sldMk cId="2046778157" sldId="302"/>
            <ac:picMk id="11" creationId="{00B494CF-91C2-4CEB-8EA5-C92F905F9222}"/>
          </ac:picMkLst>
        </pc:picChg>
      </pc:sldChg>
      <pc:sldChg chg="delSp modSp add">
        <pc:chgData name="Dinh Viet Sang" userId="693b233c-29db-4155-a84a-11e088d973ce" providerId="ADAL" clId="{256904D6-C624-44D2-95D7-38AF566D040A}" dt="2019-08-06T02:53:14.843" v="1603" actId="14100"/>
        <pc:sldMkLst>
          <pc:docMk/>
          <pc:sldMk cId="2375375419" sldId="303"/>
        </pc:sldMkLst>
        <pc:spChg chg="del">
          <ac:chgData name="Dinh Viet Sang" userId="693b233c-29db-4155-a84a-11e088d973ce" providerId="ADAL" clId="{256904D6-C624-44D2-95D7-38AF566D040A}" dt="2019-08-06T02:47:14.376" v="1470" actId="478"/>
          <ac:spMkLst>
            <pc:docMk/>
            <pc:sldMk cId="2375375419" sldId="303"/>
            <ac:spMk id="3" creationId="{00000000-0000-0000-0000-000000000000}"/>
          </ac:spMkLst>
        </pc:spChg>
        <pc:spChg chg="mod">
          <ac:chgData name="Dinh Viet Sang" userId="693b233c-29db-4155-a84a-11e088d973ce" providerId="ADAL" clId="{256904D6-C624-44D2-95D7-38AF566D040A}" dt="2019-08-06T02:53:14.843" v="1603" actId="14100"/>
          <ac:spMkLst>
            <pc:docMk/>
            <pc:sldMk cId="2375375419" sldId="303"/>
            <ac:spMk id="76" creationId="{00000000-0000-0000-0000-000000000000}"/>
          </ac:spMkLst>
        </pc:spChg>
        <pc:picChg chg="mod">
          <ac:chgData name="Dinh Viet Sang" userId="693b233c-29db-4155-a84a-11e088d973ce" providerId="ADAL" clId="{256904D6-C624-44D2-95D7-38AF566D040A}" dt="2019-08-06T02:47:26.823" v="1478" actId="1076"/>
          <ac:picMkLst>
            <pc:docMk/>
            <pc:sldMk cId="2375375419" sldId="303"/>
            <ac:picMk id="6" creationId="{00000000-0000-0000-0000-000000000000}"/>
          </ac:picMkLst>
        </pc:picChg>
      </pc:sldChg>
      <pc:sldChg chg="delSp modSp add">
        <pc:chgData name="Dinh Viet Sang" userId="693b233c-29db-4155-a84a-11e088d973ce" providerId="ADAL" clId="{256904D6-C624-44D2-95D7-38AF566D040A}" dt="2019-08-06T02:48:05.314" v="1486" actId="14100"/>
        <pc:sldMkLst>
          <pc:docMk/>
          <pc:sldMk cId="3185308612" sldId="304"/>
        </pc:sldMkLst>
        <pc:spChg chg="del mod">
          <ac:chgData name="Dinh Viet Sang" userId="693b233c-29db-4155-a84a-11e088d973ce" providerId="ADAL" clId="{256904D6-C624-44D2-95D7-38AF566D040A}" dt="2019-08-06T02:47:58.454" v="1483" actId="478"/>
          <ac:spMkLst>
            <pc:docMk/>
            <pc:sldMk cId="3185308612" sldId="304"/>
            <ac:spMk id="3" creationId="{00000000-0000-0000-0000-000000000000}"/>
          </ac:spMkLst>
        </pc:spChg>
        <pc:spChg chg="mod">
          <ac:chgData name="Dinh Viet Sang" userId="693b233c-29db-4155-a84a-11e088d973ce" providerId="ADAL" clId="{256904D6-C624-44D2-95D7-38AF566D040A}" dt="2019-08-06T02:48:05.314" v="1486" actId="14100"/>
          <ac:spMkLst>
            <pc:docMk/>
            <pc:sldMk cId="3185308612" sldId="304"/>
            <ac:spMk id="76" creationId="{00000000-0000-0000-0000-000000000000}"/>
          </ac:spMkLst>
        </pc:spChg>
      </pc:sldChg>
      <pc:sldChg chg="modSp add">
        <pc:chgData name="Dinh Viet Sang" userId="693b233c-29db-4155-a84a-11e088d973ce" providerId="ADAL" clId="{256904D6-C624-44D2-95D7-38AF566D040A}" dt="2019-08-06T02:38:34.555" v="1221" actId="1076"/>
        <pc:sldMkLst>
          <pc:docMk/>
          <pc:sldMk cId="2017746521" sldId="306"/>
        </pc:sldMkLst>
        <pc:picChg chg="mod">
          <ac:chgData name="Dinh Viet Sang" userId="693b233c-29db-4155-a84a-11e088d973ce" providerId="ADAL" clId="{256904D6-C624-44D2-95D7-38AF566D040A}" dt="2019-08-06T02:38:34.555" v="1221" actId="1076"/>
          <ac:picMkLst>
            <pc:docMk/>
            <pc:sldMk cId="2017746521" sldId="306"/>
            <ac:picMk id="1026" creationId="{00000000-0000-0000-0000-000000000000}"/>
          </ac:picMkLst>
        </pc:picChg>
      </pc:sldChg>
      <pc:sldChg chg="modSp add">
        <pc:chgData name="Dinh Viet Sang" userId="693b233c-29db-4155-a84a-11e088d973ce" providerId="ADAL" clId="{256904D6-C624-44D2-95D7-38AF566D040A}" dt="2019-08-06T02:47:50.966" v="1481" actId="1076"/>
        <pc:sldMkLst>
          <pc:docMk/>
          <pc:sldMk cId="1368490080" sldId="307"/>
        </pc:sldMkLst>
        <pc:spChg chg="mod">
          <ac:chgData name="Dinh Viet Sang" userId="693b233c-29db-4155-a84a-11e088d973ce" providerId="ADAL" clId="{256904D6-C624-44D2-95D7-38AF566D040A}" dt="2019-08-06T02:47:49.173" v="1480" actId="14100"/>
          <ac:spMkLst>
            <pc:docMk/>
            <pc:sldMk cId="1368490080" sldId="307"/>
            <ac:spMk id="76" creationId="{00000000-0000-0000-0000-000000000000}"/>
          </ac:spMkLst>
        </pc:spChg>
        <pc:picChg chg="mod">
          <ac:chgData name="Dinh Viet Sang" userId="693b233c-29db-4155-a84a-11e088d973ce" providerId="ADAL" clId="{256904D6-C624-44D2-95D7-38AF566D040A}" dt="2019-08-06T02:47:50.966" v="1481" actId="1076"/>
          <ac:picMkLst>
            <pc:docMk/>
            <pc:sldMk cId="1368490080" sldId="307"/>
            <ac:picMk id="2050" creationId="{00000000-0000-0000-0000-000000000000}"/>
          </ac:picMkLst>
        </pc:picChg>
      </pc:sldChg>
      <pc:sldChg chg="addSp modSp add">
        <pc:chgData name="Dinh Viet Sang" userId="693b233c-29db-4155-a84a-11e088d973ce" providerId="ADAL" clId="{256904D6-C624-44D2-95D7-38AF566D040A}" dt="2019-08-08T02:03:20.129" v="1604"/>
        <pc:sldMkLst>
          <pc:docMk/>
          <pc:sldMk cId="259846738" sldId="310"/>
        </pc:sldMkLst>
        <pc:picChg chg="mod">
          <ac:chgData name="Dinh Viet Sang" userId="693b233c-29db-4155-a84a-11e088d973ce" providerId="ADAL" clId="{256904D6-C624-44D2-95D7-38AF566D040A}" dt="2019-08-06T02:04:52.012" v="525" actId="1076"/>
          <ac:picMkLst>
            <pc:docMk/>
            <pc:sldMk cId="259846738" sldId="310"/>
            <ac:picMk id="6" creationId="{00000000-0000-0000-0000-000000000000}"/>
          </ac:picMkLst>
        </pc:picChg>
        <pc:inkChg chg="add">
          <ac:chgData name="Dinh Viet Sang" userId="693b233c-29db-4155-a84a-11e088d973ce" providerId="ADAL" clId="{256904D6-C624-44D2-95D7-38AF566D040A}" dt="2019-08-08T02:03:20.129" v="1604"/>
          <ac:inkMkLst>
            <pc:docMk/>
            <pc:sldMk cId="259846738" sldId="310"/>
            <ac:inkMk id="3" creationId="{3C501923-5851-4C2B-8E43-E7522BB81810}"/>
          </ac:inkMkLst>
        </pc:inkChg>
      </pc:sldChg>
      <pc:sldChg chg="modSp add">
        <pc:chgData name="Dinh Viet Sang" userId="693b233c-29db-4155-a84a-11e088d973ce" providerId="ADAL" clId="{256904D6-C624-44D2-95D7-38AF566D040A}" dt="2019-08-06T02:04:46.693" v="524" actId="14100"/>
        <pc:sldMkLst>
          <pc:docMk/>
          <pc:sldMk cId="2700984406" sldId="311"/>
        </pc:sldMkLst>
        <pc:picChg chg="mod">
          <ac:chgData name="Dinh Viet Sang" userId="693b233c-29db-4155-a84a-11e088d973ce" providerId="ADAL" clId="{256904D6-C624-44D2-95D7-38AF566D040A}" dt="2019-08-06T02:04:46.693" v="524" actId="14100"/>
          <ac:picMkLst>
            <pc:docMk/>
            <pc:sldMk cId="2700984406" sldId="311"/>
            <ac:picMk id="3" creationId="{00000000-0000-0000-0000-000000000000}"/>
          </ac:picMkLst>
        </pc:picChg>
      </pc:sldChg>
      <pc:sldChg chg="modSp add">
        <pc:chgData name="Dinh Viet Sang" userId="693b233c-29db-4155-a84a-11e088d973ce" providerId="ADAL" clId="{256904D6-C624-44D2-95D7-38AF566D040A}" dt="2019-08-06T02:05:19.953" v="531" actId="14100"/>
        <pc:sldMkLst>
          <pc:docMk/>
          <pc:sldMk cId="1214486397" sldId="312"/>
        </pc:sldMkLst>
        <pc:picChg chg="mod">
          <ac:chgData name="Dinh Viet Sang" userId="693b233c-29db-4155-a84a-11e088d973ce" providerId="ADAL" clId="{256904D6-C624-44D2-95D7-38AF566D040A}" dt="2019-08-06T02:05:19.953" v="531" actId="14100"/>
          <ac:picMkLst>
            <pc:docMk/>
            <pc:sldMk cId="1214486397" sldId="312"/>
            <ac:picMk id="6" creationId="{00000000-0000-0000-0000-000000000000}"/>
          </ac:picMkLst>
        </pc:picChg>
      </pc:sldChg>
      <pc:sldChg chg="modSp add">
        <pc:chgData name="Dinh Viet Sang" userId="693b233c-29db-4155-a84a-11e088d973ce" providerId="ADAL" clId="{256904D6-C624-44D2-95D7-38AF566D040A}" dt="2019-08-06T02:05:34.908" v="533" actId="14100"/>
        <pc:sldMkLst>
          <pc:docMk/>
          <pc:sldMk cId="2094764649" sldId="313"/>
        </pc:sldMkLst>
        <pc:picChg chg="mod">
          <ac:chgData name="Dinh Viet Sang" userId="693b233c-29db-4155-a84a-11e088d973ce" providerId="ADAL" clId="{256904D6-C624-44D2-95D7-38AF566D040A}" dt="2019-08-06T02:05:34.908" v="533" actId="14100"/>
          <ac:picMkLst>
            <pc:docMk/>
            <pc:sldMk cId="2094764649" sldId="313"/>
            <ac:picMk id="5" creationId="{00000000-0000-0000-0000-000000000000}"/>
          </ac:picMkLst>
        </pc:picChg>
      </pc:sldChg>
      <pc:sldChg chg="modSp add">
        <pc:chgData name="Dinh Viet Sang" userId="693b233c-29db-4155-a84a-11e088d973ce" providerId="ADAL" clId="{256904D6-C624-44D2-95D7-38AF566D040A}" dt="2019-08-06T02:05:40.164" v="535" actId="14100"/>
        <pc:sldMkLst>
          <pc:docMk/>
          <pc:sldMk cId="220572153" sldId="314"/>
        </pc:sldMkLst>
        <pc:picChg chg="mod">
          <ac:chgData name="Dinh Viet Sang" userId="693b233c-29db-4155-a84a-11e088d973ce" providerId="ADAL" clId="{256904D6-C624-44D2-95D7-38AF566D040A}" dt="2019-08-06T02:05:40.164" v="535" actId="14100"/>
          <ac:picMkLst>
            <pc:docMk/>
            <pc:sldMk cId="220572153" sldId="314"/>
            <ac:picMk id="6" creationId="{00000000-0000-0000-0000-000000000000}"/>
          </ac:picMkLst>
        </pc:picChg>
      </pc:sldChg>
      <pc:sldChg chg="modSp add">
        <pc:chgData name="Dinh Viet Sang" userId="693b233c-29db-4155-a84a-11e088d973ce" providerId="ADAL" clId="{256904D6-C624-44D2-95D7-38AF566D040A}" dt="2019-08-06T02:05:44.684" v="537" actId="14100"/>
        <pc:sldMkLst>
          <pc:docMk/>
          <pc:sldMk cId="2477198235" sldId="315"/>
        </pc:sldMkLst>
        <pc:picChg chg="mod">
          <ac:chgData name="Dinh Viet Sang" userId="693b233c-29db-4155-a84a-11e088d973ce" providerId="ADAL" clId="{256904D6-C624-44D2-95D7-38AF566D040A}" dt="2019-08-06T02:05:44.684" v="537" actId="14100"/>
          <ac:picMkLst>
            <pc:docMk/>
            <pc:sldMk cId="2477198235" sldId="315"/>
            <ac:picMk id="5" creationId="{00000000-0000-0000-0000-000000000000}"/>
          </ac:picMkLst>
        </pc:picChg>
      </pc:sldChg>
      <pc:sldChg chg="modSp add">
        <pc:chgData name="Dinh Viet Sang" userId="693b233c-29db-4155-a84a-11e088d973ce" providerId="ADAL" clId="{256904D6-C624-44D2-95D7-38AF566D040A}" dt="2019-08-06T02:05:48.740" v="539" actId="14100"/>
        <pc:sldMkLst>
          <pc:docMk/>
          <pc:sldMk cId="2960386564" sldId="316"/>
        </pc:sldMkLst>
        <pc:picChg chg="mod">
          <ac:chgData name="Dinh Viet Sang" userId="693b233c-29db-4155-a84a-11e088d973ce" providerId="ADAL" clId="{256904D6-C624-44D2-95D7-38AF566D040A}" dt="2019-08-06T02:05:48.740" v="539" actId="14100"/>
          <ac:picMkLst>
            <pc:docMk/>
            <pc:sldMk cId="2960386564" sldId="316"/>
            <ac:picMk id="6" creationId="{00000000-0000-0000-0000-000000000000}"/>
          </ac:picMkLst>
        </pc:picChg>
      </pc:sldChg>
      <pc:sldChg chg="addSp modSp add">
        <pc:chgData name="Dinh Viet Sang" userId="693b233c-29db-4155-a84a-11e088d973ce" providerId="ADAL" clId="{256904D6-C624-44D2-95D7-38AF566D040A}" dt="2019-08-08T02:03:20.129" v="1604"/>
        <pc:sldMkLst>
          <pc:docMk/>
          <pc:sldMk cId="1919767398" sldId="317"/>
        </pc:sldMkLst>
        <pc:picChg chg="mod">
          <ac:chgData name="Dinh Viet Sang" userId="693b233c-29db-4155-a84a-11e088d973ce" providerId="ADAL" clId="{256904D6-C624-44D2-95D7-38AF566D040A}" dt="2019-08-06T02:05:53.749" v="541" actId="14100"/>
          <ac:picMkLst>
            <pc:docMk/>
            <pc:sldMk cId="1919767398" sldId="317"/>
            <ac:picMk id="5" creationId="{00000000-0000-0000-0000-000000000000}"/>
          </ac:picMkLst>
        </pc:picChg>
        <pc:inkChg chg="add">
          <ac:chgData name="Dinh Viet Sang" userId="693b233c-29db-4155-a84a-11e088d973ce" providerId="ADAL" clId="{256904D6-C624-44D2-95D7-38AF566D040A}" dt="2019-08-08T02:03:20.129" v="1604"/>
          <ac:inkMkLst>
            <pc:docMk/>
            <pc:sldMk cId="1919767398" sldId="317"/>
            <ac:inkMk id="6" creationId="{DCF4AA45-8CCA-46A0-805E-79D511F1F654}"/>
          </ac:inkMkLst>
        </pc:inkChg>
      </pc:sldChg>
      <pc:sldChg chg="modSp add">
        <pc:chgData name="Dinh Viet Sang" userId="693b233c-29db-4155-a84a-11e088d973ce" providerId="ADAL" clId="{256904D6-C624-44D2-95D7-38AF566D040A}" dt="2019-08-06T02:05:58.220" v="543" actId="14100"/>
        <pc:sldMkLst>
          <pc:docMk/>
          <pc:sldMk cId="634450418" sldId="318"/>
        </pc:sldMkLst>
        <pc:picChg chg="mod">
          <ac:chgData name="Dinh Viet Sang" userId="693b233c-29db-4155-a84a-11e088d973ce" providerId="ADAL" clId="{256904D6-C624-44D2-95D7-38AF566D040A}" dt="2019-08-06T02:05:58.220" v="543" actId="14100"/>
          <ac:picMkLst>
            <pc:docMk/>
            <pc:sldMk cId="634450418" sldId="318"/>
            <ac:picMk id="6" creationId="{00000000-0000-0000-0000-000000000000}"/>
          </ac:picMkLst>
        </pc:picChg>
      </pc:sldChg>
      <pc:sldChg chg="modSp add">
        <pc:chgData name="Dinh Viet Sang" userId="693b233c-29db-4155-a84a-11e088d973ce" providerId="ADAL" clId="{256904D6-C624-44D2-95D7-38AF566D040A}" dt="2019-08-06T02:06:03.096" v="545" actId="14100"/>
        <pc:sldMkLst>
          <pc:docMk/>
          <pc:sldMk cId="2226091364" sldId="319"/>
        </pc:sldMkLst>
        <pc:picChg chg="mod">
          <ac:chgData name="Dinh Viet Sang" userId="693b233c-29db-4155-a84a-11e088d973ce" providerId="ADAL" clId="{256904D6-C624-44D2-95D7-38AF566D040A}" dt="2019-08-06T02:06:03.096" v="545" actId="14100"/>
          <ac:picMkLst>
            <pc:docMk/>
            <pc:sldMk cId="2226091364" sldId="319"/>
            <ac:picMk id="7" creationId="{00000000-0000-0000-0000-000000000000}"/>
          </ac:picMkLst>
        </pc:picChg>
      </pc:sldChg>
      <pc:sldChg chg="modSp add">
        <pc:chgData name="Dinh Viet Sang" userId="693b233c-29db-4155-a84a-11e088d973ce" providerId="ADAL" clId="{256904D6-C624-44D2-95D7-38AF566D040A}" dt="2019-08-06T02:06:13.596" v="549" actId="14100"/>
        <pc:sldMkLst>
          <pc:docMk/>
          <pc:sldMk cId="565810160" sldId="321"/>
        </pc:sldMkLst>
        <pc:picChg chg="mod">
          <ac:chgData name="Dinh Viet Sang" userId="693b233c-29db-4155-a84a-11e088d973ce" providerId="ADAL" clId="{256904D6-C624-44D2-95D7-38AF566D040A}" dt="2019-08-06T02:06:13.596" v="549" actId="14100"/>
          <ac:picMkLst>
            <pc:docMk/>
            <pc:sldMk cId="565810160" sldId="321"/>
            <ac:picMk id="5" creationId="{00000000-0000-0000-0000-000000000000}"/>
          </ac:picMkLst>
        </pc:picChg>
      </pc:sldChg>
      <pc:sldChg chg="modSp add">
        <pc:chgData name="Dinh Viet Sang" userId="693b233c-29db-4155-a84a-11e088d973ce" providerId="ADAL" clId="{256904D6-C624-44D2-95D7-38AF566D040A}" dt="2019-08-06T02:06:31.157" v="553" actId="14100"/>
        <pc:sldMkLst>
          <pc:docMk/>
          <pc:sldMk cId="3004098994" sldId="322"/>
        </pc:sldMkLst>
        <pc:picChg chg="mod">
          <ac:chgData name="Dinh Viet Sang" userId="693b233c-29db-4155-a84a-11e088d973ce" providerId="ADAL" clId="{256904D6-C624-44D2-95D7-38AF566D040A}" dt="2019-08-06T02:06:31.157" v="553" actId="14100"/>
          <ac:picMkLst>
            <pc:docMk/>
            <pc:sldMk cId="3004098994" sldId="322"/>
            <ac:picMk id="6" creationId="{00000000-0000-0000-0000-000000000000}"/>
          </ac:picMkLst>
        </pc:picChg>
      </pc:sldChg>
      <pc:sldChg chg="modSp add">
        <pc:chgData name="Dinh Viet Sang" userId="693b233c-29db-4155-a84a-11e088d973ce" providerId="ADAL" clId="{256904D6-C624-44D2-95D7-38AF566D040A}" dt="2019-08-06T02:46:17.095" v="1451" actId="14100"/>
        <pc:sldMkLst>
          <pc:docMk/>
          <pc:sldMk cId="1654132952" sldId="323"/>
        </pc:sldMkLst>
        <pc:spChg chg="mod">
          <ac:chgData name="Dinh Viet Sang" userId="693b233c-29db-4155-a84a-11e088d973ce" providerId="ADAL" clId="{256904D6-C624-44D2-95D7-38AF566D040A}" dt="2019-08-06T02:46:17.095" v="1451" actId="14100"/>
          <ac:spMkLst>
            <pc:docMk/>
            <pc:sldMk cId="1654132952" sldId="323"/>
            <ac:spMk id="76" creationId="{00000000-0000-0000-0000-000000000000}"/>
          </ac:spMkLst>
        </pc:spChg>
      </pc:sldChg>
      <pc:sldChg chg="modSp add">
        <pc:chgData name="Dinh Viet Sang" userId="693b233c-29db-4155-a84a-11e088d973ce" providerId="ADAL" clId="{256904D6-C624-44D2-95D7-38AF566D040A}" dt="2019-08-06T02:06:48.731" v="561" actId="1076"/>
        <pc:sldMkLst>
          <pc:docMk/>
          <pc:sldMk cId="3986545838" sldId="325"/>
        </pc:sldMkLst>
        <pc:picChg chg="mod">
          <ac:chgData name="Dinh Viet Sang" userId="693b233c-29db-4155-a84a-11e088d973ce" providerId="ADAL" clId="{256904D6-C624-44D2-95D7-38AF566D040A}" dt="2019-08-06T02:06:48.731" v="561" actId="1076"/>
          <ac:picMkLst>
            <pc:docMk/>
            <pc:sldMk cId="3986545838" sldId="325"/>
            <ac:picMk id="10" creationId="{00000000-0000-0000-0000-000000000000}"/>
          </ac:picMkLst>
        </pc:picChg>
      </pc:sldChg>
      <pc:sldChg chg="modSp add">
        <pc:chgData name="Dinh Viet Sang" userId="693b233c-29db-4155-a84a-11e088d973ce" providerId="ADAL" clId="{256904D6-C624-44D2-95D7-38AF566D040A}" dt="2019-08-06T02:06:56.995" v="563" actId="14100"/>
        <pc:sldMkLst>
          <pc:docMk/>
          <pc:sldMk cId="886045091" sldId="326"/>
        </pc:sldMkLst>
        <pc:picChg chg="mod">
          <ac:chgData name="Dinh Viet Sang" userId="693b233c-29db-4155-a84a-11e088d973ce" providerId="ADAL" clId="{256904D6-C624-44D2-95D7-38AF566D040A}" dt="2019-08-06T02:06:56.995" v="563" actId="14100"/>
          <ac:picMkLst>
            <pc:docMk/>
            <pc:sldMk cId="886045091" sldId="326"/>
            <ac:picMk id="5" creationId="{00000000-0000-0000-0000-000000000000}"/>
          </ac:picMkLst>
        </pc:picChg>
      </pc:sldChg>
      <pc:sldChg chg="modSp add">
        <pc:chgData name="Dinh Viet Sang" userId="693b233c-29db-4155-a84a-11e088d973ce" providerId="ADAL" clId="{256904D6-C624-44D2-95D7-38AF566D040A}" dt="2019-08-06T02:52:27.173" v="1596" actId="1076"/>
        <pc:sldMkLst>
          <pc:docMk/>
          <pc:sldMk cId="1545463969" sldId="328"/>
        </pc:sldMkLst>
        <pc:spChg chg="mod">
          <ac:chgData name="Dinh Viet Sang" userId="693b233c-29db-4155-a84a-11e088d973ce" providerId="ADAL" clId="{256904D6-C624-44D2-95D7-38AF566D040A}" dt="2019-08-06T02:45:34.681" v="1389" actId="20577"/>
          <ac:spMkLst>
            <pc:docMk/>
            <pc:sldMk cId="1545463969" sldId="328"/>
            <ac:spMk id="2" creationId="{00000000-0000-0000-0000-000000000000}"/>
          </ac:spMkLst>
        </pc:spChg>
        <pc:picChg chg="mod">
          <ac:chgData name="Dinh Viet Sang" userId="693b233c-29db-4155-a84a-11e088d973ce" providerId="ADAL" clId="{256904D6-C624-44D2-95D7-38AF566D040A}" dt="2019-08-06T02:52:27.173" v="1596" actId="1076"/>
          <ac:picMkLst>
            <pc:docMk/>
            <pc:sldMk cId="1545463969" sldId="328"/>
            <ac:picMk id="7" creationId="{00000000-0000-0000-0000-000000000000}"/>
          </ac:picMkLst>
        </pc:picChg>
      </pc:sldChg>
      <pc:sldChg chg="delSp modSp add">
        <pc:chgData name="Dinh Viet Sang" userId="693b233c-29db-4155-a84a-11e088d973ce" providerId="ADAL" clId="{256904D6-C624-44D2-95D7-38AF566D040A}" dt="2019-08-06T02:53:11.861" v="1602" actId="14100"/>
        <pc:sldMkLst>
          <pc:docMk/>
          <pc:sldMk cId="131358146" sldId="331"/>
        </pc:sldMkLst>
        <pc:spChg chg="del mod">
          <ac:chgData name="Dinh Viet Sang" userId="693b233c-29db-4155-a84a-11e088d973ce" providerId="ADAL" clId="{256904D6-C624-44D2-95D7-38AF566D040A}" dt="2019-08-06T02:47:01.719" v="1464" actId="478"/>
          <ac:spMkLst>
            <pc:docMk/>
            <pc:sldMk cId="131358146" sldId="331"/>
            <ac:spMk id="3" creationId="{00000000-0000-0000-0000-000000000000}"/>
          </ac:spMkLst>
        </pc:spChg>
        <pc:spChg chg="mod">
          <ac:chgData name="Dinh Viet Sang" userId="693b233c-29db-4155-a84a-11e088d973ce" providerId="ADAL" clId="{256904D6-C624-44D2-95D7-38AF566D040A}" dt="2019-08-06T02:53:11.861" v="1602" actId="14100"/>
          <ac:spMkLst>
            <pc:docMk/>
            <pc:sldMk cId="131358146" sldId="331"/>
            <ac:spMk id="76" creationId="{00000000-0000-0000-0000-000000000000}"/>
          </ac:spMkLst>
        </pc:spChg>
        <pc:picChg chg="mod">
          <ac:chgData name="Dinh Viet Sang" userId="693b233c-29db-4155-a84a-11e088d973ce" providerId="ADAL" clId="{256904D6-C624-44D2-95D7-38AF566D040A}" dt="2019-08-06T02:47:11.799" v="1469" actId="14100"/>
          <ac:picMkLst>
            <pc:docMk/>
            <pc:sldMk cId="131358146" sldId="331"/>
            <ac:picMk id="9" creationId="{00000000-0000-0000-0000-000000000000}"/>
          </ac:picMkLst>
        </pc:picChg>
      </pc:sldChg>
      <pc:sldChg chg="modSp add">
        <pc:chgData name="Dinh Viet Sang" userId="693b233c-29db-4155-a84a-11e088d973ce" providerId="ADAL" clId="{256904D6-C624-44D2-95D7-38AF566D040A}" dt="2019-08-06T02:46:38.128" v="1457" actId="1076"/>
        <pc:sldMkLst>
          <pc:docMk/>
          <pc:sldMk cId="2482455583" sldId="332"/>
        </pc:sldMkLst>
        <pc:spChg chg="mod">
          <ac:chgData name="Dinh Viet Sang" userId="693b233c-29db-4155-a84a-11e088d973ce" providerId="ADAL" clId="{256904D6-C624-44D2-95D7-38AF566D040A}" dt="2019-08-06T02:46:32.159" v="1455" actId="1076"/>
          <ac:spMkLst>
            <pc:docMk/>
            <pc:sldMk cId="2482455583" sldId="332"/>
            <ac:spMk id="3" creationId="{00000000-0000-0000-0000-000000000000}"/>
          </ac:spMkLst>
        </pc:spChg>
        <pc:picChg chg="mod">
          <ac:chgData name="Dinh Viet Sang" userId="693b233c-29db-4155-a84a-11e088d973ce" providerId="ADAL" clId="{256904D6-C624-44D2-95D7-38AF566D040A}" dt="2019-08-06T02:46:38.128" v="1457" actId="1076"/>
          <ac:picMkLst>
            <pc:docMk/>
            <pc:sldMk cId="2482455583" sldId="332"/>
            <ac:picMk id="6" creationId="{DA08370F-7148-422C-83F7-7765DD028C33}"/>
          </ac:picMkLst>
        </pc:picChg>
      </pc:sldChg>
      <pc:sldChg chg="modSp add">
        <pc:chgData name="Dinh Viet Sang" userId="693b233c-29db-4155-a84a-11e088d973ce" providerId="ADAL" clId="{256904D6-C624-44D2-95D7-38AF566D040A}" dt="2019-08-06T02:53:06.748" v="1601" actId="1076"/>
        <pc:sldMkLst>
          <pc:docMk/>
          <pc:sldMk cId="3388176363" sldId="333"/>
        </pc:sldMkLst>
        <pc:spChg chg="mod">
          <ac:chgData name="Dinh Viet Sang" userId="693b233c-29db-4155-a84a-11e088d973ce" providerId="ADAL" clId="{256904D6-C624-44D2-95D7-38AF566D040A}" dt="2019-08-06T02:53:06.748" v="1601" actId="1076"/>
          <ac:spMkLst>
            <pc:docMk/>
            <pc:sldMk cId="3388176363" sldId="333"/>
            <ac:spMk id="3" creationId="{00000000-0000-0000-0000-000000000000}"/>
          </ac:spMkLst>
        </pc:spChg>
        <pc:picChg chg="mod">
          <ac:chgData name="Dinh Viet Sang" userId="693b233c-29db-4155-a84a-11e088d973ce" providerId="ADAL" clId="{256904D6-C624-44D2-95D7-38AF566D040A}" dt="2019-08-06T02:53:04.691" v="1600" actId="1076"/>
          <ac:picMkLst>
            <pc:docMk/>
            <pc:sldMk cId="3388176363" sldId="333"/>
            <ac:picMk id="4" creationId="{96E22470-7155-4D6A-99D6-45A4A7139DCA}"/>
          </ac:picMkLst>
        </pc:picChg>
      </pc:sldChg>
      <pc:sldChg chg="add">
        <pc:chgData name="Dinh Viet Sang" userId="693b233c-29db-4155-a84a-11e088d973ce" providerId="ADAL" clId="{256904D6-C624-44D2-95D7-38AF566D040A}" dt="2019-08-06T02:04:24.852" v="517"/>
        <pc:sldMkLst>
          <pc:docMk/>
          <pc:sldMk cId="321845" sldId="359"/>
        </pc:sldMkLst>
      </pc:sldChg>
      <pc:sldChg chg="modSp add">
        <pc:chgData name="Dinh Viet Sang" userId="693b233c-29db-4155-a84a-11e088d973ce" providerId="ADAL" clId="{256904D6-C624-44D2-95D7-38AF566D040A}" dt="2019-08-06T02:06:21.692" v="551" actId="1076"/>
        <pc:sldMkLst>
          <pc:docMk/>
          <pc:sldMk cId="3321655470" sldId="362"/>
        </pc:sldMkLst>
        <pc:picChg chg="mod">
          <ac:chgData name="Dinh Viet Sang" userId="693b233c-29db-4155-a84a-11e088d973ce" providerId="ADAL" clId="{256904D6-C624-44D2-95D7-38AF566D040A}" dt="2019-08-06T02:06:21.692" v="551" actId="1076"/>
          <ac:picMkLst>
            <pc:docMk/>
            <pc:sldMk cId="3321655470" sldId="362"/>
            <ac:picMk id="7" creationId="{00000000-0000-0000-0000-000000000000}"/>
          </ac:picMkLst>
        </pc:picChg>
      </pc:sldChg>
      <pc:sldChg chg="add">
        <pc:chgData name="Dinh Viet Sang" userId="693b233c-29db-4155-a84a-11e088d973ce" providerId="ADAL" clId="{256904D6-C624-44D2-95D7-38AF566D040A}" dt="2019-08-06T02:23:58.699" v="1013"/>
        <pc:sldMkLst>
          <pc:docMk/>
          <pc:sldMk cId="3331942179" sldId="505"/>
        </pc:sldMkLst>
      </pc:sldChg>
      <pc:sldChg chg="add">
        <pc:chgData name="Dinh Viet Sang" userId="693b233c-29db-4155-a84a-11e088d973ce" providerId="ADAL" clId="{256904D6-C624-44D2-95D7-38AF566D040A}" dt="2019-08-06T02:23:58.699" v="1013"/>
        <pc:sldMkLst>
          <pc:docMk/>
          <pc:sldMk cId="3673643581" sldId="506"/>
        </pc:sldMkLst>
      </pc:sldChg>
      <pc:sldChg chg="add">
        <pc:chgData name="Dinh Viet Sang" userId="693b233c-29db-4155-a84a-11e088d973ce" providerId="ADAL" clId="{256904D6-C624-44D2-95D7-38AF566D040A}" dt="2019-08-06T02:23:58.699" v="1013"/>
        <pc:sldMkLst>
          <pc:docMk/>
          <pc:sldMk cId="2553402620" sldId="507"/>
        </pc:sldMkLst>
      </pc:sldChg>
      <pc:sldChg chg="add">
        <pc:chgData name="Dinh Viet Sang" userId="693b233c-29db-4155-a84a-11e088d973ce" providerId="ADAL" clId="{256904D6-C624-44D2-95D7-38AF566D040A}" dt="2019-08-06T02:23:58.699" v="1013"/>
        <pc:sldMkLst>
          <pc:docMk/>
          <pc:sldMk cId="965287907" sldId="508"/>
        </pc:sldMkLst>
      </pc:sldChg>
      <pc:sldChg chg="add">
        <pc:chgData name="Dinh Viet Sang" userId="693b233c-29db-4155-a84a-11e088d973ce" providerId="ADAL" clId="{256904D6-C624-44D2-95D7-38AF566D040A}" dt="2019-08-06T02:23:58.699" v="1013"/>
        <pc:sldMkLst>
          <pc:docMk/>
          <pc:sldMk cId="2385917781" sldId="509"/>
        </pc:sldMkLst>
      </pc:sldChg>
      <pc:sldChg chg="addSp delSp modSp add">
        <pc:chgData name="Dinh Viet Sang" userId="693b233c-29db-4155-a84a-11e088d973ce" providerId="ADAL" clId="{256904D6-C624-44D2-95D7-38AF566D040A}" dt="2019-08-06T02:29:38.362" v="1170" actId="20577"/>
        <pc:sldMkLst>
          <pc:docMk/>
          <pc:sldMk cId="1089636607" sldId="510"/>
        </pc:sldMkLst>
        <pc:spChg chg="mod">
          <ac:chgData name="Dinh Viet Sang" userId="693b233c-29db-4155-a84a-11e088d973ce" providerId="ADAL" clId="{256904D6-C624-44D2-95D7-38AF566D040A}" dt="2019-08-06T02:29:38.362" v="1170" actId="20577"/>
          <ac:spMkLst>
            <pc:docMk/>
            <pc:sldMk cId="1089636607" sldId="510"/>
            <ac:spMk id="2" creationId="{00000000-0000-0000-0000-000000000000}"/>
          </ac:spMkLst>
        </pc:spChg>
        <pc:picChg chg="del mod">
          <ac:chgData name="Dinh Viet Sang" userId="693b233c-29db-4155-a84a-11e088d973ce" providerId="ADAL" clId="{256904D6-C624-44D2-95D7-38AF566D040A}" dt="2019-08-06T02:29:22.273" v="1126" actId="478"/>
          <ac:picMkLst>
            <pc:docMk/>
            <pc:sldMk cId="1089636607" sldId="510"/>
            <ac:picMk id="4" creationId="{00000000-0000-0000-0000-000000000000}"/>
          </ac:picMkLst>
        </pc:picChg>
        <pc:picChg chg="add mod">
          <ac:chgData name="Dinh Viet Sang" userId="693b233c-29db-4155-a84a-11e088d973ce" providerId="ADAL" clId="{256904D6-C624-44D2-95D7-38AF566D040A}" dt="2019-08-06T02:29:25.975" v="1128" actId="1076"/>
          <ac:picMkLst>
            <pc:docMk/>
            <pc:sldMk cId="1089636607" sldId="510"/>
            <ac:picMk id="5" creationId="{06E3C442-06A1-45A1-9662-B1325875C50E}"/>
          </ac:picMkLst>
        </pc:picChg>
      </pc:sldChg>
      <pc:sldChg chg="addSp delSp modSp add">
        <pc:chgData name="Dinh Viet Sang" userId="693b233c-29db-4155-a84a-11e088d973ce" providerId="ADAL" clId="{256904D6-C624-44D2-95D7-38AF566D040A}" dt="2019-08-06T02:34:26.996" v="1203"/>
        <pc:sldMkLst>
          <pc:docMk/>
          <pc:sldMk cId="2385884329" sldId="512"/>
        </pc:sldMkLst>
        <pc:spChg chg="mod">
          <ac:chgData name="Dinh Viet Sang" userId="693b233c-29db-4155-a84a-11e088d973ce" providerId="ADAL" clId="{256904D6-C624-44D2-95D7-38AF566D040A}" dt="2019-08-06T02:34:26.996" v="1203"/>
          <ac:spMkLst>
            <pc:docMk/>
            <pc:sldMk cId="2385884329" sldId="512"/>
            <ac:spMk id="2" creationId="{00000000-0000-0000-0000-000000000000}"/>
          </ac:spMkLst>
        </pc:spChg>
        <pc:picChg chg="del mod">
          <ac:chgData name="Dinh Viet Sang" userId="693b233c-29db-4155-a84a-11e088d973ce" providerId="ADAL" clId="{256904D6-C624-44D2-95D7-38AF566D040A}" dt="2019-08-06T02:34:19.773" v="1200" actId="478"/>
          <ac:picMkLst>
            <pc:docMk/>
            <pc:sldMk cId="2385884329" sldId="512"/>
            <ac:picMk id="4" creationId="{00000000-0000-0000-0000-000000000000}"/>
          </ac:picMkLst>
        </pc:picChg>
        <pc:picChg chg="add mod">
          <ac:chgData name="Dinh Viet Sang" userId="693b233c-29db-4155-a84a-11e088d973ce" providerId="ADAL" clId="{256904D6-C624-44D2-95D7-38AF566D040A}" dt="2019-08-06T02:34:21.653" v="1202" actId="1076"/>
          <ac:picMkLst>
            <pc:docMk/>
            <pc:sldMk cId="2385884329" sldId="512"/>
            <ac:picMk id="5" creationId="{3B31B838-D432-4B0B-98FA-EC0CC7259A98}"/>
          </ac:picMkLst>
        </pc:picChg>
      </pc:sldChg>
      <pc:sldChg chg="addSp delSp modSp add">
        <pc:chgData name="Dinh Viet Sang" userId="693b233c-29db-4155-a84a-11e088d973ce" providerId="ADAL" clId="{256904D6-C624-44D2-95D7-38AF566D040A}" dt="2019-08-06T02:35:42.608" v="1208" actId="27636"/>
        <pc:sldMkLst>
          <pc:docMk/>
          <pc:sldMk cId="2792585060" sldId="513"/>
        </pc:sldMkLst>
        <pc:spChg chg="mod">
          <ac:chgData name="Dinh Viet Sang" userId="693b233c-29db-4155-a84a-11e088d973ce" providerId="ADAL" clId="{256904D6-C624-44D2-95D7-38AF566D040A}" dt="2019-08-06T02:35:42.608" v="1208" actId="27636"/>
          <ac:spMkLst>
            <pc:docMk/>
            <pc:sldMk cId="2792585060" sldId="513"/>
            <ac:spMk id="2" creationId="{00000000-0000-0000-0000-000000000000}"/>
          </ac:spMkLst>
        </pc:spChg>
        <pc:picChg chg="add mod">
          <ac:chgData name="Dinh Viet Sang" userId="693b233c-29db-4155-a84a-11e088d973ce" providerId="ADAL" clId="{256904D6-C624-44D2-95D7-38AF566D040A}" dt="2019-08-06T02:35:22.621" v="1206" actId="1076"/>
          <ac:picMkLst>
            <pc:docMk/>
            <pc:sldMk cId="2792585060" sldId="513"/>
            <ac:picMk id="4" creationId="{E2A09060-0EB1-4D14-AE6B-219A92A7025F}"/>
          </ac:picMkLst>
        </pc:picChg>
        <pc:picChg chg="del mod">
          <ac:chgData name="Dinh Viet Sang" userId="693b233c-29db-4155-a84a-11e088d973ce" providerId="ADAL" clId="{256904D6-C624-44D2-95D7-38AF566D040A}" dt="2019-08-06T02:35:20.237" v="1204" actId="478"/>
          <ac:picMkLst>
            <pc:docMk/>
            <pc:sldMk cId="2792585060" sldId="513"/>
            <ac:picMk id="1026" creationId="{00000000-0000-0000-0000-000000000000}"/>
          </ac:picMkLst>
        </pc:picChg>
      </pc:sldChg>
      <pc:sldChg chg="add del">
        <pc:chgData name="Dinh Viet Sang" userId="693b233c-29db-4155-a84a-11e088d973ce" providerId="ADAL" clId="{256904D6-C624-44D2-95D7-38AF566D040A}" dt="2019-08-06T02:26:11.641" v="1091" actId="2696"/>
        <pc:sldMkLst>
          <pc:docMk/>
          <pc:sldMk cId="469781659" sldId="530"/>
        </pc:sldMkLst>
      </pc:sldChg>
      <pc:sldChg chg="add del">
        <pc:chgData name="Dinh Viet Sang" userId="693b233c-29db-4155-a84a-11e088d973ce" providerId="ADAL" clId="{256904D6-C624-44D2-95D7-38AF566D040A}" dt="2019-08-06T02:26:10.629" v="1090" actId="2696"/>
        <pc:sldMkLst>
          <pc:docMk/>
          <pc:sldMk cId="4257324694" sldId="533"/>
        </pc:sldMkLst>
      </pc:sldChg>
      <pc:sldChg chg="add del">
        <pc:chgData name="Dinh Viet Sang" userId="693b233c-29db-4155-a84a-11e088d973ce" providerId="ADAL" clId="{256904D6-C624-44D2-95D7-38AF566D040A}" dt="2019-08-06T02:26:09.622" v="1089" actId="2696"/>
        <pc:sldMkLst>
          <pc:docMk/>
          <pc:sldMk cId="1732682392" sldId="534"/>
        </pc:sldMkLst>
      </pc:sldChg>
      <pc:sldChg chg="add del">
        <pc:chgData name="Dinh Viet Sang" userId="693b233c-29db-4155-a84a-11e088d973ce" providerId="ADAL" clId="{256904D6-C624-44D2-95D7-38AF566D040A}" dt="2019-08-06T02:26:09.095" v="1088" actId="2696"/>
        <pc:sldMkLst>
          <pc:docMk/>
          <pc:sldMk cId="3568374422" sldId="535"/>
        </pc:sldMkLst>
      </pc:sldChg>
      <pc:sldChg chg="add del">
        <pc:chgData name="Dinh Viet Sang" userId="693b233c-29db-4155-a84a-11e088d973ce" providerId="ADAL" clId="{256904D6-C624-44D2-95D7-38AF566D040A}" dt="2019-08-06T02:26:08.546" v="1087" actId="2696"/>
        <pc:sldMkLst>
          <pc:docMk/>
          <pc:sldMk cId="1888643590" sldId="536"/>
        </pc:sldMkLst>
      </pc:sldChg>
      <pc:sldChg chg="add del">
        <pc:chgData name="Dinh Viet Sang" userId="693b233c-29db-4155-a84a-11e088d973ce" providerId="ADAL" clId="{256904D6-C624-44D2-95D7-38AF566D040A}" dt="2019-08-06T02:26:08.112" v="1086" actId="2696"/>
        <pc:sldMkLst>
          <pc:docMk/>
          <pc:sldMk cId="2951148259" sldId="537"/>
        </pc:sldMkLst>
      </pc:sldChg>
      <pc:sldChg chg="add">
        <pc:chgData name="Dinh Viet Sang" userId="693b233c-29db-4155-a84a-11e088d973ce" providerId="ADAL" clId="{256904D6-C624-44D2-95D7-38AF566D040A}" dt="2019-08-06T02:23:58.699" v="1013"/>
        <pc:sldMkLst>
          <pc:docMk/>
          <pc:sldMk cId="3143494726" sldId="538"/>
        </pc:sldMkLst>
      </pc:sldChg>
      <pc:sldChg chg="modSp add">
        <pc:chgData name="Dinh Viet Sang" userId="693b233c-29db-4155-a84a-11e088d973ce" providerId="ADAL" clId="{256904D6-C624-44D2-95D7-38AF566D040A}" dt="2019-08-06T02:23:58.794" v="1014" actId="27636"/>
        <pc:sldMkLst>
          <pc:docMk/>
          <pc:sldMk cId="238891540" sldId="539"/>
        </pc:sldMkLst>
        <pc:spChg chg="mod">
          <ac:chgData name="Dinh Viet Sang" userId="693b233c-29db-4155-a84a-11e088d973ce" providerId="ADAL" clId="{256904D6-C624-44D2-95D7-38AF566D040A}" dt="2019-08-06T02:23:58.794" v="1014" actId="27636"/>
          <ac:spMkLst>
            <pc:docMk/>
            <pc:sldMk cId="238891540" sldId="539"/>
            <ac:spMk id="2" creationId="{00000000-0000-0000-0000-000000000000}"/>
          </ac:spMkLst>
        </pc:spChg>
      </pc:sldChg>
      <pc:sldChg chg="modSp add">
        <pc:chgData name="Dinh Viet Sang" userId="693b233c-29db-4155-a84a-11e088d973ce" providerId="ADAL" clId="{256904D6-C624-44D2-95D7-38AF566D040A}" dt="2019-08-06T02:23:58.918" v="1015" actId="27636"/>
        <pc:sldMkLst>
          <pc:docMk/>
          <pc:sldMk cId="870677486" sldId="540"/>
        </pc:sldMkLst>
        <pc:spChg chg="mod">
          <ac:chgData name="Dinh Viet Sang" userId="693b233c-29db-4155-a84a-11e088d973ce" providerId="ADAL" clId="{256904D6-C624-44D2-95D7-38AF566D040A}" dt="2019-08-06T02:23:58.918" v="1015" actId="27636"/>
          <ac:spMkLst>
            <pc:docMk/>
            <pc:sldMk cId="870677486" sldId="540"/>
            <ac:spMk id="2" creationId="{00000000-0000-0000-0000-000000000000}"/>
          </ac:spMkLst>
        </pc:spChg>
      </pc:sldChg>
      <pc:sldChg chg="modSp add">
        <pc:chgData name="Dinh Viet Sang" userId="693b233c-29db-4155-a84a-11e088d973ce" providerId="ADAL" clId="{256904D6-C624-44D2-95D7-38AF566D040A}" dt="2019-08-06T02:23:58.973" v="1016" actId="27636"/>
        <pc:sldMkLst>
          <pc:docMk/>
          <pc:sldMk cId="1158650564" sldId="541"/>
        </pc:sldMkLst>
        <pc:spChg chg="mod">
          <ac:chgData name="Dinh Viet Sang" userId="693b233c-29db-4155-a84a-11e088d973ce" providerId="ADAL" clId="{256904D6-C624-44D2-95D7-38AF566D040A}" dt="2019-08-06T02:23:58.973" v="1016" actId="27636"/>
          <ac:spMkLst>
            <pc:docMk/>
            <pc:sldMk cId="1158650564" sldId="541"/>
            <ac:spMk id="2" creationId="{00000000-0000-0000-0000-000000000000}"/>
          </ac:spMkLst>
        </pc:spChg>
      </pc:sldChg>
      <pc:sldChg chg="addSp delSp modSp add del">
        <pc:chgData name="Dinh Viet Sang" userId="693b233c-29db-4155-a84a-11e088d973ce" providerId="ADAL" clId="{256904D6-C624-44D2-95D7-38AF566D040A}" dt="2019-08-06T01:58:22.318" v="458" actId="27636"/>
        <pc:sldMkLst>
          <pc:docMk/>
          <pc:sldMk cId="1701190617" sldId="695"/>
        </pc:sldMkLst>
        <pc:spChg chg="mod">
          <ac:chgData name="Dinh Viet Sang" userId="693b233c-29db-4155-a84a-11e088d973ce" providerId="ADAL" clId="{256904D6-C624-44D2-95D7-38AF566D040A}" dt="2019-08-06T01:58:22.318" v="458" actId="27636"/>
          <ac:spMkLst>
            <pc:docMk/>
            <pc:sldMk cId="1701190617" sldId="695"/>
            <ac:spMk id="2" creationId="{00000000-0000-0000-0000-000000000000}"/>
          </ac:spMkLst>
        </pc:spChg>
        <pc:spChg chg="del">
          <ac:chgData name="Dinh Viet Sang" userId="693b233c-29db-4155-a84a-11e088d973ce" providerId="ADAL" clId="{256904D6-C624-44D2-95D7-38AF566D040A}" dt="2019-08-06T01:57:55.253" v="406" actId="478"/>
          <ac:spMkLst>
            <pc:docMk/>
            <pc:sldMk cId="1701190617" sldId="695"/>
            <ac:spMk id="6" creationId="{797EEDB2-0C50-44E1-9908-4E122E84F624}"/>
          </ac:spMkLst>
        </pc:spChg>
        <pc:spChg chg="del">
          <ac:chgData name="Dinh Viet Sang" userId="693b233c-29db-4155-a84a-11e088d973ce" providerId="ADAL" clId="{256904D6-C624-44D2-95D7-38AF566D040A}" dt="2019-08-06T01:57:56.632" v="407" actId="478"/>
          <ac:spMkLst>
            <pc:docMk/>
            <pc:sldMk cId="1701190617" sldId="695"/>
            <ac:spMk id="7" creationId="{1EA4C399-57F0-40B5-BAEB-2013A9A5A742}"/>
          </ac:spMkLst>
        </pc:spChg>
        <pc:picChg chg="add mod">
          <ac:chgData name="Dinh Viet Sang" userId="693b233c-29db-4155-a84a-11e088d973ce" providerId="ADAL" clId="{256904D6-C624-44D2-95D7-38AF566D040A}" dt="2019-08-06T01:58:01.017" v="409" actId="1076"/>
          <ac:picMkLst>
            <pc:docMk/>
            <pc:sldMk cId="1701190617" sldId="695"/>
            <ac:picMk id="3" creationId="{5828C1E0-B7AD-4A3B-AEC2-C0CD2C635704}"/>
          </ac:picMkLst>
        </pc:picChg>
        <pc:picChg chg="del">
          <ac:chgData name="Dinh Viet Sang" userId="693b233c-29db-4155-a84a-11e088d973ce" providerId="ADAL" clId="{256904D6-C624-44D2-95D7-38AF566D040A}" dt="2019-08-06T01:57:55.253" v="406" actId="478"/>
          <ac:picMkLst>
            <pc:docMk/>
            <pc:sldMk cId="1701190617" sldId="695"/>
            <ac:picMk id="8" creationId="{38E2686E-F7DF-438C-AF5C-445601681A0F}"/>
          </ac:picMkLst>
        </pc:picChg>
      </pc:sldChg>
      <pc:sldChg chg="modSp">
        <pc:chgData name="Dinh Viet Sang" userId="693b233c-29db-4155-a84a-11e088d973ce" providerId="ADAL" clId="{256904D6-C624-44D2-95D7-38AF566D040A}" dt="2019-08-06T02:12:04.237" v="770" actId="20577"/>
        <pc:sldMkLst>
          <pc:docMk/>
          <pc:sldMk cId="1936013921" sldId="700"/>
        </pc:sldMkLst>
        <pc:spChg chg="mod">
          <ac:chgData name="Dinh Viet Sang" userId="693b233c-29db-4155-a84a-11e088d973ce" providerId="ADAL" clId="{256904D6-C624-44D2-95D7-38AF566D040A}" dt="2019-08-06T02:12:04.237" v="770" actId="20577"/>
          <ac:spMkLst>
            <pc:docMk/>
            <pc:sldMk cId="1936013921" sldId="700"/>
            <ac:spMk id="4" creationId="{5A1A7DAF-7FA4-4150-AE5B-68357B860277}"/>
          </ac:spMkLst>
        </pc:spChg>
      </pc:sldChg>
      <pc:sldChg chg="addSp delSp modSp add">
        <pc:chgData name="Dinh Viet Sang" userId="693b233c-29db-4155-a84a-11e088d973ce" providerId="ADAL" clId="{256904D6-C624-44D2-95D7-38AF566D040A}" dt="2019-08-06T01:58:59.647" v="462" actId="1076"/>
        <pc:sldMkLst>
          <pc:docMk/>
          <pc:sldMk cId="1548547434" sldId="703"/>
        </pc:sldMkLst>
        <pc:picChg chg="del">
          <ac:chgData name="Dinh Viet Sang" userId="693b233c-29db-4155-a84a-11e088d973ce" providerId="ADAL" clId="{256904D6-C624-44D2-95D7-38AF566D040A}" dt="2019-08-06T01:58:57.501" v="460" actId="478"/>
          <ac:picMkLst>
            <pc:docMk/>
            <pc:sldMk cId="1548547434" sldId="703"/>
            <ac:picMk id="3" creationId="{5828C1E0-B7AD-4A3B-AEC2-C0CD2C635704}"/>
          </ac:picMkLst>
        </pc:picChg>
        <pc:picChg chg="add mod">
          <ac:chgData name="Dinh Viet Sang" userId="693b233c-29db-4155-a84a-11e088d973ce" providerId="ADAL" clId="{256904D6-C624-44D2-95D7-38AF566D040A}" dt="2019-08-06T01:58:59.647" v="462" actId="1076"/>
          <ac:picMkLst>
            <pc:docMk/>
            <pc:sldMk cId="1548547434" sldId="703"/>
            <ac:picMk id="5" creationId="{4E6DBB49-2794-4E36-97A0-3730ED9F954C}"/>
          </ac:picMkLst>
        </pc:picChg>
      </pc:sldChg>
      <pc:sldChg chg="addSp delSp modSp add">
        <pc:chgData name="Dinh Viet Sang" userId="693b233c-29db-4155-a84a-11e088d973ce" providerId="ADAL" clId="{256904D6-C624-44D2-95D7-38AF566D040A}" dt="2019-08-06T02:00:24.330" v="473" actId="1076"/>
        <pc:sldMkLst>
          <pc:docMk/>
          <pc:sldMk cId="457213880" sldId="704"/>
        </pc:sldMkLst>
        <pc:picChg chg="add mod">
          <ac:chgData name="Dinh Viet Sang" userId="693b233c-29db-4155-a84a-11e088d973ce" providerId="ADAL" clId="{256904D6-C624-44D2-95D7-38AF566D040A}" dt="2019-08-06T02:00:24.330" v="473" actId="1076"/>
          <ac:picMkLst>
            <pc:docMk/>
            <pc:sldMk cId="457213880" sldId="704"/>
            <ac:picMk id="3" creationId="{585921D1-728D-4AFA-892B-F798EEA0A2A2}"/>
          </ac:picMkLst>
        </pc:picChg>
        <pc:picChg chg="del">
          <ac:chgData name="Dinh Viet Sang" userId="693b233c-29db-4155-a84a-11e088d973ce" providerId="ADAL" clId="{256904D6-C624-44D2-95D7-38AF566D040A}" dt="2019-08-06T02:00:13.080" v="470" actId="478"/>
          <ac:picMkLst>
            <pc:docMk/>
            <pc:sldMk cId="457213880" sldId="704"/>
            <ac:picMk id="5" creationId="{4E6DBB49-2794-4E36-97A0-3730ED9F954C}"/>
          </ac:picMkLst>
        </pc:picChg>
      </pc:sldChg>
      <pc:sldChg chg="addSp delSp modSp add">
        <pc:chgData name="Dinh Viet Sang" userId="693b233c-29db-4155-a84a-11e088d973ce" providerId="ADAL" clId="{256904D6-C624-44D2-95D7-38AF566D040A}" dt="2019-08-06T02:00:50.423" v="477" actId="1076"/>
        <pc:sldMkLst>
          <pc:docMk/>
          <pc:sldMk cId="330916133" sldId="705"/>
        </pc:sldMkLst>
        <pc:picChg chg="del">
          <ac:chgData name="Dinh Viet Sang" userId="693b233c-29db-4155-a84a-11e088d973ce" providerId="ADAL" clId="{256904D6-C624-44D2-95D7-38AF566D040A}" dt="2019-08-06T02:00:48.204" v="475" actId="478"/>
          <ac:picMkLst>
            <pc:docMk/>
            <pc:sldMk cId="330916133" sldId="705"/>
            <ac:picMk id="3" creationId="{585921D1-728D-4AFA-892B-F798EEA0A2A2}"/>
          </ac:picMkLst>
        </pc:picChg>
        <pc:picChg chg="add mod">
          <ac:chgData name="Dinh Viet Sang" userId="693b233c-29db-4155-a84a-11e088d973ce" providerId="ADAL" clId="{256904D6-C624-44D2-95D7-38AF566D040A}" dt="2019-08-06T02:00:50.423" v="477" actId="1076"/>
          <ac:picMkLst>
            <pc:docMk/>
            <pc:sldMk cId="330916133" sldId="705"/>
            <ac:picMk id="5" creationId="{48067466-176C-4C9B-A0B4-7C8727483EA7}"/>
          </ac:picMkLst>
        </pc:picChg>
      </pc:sldChg>
      <pc:sldChg chg="delSp modSp add">
        <pc:chgData name="Dinh Viet Sang" userId="693b233c-29db-4155-a84a-11e088d973ce" providerId="ADAL" clId="{256904D6-C624-44D2-95D7-38AF566D040A}" dt="2019-08-06T02:50:31.251" v="1548" actId="1076"/>
        <pc:sldMkLst>
          <pc:docMk/>
          <pc:sldMk cId="752727511" sldId="707"/>
        </pc:sldMkLst>
        <pc:spChg chg="mod">
          <ac:chgData name="Dinh Viet Sang" userId="693b233c-29db-4155-a84a-11e088d973ce" providerId="ADAL" clId="{256904D6-C624-44D2-95D7-38AF566D040A}" dt="2019-08-06T02:50:25.287" v="1546" actId="20577"/>
          <ac:spMkLst>
            <pc:docMk/>
            <pc:sldMk cId="752727511" sldId="707"/>
            <ac:spMk id="2" creationId="{00000000-0000-0000-0000-000000000000}"/>
          </ac:spMkLst>
        </pc:spChg>
        <pc:spChg chg="del">
          <ac:chgData name="Dinh Viet Sang" userId="693b233c-29db-4155-a84a-11e088d973ce" providerId="ADAL" clId="{256904D6-C624-44D2-95D7-38AF566D040A}" dt="2019-08-06T02:40:49.897" v="1251" actId="478"/>
          <ac:spMkLst>
            <pc:docMk/>
            <pc:sldMk cId="752727511" sldId="707"/>
            <ac:spMk id="6" creationId="{00000000-0000-0000-0000-000000000000}"/>
          </ac:spMkLst>
        </pc:spChg>
        <pc:spChg chg="mod">
          <ac:chgData name="Dinh Viet Sang" userId="693b233c-29db-4155-a84a-11e088d973ce" providerId="ADAL" clId="{256904D6-C624-44D2-95D7-38AF566D040A}" dt="2019-08-06T02:50:31.251" v="1548" actId="1076"/>
          <ac:spMkLst>
            <pc:docMk/>
            <pc:sldMk cId="752727511" sldId="707"/>
            <ac:spMk id="11" creationId="{00000000-0000-0000-0000-000000000000}"/>
          </ac:spMkLst>
        </pc:spChg>
        <pc:spChg chg="mod">
          <ac:chgData name="Dinh Viet Sang" userId="693b233c-29db-4155-a84a-11e088d973ce" providerId="ADAL" clId="{256904D6-C624-44D2-95D7-38AF566D040A}" dt="2019-08-06T02:08:39.926" v="569" actId="27636"/>
          <ac:spMkLst>
            <pc:docMk/>
            <pc:sldMk cId="752727511" sldId="707"/>
            <ac:spMk id="76" creationId="{00000000-0000-0000-0000-000000000000}"/>
          </ac:spMkLst>
        </pc:spChg>
      </pc:sldChg>
      <pc:sldChg chg="modSp add">
        <pc:chgData name="Dinh Viet Sang" userId="693b233c-29db-4155-a84a-11e088d973ce" providerId="ADAL" clId="{256904D6-C624-44D2-95D7-38AF566D040A}" dt="2019-08-06T02:51:33.780" v="1585" actId="14100"/>
        <pc:sldMkLst>
          <pc:docMk/>
          <pc:sldMk cId="1832935957" sldId="708"/>
        </pc:sldMkLst>
        <pc:spChg chg="mod">
          <ac:chgData name="Dinh Viet Sang" userId="693b233c-29db-4155-a84a-11e088d973ce" providerId="ADAL" clId="{256904D6-C624-44D2-95D7-38AF566D040A}" dt="2019-08-06T02:51:33.780" v="1585" actId="14100"/>
          <ac:spMkLst>
            <pc:docMk/>
            <pc:sldMk cId="1832935957" sldId="708"/>
            <ac:spMk id="76" creationId="{00000000-0000-0000-0000-000000000000}"/>
          </ac:spMkLst>
        </pc:spChg>
      </pc:sldChg>
      <pc:sldChg chg="delSp modSp add">
        <pc:chgData name="Dinh Viet Sang" userId="693b233c-29db-4155-a84a-11e088d973ce" providerId="ADAL" clId="{256904D6-C624-44D2-95D7-38AF566D040A}" dt="2019-08-06T02:44:14.376" v="1307" actId="14100"/>
        <pc:sldMkLst>
          <pc:docMk/>
          <pc:sldMk cId="2029511864" sldId="709"/>
        </pc:sldMkLst>
        <pc:spChg chg="del">
          <ac:chgData name="Dinh Viet Sang" userId="693b233c-29db-4155-a84a-11e088d973ce" providerId="ADAL" clId="{256904D6-C624-44D2-95D7-38AF566D040A}" dt="2019-08-06T02:44:04.685" v="1305" actId="478"/>
          <ac:spMkLst>
            <pc:docMk/>
            <pc:sldMk cId="2029511864" sldId="709"/>
            <ac:spMk id="6" creationId="{00000000-0000-0000-0000-000000000000}"/>
          </ac:spMkLst>
        </pc:spChg>
        <pc:spChg chg="mod">
          <ac:chgData name="Dinh Viet Sang" userId="693b233c-29db-4155-a84a-11e088d973ce" providerId="ADAL" clId="{256904D6-C624-44D2-95D7-38AF566D040A}" dt="2019-08-06T02:44:14.376" v="1307" actId="14100"/>
          <ac:spMkLst>
            <pc:docMk/>
            <pc:sldMk cId="2029511864" sldId="709"/>
            <ac:spMk id="76" creationId="{00000000-0000-0000-0000-000000000000}"/>
          </ac:spMkLst>
        </pc:spChg>
      </pc:sldChg>
      <pc:sldChg chg="modSp add">
        <pc:chgData name="Dinh Viet Sang" userId="693b233c-29db-4155-a84a-11e088d973ce" providerId="ADAL" clId="{256904D6-C624-44D2-95D7-38AF566D040A}" dt="2019-08-06T02:44:20.267" v="1308" actId="14100"/>
        <pc:sldMkLst>
          <pc:docMk/>
          <pc:sldMk cId="4186062692" sldId="710"/>
        </pc:sldMkLst>
        <pc:spChg chg="mod">
          <ac:chgData name="Dinh Viet Sang" userId="693b233c-29db-4155-a84a-11e088d973ce" providerId="ADAL" clId="{256904D6-C624-44D2-95D7-38AF566D040A}" dt="2019-08-06T02:44:20.267" v="1308" actId="14100"/>
          <ac:spMkLst>
            <pc:docMk/>
            <pc:sldMk cId="4186062692" sldId="710"/>
            <ac:spMk id="76" creationId="{00000000-0000-0000-0000-000000000000}"/>
          </ac:spMkLst>
        </pc:spChg>
      </pc:sldChg>
      <pc:sldChg chg="modSp add">
        <pc:chgData name="Dinh Viet Sang" userId="693b233c-29db-4155-a84a-11e088d973ce" providerId="ADAL" clId="{256904D6-C624-44D2-95D7-38AF566D040A}" dt="2019-08-06T02:44:26.253" v="1309" actId="14100"/>
        <pc:sldMkLst>
          <pc:docMk/>
          <pc:sldMk cId="2647532798" sldId="711"/>
        </pc:sldMkLst>
        <pc:spChg chg="mod">
          <ac:chgData name="Dinh Viet Sang" userId="693b233c-29db-4155-a84a-11e088d973ce" providerId="ADAL" clId="{256904D6-C624-44D2-95D7-38AF566D040A}" dt="2019-08-06T02:44:26.253" v="1309" actId="14100"/>
          <ac:spMkLst>
            <pc:docMk/>
            <pc:sldMk cId="2647532798" sldId="711"/>
            <ac:spMk id="76" creationId="{00000000-0000-0000-0000-000000000000}"/>
          </ac:spMkLst>
        </pc:spChg>
      </pc:sldChg>
      <pc:sldChg chg="modSp add">
        <pc:chgData name="Dinh Viet Sang" userId="693b233c-29db-4155-a84a-11e088d973ce" providerId="ADAL" clId="{256904D6-C624-44D2-95D7-38AF566D040A}" dt="2019-08-06T02:44:35.639" v="1311" actId="14100"/>
        <pc:sldMkLst>
          <pc:docMk/>
          <pc:sldMk cId="360275991" sldId="712"/>
        </pc:sldMkLst>
        <pc:spChg chg="mod">
          <ac:chgData name="Dinh Viet Sang" userId="693b233c-29db-4155-a84a-11e088d973ce" providerId="ADAL" clId="{256904D6-C624-44D2-95D7-38AF566D040A}" dt="2019-08-06T02:44:35.639" v="1311" actId="14100"/>
          <ac:spMkLst>
            <pc:docMk/>
            <pc:sldMk cId="360275991" sldId="712"/>
            <ac:spMk id="76" creationId="{00000000-0000-0000-0000-000000000000}"/>
          </ac:spMkLst>
        </pc:spChg>
      </pc:sldChg>
      <pc:sldChg chg="modSp add">
        <pc:chgData name="Dinh Viet Sang" userId="693b233c-29db-4155-a84a-11e088d973ce" providerId="ADAL" clId="{256904D6-C624-44D2-95D7-38AF566D040A}" dt="2019-08-06T02:12:55.095" v="830" actId="20577"/>
        <pc:sldMkLst>
          <pc:docMk/>
          <pc:sldMk cId="717465630" sldId="714"/>
        </pc:sldMkLst>
        <pc:spChg chg="mod">
          <ac:chgData name="Dinh Viet Sang" userId="693b233c-29db-4155-a84a-11e088d973ce" providerId="ADAL" clId="{256904D6-C624-44D2-95D7-38AF566D040A}" dt="2019-08-06T02:12:55.095" v="830" actId="20577"/>
          <ac:spMkLst>
            <pc:docMk/>
            <pc:sldMk cId="717465630" sldId="714"/>
            <ac:spMk id="4" creationId="{5A1A7DAF-7FA4-4150-AE5B-68357B860277}"/>
          </ac:spMkLst>
        </pc:spChg>
      </pc:sldChg>
      <pc:sldChg chg="modSp add">
        <pc:chgData name="Dinh Viet Sang" userId="693b233c-29db-4155-a84a-11e088d973ce" providerId="ADAL" clId="{256904D6-C624-44D2-95D7-38AF566D040A}" dt="2019-08-06T02:18:56.348" v="1012" actId="14100"/>
        <pc:sldMkLst>
          <pc:docMk/>
          <pc:sldMk cId="3860278617" sldId="715"/>
        </pc:sldMkLst>
        <pc:spChg chg="mod">
          <ac:chgData name="Dinh Viet Sang" userId="693b233c-29db-4155-a84a-11e088d973ce" providerId="ADAL" clId="{256904D6-C624-44D2-95D7-38AF566D040A}" dt="2019-08-06T02:18:56.348" v="1012" actId="14100"/>
          <ac:spMkLst>
            <pc:docMk/>
            <pc:sldMk cId="3860278617" sldId="715"/>
            <ac:spMk id="4" creationId="{5A1A7DAF-7FA4-4150-AE5B-68357B860277}"/>
          </ac:spMkLst>
        </pc:spChg>
      </pc:sldChg>
      <pc:sldChg chg="modSp add">
        <pc:chgData name="Dinh Viet Sang" userId="693b233c-29db-4155-a84a-11e088d973ce" providerId="ADAL" clId="{256904D6-C624-44D2-95D7-38AF566D040A}" dt="2019-08-06T02:14:36.871" v="892" actId="14100"/>
        <pc:sldMkLst>
          <pc:docMk/>
          <pc:sldMk cId="2173128340" sldId="716"/>
        </pc:sldMkLst>
        <pc:picChg chg="mod">
          <ac:chgData name="Dinh Viet Sang" userId="693b233c-29db-4155-a84a-11e088d973ce" providerId="ADAL" clId="{256904D6-C624-44D2-95D7-38AF566D040A}" dt="2019-08-06T02:14:36.871" v="892" actId="14100"/>
          <ac:picMkLst>
            <pc:docMk/>
            <pc:sldMk cId="2173128340" sldId="716"/>
            <ac:picMk id="6" creationId="{A2C05300-1397-48DA-A39B-57110128F934}"/>
          </ac:picMkLst>
        </pc:picChg>
      </pc:sldChg>
      <pc:sldChg chg="modSp add">
        <pc:chgData name="Dinh Viet Sang" userId="693b233c-29db-4155-a84a-11e088d973ce" providerId="ADAL" clId="{256904D6-C624-44D2-95D7-38AF566D040A}" dt="2019-08-06T02:14:32.846" v="890" actId="14100"/>
        <pc:sldMkLst>
          <pc:docMk/>
          <pc:sldMk cId="3246508907" sldId="921"/>
        </pc:sldMkLst>
        <pc:picChg chg="mod">
          <ac:chgData name="Dinh Viet Sang" userId="693b233c-29db-4155-a84a-11e088d973ce" providerId="ADAL" clId="{256904D6-C624-44D2-95D7-38AF566D040A}" dt="2019-08-06T02:14:32.846" v="890" actId="14100"/>
          <ac:picMkLst>
            <pc:docMk/>
            <pc:sldMk cId="3246508907" sldId="921"/>
            <ac:picMk id="3" creationId="{6DBC5A82-BD2A-4EA3-B280-B6700F887899}"/>
          </ac:picMkLst>
        </pc:picChg>
      </pc:sldChg>
      <pc:sldChg chg="modSp add">
        <pc:chgData name="Dinh Viet Sang" userId="693b233c-29db-4155-a84a-11e088d973ce" providerId="ADAL" clId="{256904D6-C624-44D2-95D7-38AF566D040A}" dt="2019-08-06T02:15:26.511" v="896" actId="1076"/>
        <pc:sldMkLst>
          <pc:docMk/>
          <pc:sldMk cId="3320334478" sldId="924"/>
        </pc:sldMkLst>
        <pc:picChg chg="mod">
          <ac:chgData name="Dinh Viet Sang" userId="693b233c-29db-4155-a84a-11e088d973ce" providerId="ADAL" clId="{256904D6-C624-44D2-95D7-38AF566D040A}" dt="2019-08-06T02:15:26.511" v="896" actId="1076"/>
          <ac:picMkLst>
            <pc:docMk/>
            <pc:sldMk cId="3320334478" sldId="924"/>
            <ac:picMk id="4" creationId="{9D81FE61-FA71-452F-B0F0-E2E4FC3E1EFE}"/>
          </ac:picMkLst>
        </pc:picChg>
      </pc:sldChg>
      <pc:sldChg chg="modSp add">
        <pc:chgData name="Dinh Viet Sang" userId="693b233c-29db-4155-a84a-11e088d973ce" providerId="ADAL" clId="{256904D6-C624-44D2-95D7-38AF566D040A}" dt="2019-08-06T02:15:33.206" v="898" actId="14100"/>
        <pc:sldMkLst>
          <pc:docMk/>
          <pc:sldMk cId="1278043564" sldId="925"/>
        </pc:sldMkLst>
        <pc:picChg chg="mod">
          <ac:chgData name="Dinh Viet Sang" userId="693b233c-29db-4155-a84a-11e088d973ce" providerId="ADAL" clId="{256904D6-C624-44D2-95D7-38AF566D040A}" dt="2019-08-06T02:15:33.206" v="898" actId="14100"/>
          <ac:picMkLst>
            <pc:docMk/>
            <pc:sldMk cId="1278043564" sldId="925"/>
            <ac:picMk id="3" creationId="{F6703C7D-FC7F-4C91-A212-04698271F401}"/>
          </ac:picMkLst>
        </pc:picChg>
      </pc:sldChg>
      <pc:sldChg chg="modSp add">
        <pc:chgData name="Dinh Viet Sang" userId="693b233c-29db-4155-a84a-11e088d973ce" providerId="ADAL" clId="{256904D6-C624-44D2-95D7-38AF566D040A}" dt="2019-08-06T02:15:40.060" v="900" actId="14100"/>
        <pc:sldMkLst>
          <pc:docMk/>
          <pc:sldMk cId="1419981464" sldId="926"/>
        </pc:sldMkLst>
        <pc:picChg chg="mod">
          <ac:chgData name="Dinh Viet Sang" userId="693b233c-29db-4155-a84a-11e088d973ce" providerId="ADAL" clId="{256904D6-C624-44D2-95D7-38AF566D040A}" dt="2019-08-06T02:15:40.060" v="900" actId="14100"/>
          <ac:picMkLst>
            <pc:docMk/>
            <pc:sldMk cId="1419981464" sldId="926"/>
            <ac:picMk id="4" creationId="{6501446D-CBAA-441E-A97A-993C33B7E00A}"/>
          </ac:picMkLst>
        </pc:picChg>
      </pc:sldChg>
      <pc:sldChg chg="modSp add">
        <pc:chgData name="Dinh Viet Sang" userId="693b233c-29db-4155-a84a-11e088d973ce" providerId="ADAL" clId="{256904D6-C624-44D2-95D7-38AF566D040A}" dt="2019-08-06T02:15:46.712" v="902" actId="14100"/>
        <pc:sldMkLst>
          <pc:docMk/>
          <pc:sldMk cId="2755766827" sldId="927"/>
        </pc:sldMkLst>
        <pc:picChg chg="mod">
          <ac:chgData name="Dinh Viet Sang" userId="693b233c-29db-4155-a84a-11e088d973ce" providerId="ADAL" clId="{256904D6-C624-44D2-95D7-38AF566D040A}" dt="2019-08-06T02:15:46.712" v="902" actId="14100"/>
          <ac:picMkLst>
            <pc:docMk/>
            <pc:sldMk cId="2755766827" sldId="927"/>
            <ac:picMk id="3" creationId="{FBD4E8C5-A082-49BD-86D3-22FF70C76746}"/>
          </ac:picMkLst>
        </pc:picChg>
      </pc:sldChg>
      <pc:sldChg chg="modSp add">
        <pc:chgData name="Dinh Viet Sang" userId="693b233c-29db-4155-a84a-11e088d973ce" providerId="ADAL" clId="{256904D6-C624-44D2-95D7-38AF566D040A}" dt="2019-08-06T02:15:54.175" v="905" actId="1076"/>
        <pc:sldMkLst>
          <pc:docMk/>
          <pc:sldMk cId="2950935165" sldId="928"/>
        </pc:sldMkLst>
        <pc:picChg chg="mod">
          <ac:chgData name="Dinh Viet Sang" userId="693b233c-29db-4155-a84a-11e088d973ce" providerId="ADAL" clId="{256904D6-C624-44D2-95D7-38AF566D040A}" dt="2019-08-06T02:15:54.175" v="905" actId="1076"/>
          <ac:picMkLst>
            <pc:docMk/>
            <pc:sldMk cId="2950935165" sldId="928"/>
            <ac:picMk id="4" creationId="{F68DF731-7B1F-4054-B23C-CABA1A201826}"/>
          </ac:picMkLst>
        </pc:picChg>
      </pc:sldChg>
      <pc:sldChg chg="modSp add">
        <pc:chgData name="Dinh Viet Sang" userId="693b233c-29db-4155-a84a-11e088d973ce" providerId="ADAL" clId="{256904D6-C624-44D2-95D7-38AF566D040A}" dt="2019-08-06T02:16:01.169" v="907" actId="14100"/>
        <pc:sldMkLst>
          <pc:docMk/>
          <pc:sldMk cId="641686282" sldId="929"/>
        </pc:sldMkLst>
        <pc:picChg chg="mod">
          <ac:chgData name="Dinh Viet Sang" userId="693b233c-29db-4155-a84a-11e088d973ce" providerId="ADAL" clId="{256904D6-C624-44D2-95D7-38AF566D040A}" dt="2019-08-06T02:16:01.169" v="907" actId="14100"/>
          <ac:picMkLst>
            <pc:docMk/>
            <pc:sldMk cId="641686282" sldId="929"/>
            <ac:picMk id="3" creationId="{CB2DDE80-4856-4B8A-8A32-E772D53E1CC7}"/>
          </ac:picMkLst>
        </pc:picChg>
      </pc:sldChg>
      <pc:sldChg chg="modSp add">
        <pc:chgData name="Dinh Viet Sang" userId="693b233c-29db-4155-a84a-11e088d973ce" providerId="ADAL" clId="{256904D6-C624-44D2-95D7-38AF566D040A}" dt="2019-08-06T02:16:10.331" v="910" actId="1076"/>
        <pc:sldMkLst>
          <pc:docMk/>
          <pc:sldMk cId="3590361816" sldId="930"/>
        </pc:sldMkLst>
        <pc:picChg chg="mod">
          <ac:chgData name="Dinh Viet Sang" userId="693b233c-29db-4155-a84a-11e088d973ce" providerId="ADAL" clId="{256904D6-C624-44D2-95D7-38AF566D040A}" dt="2019-08-06T02:16:10.331" v="910" actId="1076"/>
          <ac:picMkLst>
            <pc:docMk/>
            <pc:sldMk cId="3590361816" sldId="930"/>
            <ac:picMk id="4" creationId="{DC5EF1AE-6F1A-4996-915F-77CE192CFEC9}"/>
          </ac:picMkLst>
        </pc:picChg>
      </pc:sldChg>
      <pc:sldChg chg="modSp add">
        <pc:chgData name="Dinh Viet Sang" userId="693b233c-29db-4155-a84a-11e088d973ce" providerId="ADAL" clId="{256904D6-C624-44D2-95D7-38AF566D040A}" dt="2019-08-06T02:16:17.622" v="913" actId="1076"/>
        <pc:sldMkLst>
          <pc:docMk/>
          <pc:sldMk cId="3696047810" sldId="931"/>
        </pc:sldMkLst>
        <pc:picChg chg="mod">
          <ac:chgData name="Dinh Viet Sang" userId="693b233c-29db-4155-a84a-11e088d973ce" providerId="ADAL" clId="{256904D6-C624-44D2-95D7-38AF566D040A}" dt="2019-08-06T02:16:17.622" v="913" actId="1076"/>
          <ac:picMkLst>
            <pc:docMk/>
            <pc:sldMk cId="3696047810" sldId="931"/>
            <ac:picMk id="3" creationId="{F79CC92D-F3F1-421D-A59C-E6F02F9B9395}"/>
          </ac:picMkLst>
        </pc:picChg>
      </pc:sldChg>
      <pc:sldChg chg="modSp add">
        <pc:chgData name="Dinh Viet Sang" userId="693b233c-29db-4155-a84a-11e088d973ce" providerId="ADAL" clId="{256904D6-C624-44D2-95D7-38AF566D040A}" dt="2019-08-06T02:16:25.159" v="916" actId="1076"/>
        <pc:sldMkLst>
          <pc:docMk/>
          <pc:sldMk cId="3915546308" sldId="932"/>
        </pc:sldMkLst>
        <pc:picChg chg="mod">
          <ac:chgData name="Dinh Viet Sang" userId="693b233c-29db-4155-a84a-11e088d973ce" providerId="ADAL" clId="{256904D6-C624-44D2-95D7-38AF566D040A}" dt="2019-08-06T02:16:25.159" v="916" actId="1076"/>
          <ac:picMkLst>
            <pc:docMk/>
            <pc:sldMk cId="3915546308" sldId="932"/>
            <ac:picMk id="4" creationId="{1E2F196B-5172-455A-93A3-4F3F3D7792BA}"/>
          </ac:picMkLst>
        </pc:picChg>
      </pc:sldChg>
      <pc:sldChg chg="modSp add">
        <pc:chgData name="Dinh Viet Sang" userId="693b233c-29db-4155-a84a-11e088d973ce" providerId="ADAL" clId="{256904D6-C624-44D2-95D7-38AF566D040A}" dt="2019-08-06T02:16:30.654" v="919" actId="1076"/>
        <pc:sldMkLst>
          <pc:docMk/>
          <pc:sldMk cId="3404148518" sldId="933"/>
        </pc:sldMkLst>
        <pc:picChg chg="mod">
          <ac:chgData name="Dinh Viet Sang" userId="693b233c-29db-4155-a84a-11e088d973ce" providerId="ADAL" clId="{256904D6-C624-44D2-95D7-38AF566D040A}" dt="2019-08-06T02:16:30.654" v="919" actId="1076"/>
          <ac:picMkLst>
            <pc:docMk/>
            <pc:sldMk cId="3404148518" sldId="933"/>
            <ac:picMk id="3" creationId="{D29D7775-1EA9-4134-BD93-C91B59766BB9}"/>
          </ac:picMkLst>
        </pc:picChg>
      </pc:sldChg>
      <pc:sldChg chg="modSp add">
        <pc:chgData name="Dinh Viet Sang" userId="693b233c-29db-4155-a84a-11e088d973ce" providerId="ADAL" clId="{256904D6-C624-44D2-95D7-38AF566D040A}" dt="2019-08-06T02:16:37.220" v="922" actId="1076"/>
        <pc:sldMkLst>
          <pc:docMk/>
          <pc:sldMk cId="4118132071" sldId="934"/>
        </pc:sldMkLst>
        <pc:picChg chg="mod">
          <ac:chgData name="Dinh Viet Sang" userId="693b233c-29db-4155-a84a-11e088d973ce" providerId="ADAL" clId="{256904D6-C624-44D2-95D7-38AF566D040A}" dt="2019-08-06T02:16:37.220" v="922" actId="1076"/>
          <ac:picMkLst>
            <pc:docMk/>
            <pc:sldMk cId="4118132071" sldId="934"/>
            <ac:picMk id="4" creationId="{1D5B1AD7-E9BF-4356-A314-42BA9C7EB3F0}"/>
          </ac:picMkLst>
        </pc:picChg>
      </pc:sldChg>
      <pc:sldChg chg="modSp add">
        <pc:chgData name="Dinh Viet Sang" userId="693b233c-29db-4155-a84a-11e088d973ce" providerId="ADAL" clId="{256904D6-C624-44D2-95D7-38AF566D040A}" dt="2019-08-06T02:16:44.630" v="925" actId="1076"/>
        <pc:sldMkLst>
          <pc:docMk/>
          <pc:sldMk cId="3755723582" sldId="935"/>
        </pc:sldMkLst>
        <pc:picChg chg="mod">
          <ac:chgData name="Dinh Viet Sang" userId="693b233c-29db-4155-a84a-11e088d973ce" providerId="ADAL" clId="{256904D6-C624-44D2-95D7-38AF566D040A}" dt="2019-08-06T02:16:44.630" v="925" actId="1076"/>
          <ac:picMkLst>
            <pc:docMk/>
            <pc:sldMk cId="3755723582" sldId="935"/>
            <ac:picMk id="3" creationId="{2054A89E-9912-431B-93A7-15EB3B78B430}"/>
          </ac:picMkLst>
        </pc:picChg>
      </pc:sldChg>
      <pc:sldChg chg="modSp add">
        <pc:chgData name="Dinh Viet Sang" userId="693b233c-29db-4155-a84a-11e088d973ce" providerId="ADAL" clId="{256904D6-C624-44D2-95D7-38AF566D040A}" dt="2019-08-06T02:16:54.983" v="928" actId="1076"/>
        <pc:sldMkLst>
          <pc:docMk/>
          <pc:sldMk cId="1690415490" sldId="936"/>
        </pc:sldMkLst>
        <pc:picChg chg="mod">
          <ac:chgData name="Dinh Viet Sang" userId="693b233c-29db-4155-a84a-11e088d973ce" providerId="ADAL" clId="{256904D6-C624-44D2-95D7-38AF566D040A}" dt="2019-08-06T02:16:54.983" v="928" actId="1076"/>
          <ac:picMkLst>
            <pc:docMk/>
            <pc:sldMk cId="1690415490" sldId="936"/>
            <ac:picMk id="4" creationId="{2D9E4ED2-5017-4DE8-BF48-266A1701E8B8}"/>
          </ac:picMkLst>
        </pc:picChg>
      </pc:sldChg>
      <pc:sldChg chg="modSp add">
        <pc:chgData name="Dinh Viet Sang" userId="693b233c-29db-4155-a84a-11e088d973ce" providerId="ADAL" clId="{256904D6-C624-44D2-95D7-38AF566D040A}" dt="2019-08-06T02:17:01.331" v="931" actId="1076"/>
        <pc:sldMkLst>
          <pc:docMk/>
          <pc:sldMk cId="2020641581" sldId="937"/>
        </pc:sldMkLst>
        <pc:picChg chg="mod">
          <ac:chgData name="Dinh Viet Sang" userId="693b233c-29db-4155-a84a-11e088d973ce" providerId="ADAL" clId="{256904D6-C624-44D2-95D7-38AF566D040A}" dt="2019-08-06T02:17:01.331" v="931" actId="1076"/>
          <ac:picMkLst>
            <pc:docMk/>
            <pc:sldMk cId="2020641581" sldId="937"/>
            <ac:picMk id="3" creationId="{1DB192B3-1F78-479A-8F3E-E37B9DFD1ABF}"/>
          </ac:picMkLst>
        </pc:picChg>
      </pc:sldChg>
      <pc:sldChg chg="modSp add">
        <pc:chgData name="Dinh Viet Sang" userId="693b233c-29db-4155-a84a-11e088d973ce" providerId="ADAL" clId="{256904D6-C624-44D2-95D7-38AF566D040A}" dt="2019-08-06T02:17:09.575" v="934" actId="1076"/>
        <pc:sldMkLst>
          <pc:docMk/>
          <pc:sldMk cId="1578291251" sldId="940"/>
        </pc:sldMkLst>
        <pc:picChg chg="mod">
          <ac:chgData name="Dinh Viet Sang" userId="693b233c-29db-4155-a84a-11e088d973ce" providerId="ADAL" clId="{256904D6-C624-44D2-95D7-38AF566D040A}" dt="2019-08-06T02:17:09.575" v="934" actId="1076"/>
          <ac:picMkLst>
            <pc:docMk/>
            <pc:sldMk cId="1578291251" sldId="940"/>
            <ac:picMk id="3" creationId="{1BC99CF5-DA60-47D4-98C5-EF447256DAE3}"/>
          </ac:picMkLst>
        </pc:picChg>
      </pc:sldChg>
      <pc:sldChg chg="modSp add">
        <pc:chgData name="Dinh Viet Sang" userId="693b233c-29db-4155-a84a-11e088d973ce" providerId="ADAL" clId="{256904D6-C624-44D2-95D7-38AF566D040A}" dt="2019-08-06T02:17:21.102" v="940" actId="1076"/>
        <pc:sldMkLst>
          <pc:docMk/>
          <pc:sldMk cId="1108108186" sldId="941"/>
        </pc:sldMkLst>
        <pc:picChg chg="mod">
          <ac:chgData name="Dinh Viet Sang" userId="693b233c-29db-4155-a84a-11e088d973ce" providerId="ADAL" clId="{256904D6-C624-44D2-95D7-38AF566D040A}" dt="2019-08-06T02:17:21.102" v="940" actId="1076"/>
          <ac:picMkLst>
            <pc:docMk/>
            <pc:sldMk cId="1108108186" sldId="941"/>
            <ac:picMk id="4" creationId="{5A2189CF-485D-4CB7-9305-A9F8F9B624C0}"/>
          </ac:picMkLst>
        </pc:picChg>
      </pc:sldChg>
      <pc:sldChg chg="modSp add">
        <pc:chgData name="Dinh Viet Sang" userId="693b233c-29db-4155-a84a-11e088d973ce" providerId="ADAL" clId="{256904D6-C624-44D2-95D7-38AF566D040A}" dt="2019-08-06T02:17:32.933" v="944" actId="1076"/>
        <pc:sldMkLst>
          <pc:docMk/>
          <pc:sldMk cId="3244791495" sldId="943"/>
        </pc:sldMkLst>
        <pc:picChg chg="mod">
          <ac:chgData name="Dinh Viet Sang" userId="693b233c-29db-4155-a84a-11e088d973ce" providerId="ADAL" clId="{256904D6-C624-44D2-95D7-38AF566D040A}" dt="2019-08-06T02:17:32.933" v="944" actId="1076"/>
          <ac:picMkLst>
            <pc:docMk/>
            <pc:sldMk cId="3244791495" sldId="943"/>
            <ac:picMk id="3" creationId="{58612A99-69D3-4820-90FC-609F7627E46F}"/>
          </ac:picMkLst>
        </pc:picChg>
      </pc:sldChg>
      <pc:sldChg chg="modSp add">
        <pc:chgData name="Dinh Viet Sang" userId="693b233c-29db-4155-a84a-11e088d973ce" providerId="ADAL" clId="{256904D6-C624-44D2-95D7-38AF566D040A}" dt="2019-08-06T02:17:41.045" v="947" actId="1076"/>
        <pc:sldMkLst>
          <pc:docMk/>
          <pc:sldMk cId="346447627" sldId="944"/>
        </pc:sldMkLst>
        <pc:picChg chg="mod">
          <ac:chgData name="Dinh Viet Sang" userId="693b233c-29db-4155-a84a-11e088d973ce" providerId="ADAL" clId="{256904D6-C624-44D2-95D7-38AF566D040A}" dt="2019-08-06T02:17:41.045" v="947" actId="1076"/>
          <ac:picMkLst>
            <pc:docMk/>
            <pc:sldMk cId="346447627" sldId="944"/>
            <ac:picMk id="4" creationId="{B07F3020-F9E7-45BE-A938-EB6F9E069F6B}"/>
          </ac:picMkLst>
        </pc:picChg>
      </pc:sldChg>
      <pc:sldChg chg="modSp add">
        <pc:chgData name="Dinh Viet Sang" userId="693b233c-29db-4155-a84a-11e088d973ce" providerId="ADAL" clId="{256904D6-C624-44D2-95D7-38AF566D040A}" dt="2019-08-06T02:17:45.406" v="949" actId="14100"/>
        <pc:sldMkLst>
          <pc:docMk/>
          <pc:sldMk cId="698751506" sldId="946"/>
        </pc:sldMkLst>
        <pc:picChg chg="mod">
          <ac:chgData name="Dinh Viet Sang" userId="693b233c-29db-4155-a84a-11e088d973ce" providerId="ADAL" clId="{256904D6-C624-44D2-95D7-38AF566D040A}" dt="2019-08-06T02:17:45.406" v="949" actId="14100"/>
          <ac:picMkLst>
            <pc:docMk/>
            <pc:sldMk cId="698751506" sldId="946"/>
            <ac:picMk id="1026" creationId="{59B67BDB-4870-4BCD-BC98-0903A1763A6A}"/>
          </ac:picMkLst>
        </pc:picChg>
      </pc:sldChg>
      <pc:sldChg chg="modSp add">
        <pc:chgData name="Dinh Viet Sang" userId="693b233c-29db-4155-a84a-11e088d973ce" providerId="ADAL" clId="{256904D6-C624-44D2-95D7-38AF566D040A}" dt="2019-08-06T02:17:50.766" v="951" actId="1076"/>
        <pc:sldMkLst>
          <pc:docMk/>
          <pc:sldMk cId="2762487604" sldId="947"/>
        </pc:sldMkLst>
        <pc:spChg chg="mod">
          <ac:chgData name="Dinh Viet Sang" userId="693b233c-29db-4155-a84a-11e088d973ce" providerId="ADAL" clId="{256904D6-C624-44D2-95D7-38AF566D040A}" dt="2019-08-06T02:17:50.766" v="951" actId="1076"/>
          <ac:spMkLst>
            <pc:docMk/>
            <pc:sldMk cId="2762487604" sldId="947"/>
            <ac:spMk id="2" creationId="{00000000-0000-0000-0000-000000000000}"/>
          </ac:spMkLst>
        </pc:spChg>
        <pc:picChg chg="mod">
          <ac:chgData name="Dinh Viet Sang" userId="693b233c-29db-4155-a84a-11e088d973ce" providerId="ADAL" clId="{256904D6-C624-44D2-95D7-38AF566D040A}" dt="2019-08-06T02:17:47.927" v="950" actId="1076"/>
          <ac:picMkLst>
            <pc:docMk/>
            <pc:sldMk cId="2762487604" sldId="947"/>
            <ac:picMk id="3074" creationId="{B5443D4C-92D5-424B-AAFD-FFF368D09EC9}"/>
          </ac:picMkLst>
        </pc:picChg>
      </pc:sldChg>
      <pc:sldChg chg="add">
        <pc:chgData name="Dinh Viet Sang" userId="693b233c-29db-4155-a84a-11e088d973ce" providerId="ADAL" clId="{256904D6-C624-44D2-95D7-38AF566D040A}" dt="2019-08-06T02:15:04.837" v="893"/>
        <pc:sldMkLst>
          <pc:docMk/>
          <pc:sldMk cId="3183447248" sldId="948"/>
        </pc:sldMkLst>
      </pc:sldChg>
      <pc:sldChg chg="modSp add">
        <pc:chgData name="Dinh Viet Sang" userId="693b233c-29db-4155-a84a-11e088d973ce" providerId="ADAL" clId="{256904D6-C624-44D2-95D7-38AF566D040A}" dt="2019-08-06T02:18:11.469" v="954" actId="1076"/>
        <pc:sldMkLst>
          <pc:docMk/>
          <pc:sldMk cId="2357520246" sldId="949"/>
        </pc:sldMkLst>
        <pc:picChg chg="mod">
          <ac:chgData name="Dinh Viet Sang" userId="693b233c-29db-4155-a84a-11e088d973ce" providerId="ADAL" clId="{256904D6-C624-44D2-95D7-38AF566D040A}" dt="2019-08-06T02:18:11.469" v="954" actId="1076"/>
          <ac:picMkLst>
            <pc:docMk/>
            <pc:sldMk cId="2357520246" sldId="949"/>
            <ac:picMk id="5" creationId="{A989FDB4-0751-44CA-96CD-4A2C0699567E}"/>
          </ac:picMkLst>
        </pc:picChg>
      </pc:sldChg>
      <pc:sldChg chg="modSp add">
        <pc:chgData name="Dinh Viet Sang" userId="693b233c-29db-4155-a84a-11e088d973ce" providerId="ADAL" clId="{256904D6-C624-44D2-95D7-38AF566D040A}" dt="2019-08-06T02:24:32.586" v="1053" actId="14100"/>
        <pc:sldMkLst>
          <pc:docMk/>
          <pc:sldMk cId="1569258148" sldId="950"/>
        </pc:sldMkLst>
        <pc:spChg chg="mod">
          <ac:chgData name="Dinh Viet Sang" userId="693b233c-29db-4155-a84a-11e088d973ce" providerId="ADAL" clId="{256904D6-C624-44D2-95D7-38AF566D040A}" dt="2019-08-06T02:24:32.586" v="1053" actId="14100"/>
          <ac:spMkLst>
            <pc:docMk/>
            <pc:sldMk cId="1569258148" sldId="950"/>
            <ac:spMk id="4" creationId="{5A1A7DAF-7FA4-4150-AE5B-68357B860277}"/>
          </ac:spMkLst>
        </pc:spChg>
      </pc:sldChg>
      <pc:sldChg chg="modSp add">
        <pc:chgData name="Dinh Viet Sang" userId="693b233c-29db-4155-a84a-11e088d973ce" providerId="ADAL" clId="{256904D6-C624-44D2-95D7-38AF566D040A}" dt="2019-08-06T02:26:38.831" v="1115" actId="20577"/>
        <pc:sldMkLst>
          <pc:docMk/>
          <pc:sldMk cId="340014342" sldId="951"/>
        </pc:sldMkLst>
        <pc:spChg chg="mod">
          <ac:chgData name="Dinh Viet Sang" userId="693b233c-29db-4155-a84a-11e088d973ce" providerId="ADAL" clId="{256904D6-C624-44D2-95D7-38AF566D040A}" dt="2019-08-06T02:26:38.831" v="1115" actId="20577"/>
          <ac:spMkLst>
            <pc:docMk/>
            <pc:sldMk cId="340014342" sldId="951"/>
            <ac:spMk id="4" creationId="{5A1A7DAF-7FA4-4150-AE5B-68357B860277}"/>
          </ac:spMkLst>
        </pc:spChg>
      </pc:sldChg>
      <pc:sldChg chg="addSp delSp modSp add">
        <pc:chgData name="Dinh Viet Sang" userId="693b233c-29db-4155-a84a-11e088d973ce" providerId="ADAL" clId="{256904D6-C624-44D2-95D7-38AF566D040A}" dt="2019-08-06T02:31:52.101" v="1175"/>
        <pc:sldMkLst>
          <pc:docMk/>
          <pc:sldMk cId="2367308689" sldId="952"/>
        </pc:sldMkLst>
        <pc:spChg chg="mod">
          <ac:chgData name="Dinh Viet Sang" userId="693b233c-29db-4155-a84a-11e088d973ce" providerId="ADAL" clId="{256904D6-C624-44D2-95D7-38AF566D040A}" dt="2019-08-06T02:31:52.101" v="1175"/>
          <ac:spMkLst>
            <pc:docMk/>
            <pc:sldMk cId="2367308689" sldId="952"/>
            <ac:spMk id="2" creationId="{00000000-0000-0000-0000-000000000000}"/>
          </ac:spMkLst>
        </pc:spChg>
        <pc:picChg chg="add mod">
          <ac:chgData name="Dinh Viet Sang" userId="693b233c-29db-4155-a84a-11e088d973ce" providerId="ADAL" clId="{256904D6-C624-44D2-95D7-38AF566D040A}" dt="2019-08-06T02:31:34.282" v="1174" actId="1076"/>
          <ac:picMkLst>
            <pc:docMk/>
            <pc:sldMk cId="2367308689" sldId="952"/>
            <ac:picMk id="4" creationId="{B4EC8246-0A29-4B20-B3A6-77942390348C}"/>
          </ac:picMkLst>
        </pc:picChg>
        <pc:picChg chg="del">
          <ac:chgData name="Dinh Viet Sang" userId="693b233c-29db-4155-a84a-11e088d973ce" providerId="ADAL" clId="{256904D6-C624-44D2-95D7-38AF566D040A}" dt="2019-08-06T02:31:31.961" v="1172" actId="478"/>
          <ac:picMkLst>
            <pc:docMk/>
            <pc:sldMk cId="2367308689" sldId="952"/>
            <ac:picMk id="1026" creationId="{00000000-0000-0000-0000-000000000000}"/>
          </ac:picMkLst>
        </pc:picChg>
      </pc:sldChg>
      <pc:sldChg chg="addSp delSp modSp add">
        <pc:chgData name="Dinh Viet Sang" userId="693b233c-29db-4155-a84a-11e088d973ce" providerId="ADAL" clId="{256904D6-C624-44D2-95D7-38AF566D040A}" dt="2019-08-06T02:33:26.997" v="1199" actId="1076"/>
        <pc:sldMkLst>
          <pc:docMk/>
          <pc:sldMk cId="2713483268" sldId="953"/>
        </pc:sldMkLst>
        <pc:spChg chg="mod">
          <ac:chgData name="Dinh Viet Sang" userId="693b233c-29db-4155-a84a-11e088d973ce" providerId="ADAL" clId="{256904D6-C624-44D2-95D7-38AF566D040A}" dt="2019-08-06T02:33:16.098" v="1197" actId="20577"/>
          <ac:spMkLst>
            <pc:docMk/>
            <pc:sldMk cId="2713483268" sldId="953"/>
            <ac:spMk id="2" creationId="{00000000-0000-0000-0000-000000000000}"/>
          </ac:spMkLst>
        </pc:spChg>
        <pc:spChg chg="add mod">
          <ac:chgData name="Dinh Viet Sang" userId="693b233c-29db-4155-a84a-11e088d973ce" providerId="ADAL" clId="{256904D6-C624-44D2-95D7-38AF566D040A}" dt="2019-08-06T02:33:22.398" v="1198" actId="403"/>
          <ac:spMkLst>
            <pc:docMk/>
            <pc:sldMk cId="2713483268" sldId="953"/>
            <ac:spMk id="5" creationId="{6FF320C0-8F27-4767-BAFC-4285E8065F2B}"/>
          </ac:spMkLst>
        </pc:spChg>
        <pc:spChg chg="add mod">
          <ac:chgData name="Dinh Viet Sang" userId="693b233c-29db-4155-a84a-11e088d973ce" providerId="ADAL" clId="{256904D6-C624-44D2-95D7-38AF566D040A}" dt="2019-08-06T02:33:26.997" v="1199" actId="1076"/>
          <ac:spMkLst>
            <pc:docMk/>
            <pc:sldMk cId="2713483268" sldId="953"/>
            <ac:spMk id="6" creationId="{32760299-4FD9-44AA-9BBE-2B52DBE411EA}"/>
          </ac:spMkLst>
        </pc:spChg>
        <pc:picChg chg="del">
          <ac:chgData name="Dinh Viet Sang" userId="693b233c-29db-4155-a84a-11e088d973ce" providerId="ADAL" clId="{256904D6-C624-44D2-95D7-38AF566D040A}" dt="2019-08-06T02:32:55.823" v="1177" actId="478"/>
          <ac:picMkLst>
            <pc:docMk/>
            <pc:sldMk cId="2713483268" sldId="953"/>
            <ac:picMk id="4" creationId="{B4EC8246-0A29-4B20-B3A6-77942390348C}"/>
          </ac:picMkLst>
        </pc:picChg>
      </pc:sldChg>
      <pc:sldChg chg="addSp delSp modSp add">
        <pc:chgData name="Dinh Viet Sang" userId="693b233c-29db-4155-a84a-11e088d973ce" providerId="ADAL" clId="{256904D6-C624-44D2-95D7-38AF566D040A}" dt="2019-08-06T02:50:14.517" v="1518" actId="14100"/>
        <pc:sldMkLst>
          <pc:docMk/>
          <pc:sldMk cId="405963825" sldId="954"/>
        </pc:sldMkLst>
        <pc:spChg chg="mod">
          <ac:chgData name="Dinh Viet Sang" userId="693b233c-29db-4155-a84a-11e088d973ce" providerId="ADAL" clId="{256904D6-C624-44D2-95D7-38AF566D040A}" dt="2019-08-06T02:39:49.650" v="1241" actId="20577"/>
          <ac:spMkLst>
            <pc:docMk/>
            <pc:sldMk cId="405963825" sldId="954"/>
            <ac:spMk id="2" creationId="{00000000-0000-0000-0000-000000000000}"/>
          </ac:spMkLst>
        </pc:spChg>
        <pc:spChg chg="add mod">
          <ac:chgData name="Dinh Viet Sang" userId="693b233c-29db-4155-a84a-11e088d973ce" providerId="ADAL" clId="{256904D6-C624-44D2-95D7-38AF566D040A}" dt="2019-08-06T02:50:14.517" v="1518" actId="14100"/>
          <ac:spMkLst>
            <pc:docMk/>
            <pc:sldMk cId="405963825" sldId="954"/>
            <ac:spMk id="6" creationId="{398013F2-C51A-4B25-A386-D2EA5D13437D}"/>
          </ac:spMkLst>
        </pc:spChg>
        <pc:picChg chg="del">
          <ac:chgData name="Dinh Viet Sang" userId="693b233c-29db-4155-a84a-11e088d973ce" providerId="ADAL" clId="{256904D6-C624-44D2-95D7-38AF566D040A}" dt="2019-08-06T02:39:45.535" v="1234" actId="478"/>
          <ac:picMkLst>
            <pc:docMk/>
            <pc:sldMk cId="405963825" sldId="954"/>
            <ac:picMk id="5" creationId="{00000000-0000-0000-0000-000000000000}"/>
          </ac:picMkLst>
        </pc:picChg>
      </pc:sldChg>
      <pc:sldChg chg="addSp delSp modSp add">
        <pc:chgData name="Dinh Viet Sang" userId="693b233c-29db-4155-a84a-11e088d973ce" providerId="ADAL" clId="{256904D6-C624-44D2-95D7-38AF566D040A}" dt="2019-08-06T02:45:26.687" v="1361" actId="1076"/>
        <pc:sldMkLst>
          <pc:docMk/>
          <pc:sldMk cId="2034120327" sldId="955"/>
        </pc:sldMkLst>
        <pc:spChg chg="mod">
          <ac:chgData name="Dinh Viet Sang" userId="693b233c-29db-4155-a84a-11e088d973ce" providerId="ADAL" clId="{256904D6-C624-44D2-95D7-38AF566D040A}" dt="2019-08-06T02:45:13.316" v="1356" actId="20577"/>
          <ac:spMkLst>
            <pc:docMk/>
            <pc:sldMk cId="2034120327" sldId="955"/>
            <ac:spMk id="2" creationId="{00000000-0000-0000-0000-000000000000}"/>
          </ac:spMkLst>
        </pc:spChg>
        <pc:spChg chg="add mod">
          <ac:chgData name="Dinh Viet Sang" userId="693b233c-29db-4155-a84a-11e088d973ce" providerId="ADAL" clId="{256904D6-C624-44D2-95D7-38AF566D040A}" dt="2019-08-06T02:45:26.687" v="1361" actId="1076"/>
          <ac:spMkLst>
            <pc:docMk/>
            <pc:sldMk cId="2034120327" sldId="955"/>
            <ac:spMk id="5" creationId="{85B7CEF7-2823-403A-B6D4-8FCB8A014E4A}"/>
          </ac:spMkLst>
        </pc:spChg>
        <pc:picChg chg="del">
          <ac:chgData name="Dinh Viet Sang" userId="693b233c-29db-4155-a84a-11e088d973ce" providerId="ADAL" clId="{256904D6-C624-44D2-95D7-38AF566D040A}" dt="2019-08-06T02:45:19.444" v="1357" actId="478"/>
          <ac:picMkLst>
            <pc:docMk/>
            <pc:sldMk cId="2034120327" sldId="955"/>
            <ac:picMk id="6" creationId="{00000000-0000-0000-0000-000000000000}"/>
          </ac:picMkLst>
        </pc:picChg>
      </pc:sldChg>
      <pc:sldChg chg="addSp delSp modSp add">
        <pc:chgData name="Dinh Viet Sang" userId="693b233c-29db-4155-a84a-11e088d973ce" providerId="ADAL" clId="{256904D6-C624-44D2-95D7-38AF566D040A}" dt="2019-08-06T02:48:49.260" v="1501" actId="1076"/>
        <pc:sldMkLst>
          <pc:docMk/>
          <pc:sldMk cId="4231189287" sldId="956"/>
        </pc:sldMkLst>
        <pc:spChg chg="mod">
          <ac:chgData name="Dinh Viet Sang" userId="693b233c-29db-4155-a84a-11e088d973ce" providerId="ADAL" clId="{256904D6-C624-44D2-95D7-38AF566D040A}" dt="2019-08-06T02:48:24.513" v="1496" actId="20577"/>
          <ac:spMkLst>
            <pc:docMk/>
            <pc:sldMk cId="4231189287" sldId="956"/>
            <ac:spMk id="2" creationId="{00000000-0000-0000-0000-000000000000}"/>
          </ac:spMkLst>
        </pc:spChg>
        <pc:spChg chg="add del mod">
          <ac:chgData name="Dinh Viet Sang" userId="693b233c-29db-4155-a84a-11e088d973ce" providerId="ADAL" clId="{256904D6-C624-44D2-95D7-38AF566D040A}" dt="2019-08-06T02:48:46.604" v="1500" actId="478"/>
          <ac:spMkLst>
            <pc:docMk/>
            <pc:sldMk cId="4231189287" sldId="956"/>
            <ac:spMk id="4" creationId="{834AF4CA-3696-4F6E-994E-CAC463BF7A75}"/>
          </ac:spMkLst>
        </pc:spChg>
        <pc:spChg chg="add mod">
          <ac:chgData name="Dinh Viet Sang" userId="693b233c-29db-4155-a84a-11e088d973ce" providerId="ADAL" clId="{256904D6-C624-44D2-95D7-38AF566D040A}" dt="2019-08-06T02:48:49.260" v="1501" actId="1076"/>
          <ac:spMkLst>
            <pc:docMk/>
            <pc:sldMk cId="4231189287" sldId="956"/>
            <ac:spMk id="7" creationId="{3A2547E0-FAB6-43F3-A175-03B34197D4B4}"/>
          </ac:spMkLst>
        </pc:spChg>
        <pc:spChg chg="del">
          <ac:chgData name="Dinh Viet Sang" userId="693b233c-29db-4155-a84a-11e088d973ce" providerId="ADAL" clId="{256904D6-C624-44D2-95D7-38AF566D040A}" dt="2019-08-06T02:48:40.745" v="1499" actId="478"/>
          <ac:spMkLst>
            <pc:docMk/>
            <pc:sldMk cId="4231189287" sldId="956"/>
            <ac:spMk id="76" creationId="{00000000-0000-0000-0000-000000000000}"/>
          </ac:spMkLst>
        </pc:spChg>
        <pc:picChg chg="del">
          <ac:chgData name="Dinh Viet Sang" userId="693b233c-29db-4155-a84a-11e088d973ce" providerId="ADAL" clId="{256904D6-C624-44D2-95D7-38AF566D040A}" dt="2019-08-06T02:48:33.963" v="1497" actId="478"/>
          <ac:picMkLst>
            <pc:docMk/>
            <pc:sldMk cId="4231189287" sldId="956"/>
            <ac:picMk id="2050" creationId="{00000000-0000-0000-0000-000000000000}"/>
          </ac:picMkLst>
        </pc:picChg>
      </pc:sldChg>
      <pc:sldMasterChg chg="modSldLayout">
        <pc:chgData name="Dinh Viet Sang" userId="693b233c-29db-4155-a84a-11e088d973ce" providerId="ADAL" clId="{256904D6-C624-44D2-95D7-38AF566D040A}" dt="2019-08-06T02:42:44.300" v="1259" actId="478"/>
        <pc:sldMasterMkLst>
          <pc:docMk/>
          <pc:sldMasterMk cId="3076885425" sldId="2147483648"/>
        </pc:sldMasterMkLst>
        <pc:sldLayoutChg chg="delSp">
          <pc:chgData name="Dinh Viet Sang" userId="693b233c-29db-4155-a84a-11e088d973ce" providerId="ADAL" clId="{256904D6-C624-44D2-95D7-38AF566D040A}" dt="2019-08-06T02:42:44.300" v="1259" actId="478"/>
          <pc:sldLayoutMkLst>
            <pc:docMk/>
            <pc:sldMasterMk cId="3076885425" sldId="2147483648"/>
            <pc:sldLayoutMk cId="266153877" sldId="2147483650"/>
          </pc:sldLayoutMkLst>
          <pc:cxnChg chg="del">
            <ac:chgData name="Dinh Viet Sang" userId="693b233c-29db-4155-a84a-11e088d973ce" providerId="ADAL" clId="{256904D6-C624-44D2-95D7-38AF566D040A}" dt="2019-08-06T02:42:44.300" v="1259" actId="478"/>
            <ac:cxnSpMkLst>
              <pc:docMk/>
              <pc:sldMasterMk cId="3076885425" sldId="2147483648"/>
              <pc:sldLayoutMk cId="266153877" sldId="2147483650"/>
              <ac:cxnSpMk id="8" creationId="{BECC7FE6-4FCF-42F0-A1DB-065779BAC05D}"/>
            </ac:cxnSpMkLst>
          </pc:cxnChg>
        </pc:sldLayoutChg>
      </pc:sldMasterChg>
    </pc:docChg>
  </pc:docChgLst>
  <pc:docChgLst>
    <pc:chgData name="Dinh Viet Sang" userId="693b233c-29db-4155-a84a-11e088d973ce" providerId="ADAL" clId="{86A35B1F-60DE-4F72-947D-B06680BF7B53}"/>
    <pc:docChg chg="custSel addSld delSld modSld modMainMaster modSection">
      <pc:chgData name="Dinh Viet Sang" userId="693b233c-29db-4155-a84a-11e088d973ce" providerId="ADAL" clId="{86A35B1F-60DE-4F72-947D-B06680BF7B53}" dt="2019-09-18T05:11:53.055" v="178" actId="2696"/>
      <pc:docMkLst>
        <pc:docMk/>
      </pc:docMkLst>
      <pc:sldChg chg="modSp">
        <pc:chgData name="Dinh Viet Sang" userId="693b233c-29db-4155-a84a-11e088d973ce" providerId="ADAL" clId="{86A35B1F-60DE-4F72-947D-B06680BF7B53}" dt="2019-09-17T17:59:57.912" v="102" actId="1076"/>
        <pc:sldMkLst>
          <pc:docMk/>
          <pc:sldMk cId="1421310571" sldId="256"/>
        </pc:sldMkLst>
        <pc:spChg chg="mod">
          <ac:chgData name="Dinh Viet Sang" userId="693b233c-29db-4155-a84a-11e088d973ce" providerId="ADAL" clId="{86A35B1F-60DE-4F72-947D-B06680BF7B53}" dt="2019-09-17T17:59:57.912" v="102" actId="1076"/>
          <ac:spMkLst>
            <pc:docMk/>
            <pc:sldMk cId="1421310571" sldId="256"/>
            <ac:spMk id="2" creationId="{B820AEC0-4960-4BF3-9A72-1C30D7848550}"/>
          </ac:spMkLst>
        </pc:spChg>
      </pc:sldChg>
      <pc:sldChg chg="del">
        <pc:chgData name="Dinh Viet Sang" userId="693b233c-29db-4155-a84a-11e088d973ce" providerId="ADAL" clId="{86A35B1F-60DE-4F72-947D-B06680BF7B53}" dt="2019-09-18T05:11:53.055" v="178" actId="2696"/>
        <pc:sldMkLst>
          <pc:docMk/>
          <pc:sldMk cId="3480357123" sldId="257"/>
        </pc:sldMkLst>
      </pc:sldChg>
      <pc:sldChg chg="addSp delSp modSp">
        <pc:chgData name="Dinh Viet Sang" userId="693b233c-29db-4155-a84a-11e088d973ce" providerId="ADAL" clId="{86A35B1F-60DE-4F72-947D-B06680BF7B53}" dt="2019-09-17T18:09:12.208" v="154"/>
        <pc:sldMkLst>
          <pc:docMk/>
          <pc:sldMk cId="259846738" sldId="310"/>
        </pc:sldMkLst>
        <pc:spChg chg="mod">
          <ac:chgData name="Dinh Viet Sang" userId="693b233c-29db-4155-a84a-11e088d973ce" providerId="ADAL" clId="{86A35B1F-60DE-4F72-947D-B06680BF7B53}" dt="2019-09-17T18:09:12.208" v="154"/>
          <ac:spMkLst>
            <pc:docMk/>
            <pc:sldMk cId="259846738" sldId="310"/>
            <ac:spMk id="2" creationId="{00000000-0000-0000-0000-000000000000}"/>
          </ac:spMkLst>
        </pc:spChg>
        <pc:picChg chg="del">
          <ac:chgData name="Dinh Viet Sang" userId="693b233c-29db-4155-a84a-11e088d973ce" providerId="ADAL" clId="{86A35B1F-60DE-4F72-947D-B06680BF7B53}" dt="2019-09-17T18:09:02.689" v="151" actId="478"/>
          <ac:picMkLst>
            <pc:docMk/>
            <pc:sldMk cId="259846738" sldId="310"/>
            <ac:picMk id="6" creationId="{00000000-0000-0000-0000-000000000000}"/>
          </ac:picMkLst>
        </pc:picChg>
        <pc:picChg chg="add mod">
          <ac:chgData name="Dinh Viet Sang" userId="693b233c-29db-4155-a84a-11e088d973ce" providerId="ADAL" clId="{86A35B1F-60DE-4F72-947D-B06680BF7B53}" dt="2019-09-17T18:09:06.702" v="153" actId="1076"/>
          <ac:picMkLst>
            <pc:docMk/>
            <pc:sldMk cId="259846738" sldId="310"/>
            <ac:picMk id="7" creationId="{19E961AF-BAFF-4476-A842-F367CECD0867}"/>
          </ac:picMkLst>
        </pc:picChg>
      </pc:sldChg>
      <pc:sldChg chg="addSp delSp modSp">
        <pc:chgData name="Dinh Viet Sang" userId="693b233c-29db-4155-a84a-11e088d973ce" providerId="ADAL" clId="{86A35B1F-60DE-4F72-947D-B06680BF7B53}" dt="2019-09-17T18:13:26.283" v="176" actId="20577"/>
        <pc:sldMkLst>
          <pc:docMk/>
          <pc:sldMk cId="321845" sldId="359"/>
        </pc:sldMkLst>
        <pc:spChg chg="mod">
          <ac:chgData name="Dinh Viet Sang" userId="693b233c-29db-4155-a84a-11e088d973ce" providerId="ADAL" clId="{86A35B1F-60DE-4F72-947D-B06680BF7B53}" dt="2019-09-17T18:13:26.283" v="176" actId="20577"/>
          <ac:spMkLst>
            <pc:docMk/>
            <pc:sldMk cId="321845" sldId="359"/>
            <ac:spMk id="2" creationId="{00000000-0000-0000-0000-000000000000}"/>
          </ac:spMkLst>
        </pc:spChg>
        <pc:spChg chg="del">
          <ac:chgData name="Dinh Viet Sang" userId="693b233c-29db-4155-a84a-11e088d973ce" providerId="ADAL" clId="{86A35B1F-60DE-4F72-947D-B06680BF7B53}" dt="2019-09-17T18:08:30.476" v="124"/>
          <ac:spMkLst>
            <pc:docMk/>
            <pc:sldMk cId="321845" sldId="359"/>
            <ac:spMk id="6" creationId="{00000000-0000-0000-0000-000000000000}"/>
          </ac:spMkLst>
        </pc:spChg>
        <pc:spChg chg="add mod">
          <ac:chgData name="Dinh Viet Sang" userId="693b233c-29db-4155-a84a-11e088d973ce" providerId="ADAL" clId="{86A35B1F-60DE-4F72-947D-B06680BF7B53}" dt="2019-09-17T18:13:17.401" v="155" actId="478"/>
          <ac:spMkLst>
            <pc:docMk/>
            <pc:sldMk cId="321845" sldId="359"/>
            <ac:spMk id="7" creationId="{192EC3B0-41AE-45A4-BD87-4B49F4B47284}"/>
          </ac:spMkLst>
        </pc:spChg>
        <pc:picChg chg="add del mod">
          <ac:chgData name="Dinh Viet Sang" userId="693b233c-29db-4155-a84a-11e088d973ce" providerId="ADAL" clId="{86A35B1F-60DE-4F72-947D-B06680BF7B53}" dt="2019-09-17T18:13:17.401" v="155" actId="478"/>
          <ac:picMkLst>
            <pc:docMk/>
            <pc:sldMk cId="321845" sldId="359"/>
            <ac:picMk id="3" creationId="{C7C3A43D-9AB1-4830-8350-470B00EA593C}"/>
          </ac:picMkLst>
        </pc:picChg>
        <pc:picChg chg="del">
          <ac:chgData name="Dinh Viet Sang" userId="693b233c-29db-4155-a84a-11e088d973ce" providerId="ADAL" clId="{86A35B1F-60DE-4F72-947D-B06680BF7B53}" dt="2019-09-17T18:07:51.954" v="123" actId="478"/>
          <ac:picMkLst>
            <pc:docMk/>
            <pc:sldMk cId="321845" sldId="359"/>
            <ac:picMk id="8" creationId="{00000000-0000-0000-0000-000000000000}"/>
          </ac:picMkLst>
        </pc:picChg>
        <pc:picChg chg="add mod">
          <ac:chgData name="Dinh Viet Sang" userId="693b233c-29db-4155-a84a-11e088d973ce" providerId="ADAL" clId="{86A35B1F-60DE-4F72-947D-B06680BF7B53}" dt="2019-09-17T18:13:19.597" v="157" actId="1076"/>
          <ac:picMkLst>
            <pc:docMk/>
            <pc:sldMk cId="321845" sldId="359"/>
            <ac:picMk id="9" creationId="{458B5462-E833-4A70-9D2A-3BBE4D80DACC}"/>
          </ac:picMkLst>
        </pc:picChg>
      </pc:sldChg>
      <pc:sldChg chg="addSp delSp modSp">
        <pc:chgData name="Dinh Viet Sang" userId="693b233c-29db-4155-a84a-11e088d973ce" providerId="ADAL" clId="{86A35B1F-60DE-4F72-947D-B06680BF7B53}" dt="2019-09-17T18:02:23.512" v="108" actId="1076"/>
        <pc:sldMkLst>
          <pc:docMk/>
          <pc:sldMk cId="1701190617" sldId="695"/>
        </pc:sldMkLst>
        <pc:spChg chg="mod">
          <ac:chgData name="Dinh Viet Sang" userId="693b233c-29db-4155-a84a-11e088d973ce" providerId="ADAL" clId="{86A35B1F-60DE-4F72-947D-B06680BF7B53}" dt="2019-09-17T18:00:55.719" v="105" actId="404"/>
          <ac:spMkLst>
            <pc:docMk/>
            <pc:sldMk cId="1701190617" sldId="695"/>
            <ac:spMk id="2" creationId="{00000000-0000-0000-0000-000000000000}"/>
          </ac:spMkLst>
        </pc:spChg>
        <pc:picChg chg="del">
          <ac:chgData name="Dinh Viet Sang" userId="693b233c-29db-4155-a84a-11e088d973ce" providerId="ADAL" clId="{86A35B1F-60DE-4F72-947D-B06680BF7B53}" dt="2019-09-17T18:02:09.104" v="106" actId="478"/>
          <ac:picMkLst>
            <pc:docMk/>
            <pc:sldMk cId="1701190617" sldId="695"/>
            <ac:picMk id="3" creationId="{5828C1E0-B7AD-4A3B-AEC2-C0CD2C635704}"/>
          </ac:picMkLst>
        </pc:picChg>
        <pc:picChg chg="add mod">
          <ac:chgData name="Dinh Viet Sang" userId="693b233c-29db-4155-a84a-11e088d973ce" providerId="ADAL" clId="{86A35B1F-60DE-4F72-947D-B06680BF7B53}" dt="2019-09-17T18:02:23.512" v="108" actId="1076"/>
          <ac:picMkLst>
            <pc:docMk/>
            <pc:sldMk cId="1701190617" sldId="695"/>
            <ac:picMk id="5" creationId="{A77DEDB7-8FE7-491A-81CB-3BA93F8948B2}"/>
          </ac:picMkLst>
        </pc:picChg>
      </pc:sldChg>
      <pc:sldChg chg="del">
        <pc:chgData name="Dinh Viet Sang" userId="693b233c-29db-4155-a84a-11e088d973ce" providerId="ADAL" clId="{86A35B1F-60DE-4F72-947D-B06680BF7B53}" dt="2019-09-17T18:00:22.529" v="103" actId="2696"/>
        <pc:sldMkLst>
          <pc:docMk/>
          <pc:sldMk cId="1936013921" sldId="700"/>
        </pc:sldMkLst>
      </pc:sldChg>
      <pc:sldChg chg="addSp delSp modSp">
        <pc:chgData name="Dinh Viet Sang" userId="693b233c-29db-4155-a84a-11e088d973ce" providerId="ADAL" clId="{86A35B1F-60DE-4F72-947D-B06680BF7B53}" dt="2019-09-17T18:03:14.327" v="113" actId="1076"/>
        <pc:sldMkLst>
          <pc:docMk/>
          <pc:sldMk cId="1548547434" sldId="703"/>
        </pc:sldMkLst>
        <pc:spChg chg="mod">
          <ac:chgData name="Dinh Viet Sang" userId="693b233c-29db-4155-a84a-11e088d973ce" providerId="ADAL" clId="{86A35B1F-60DE-4F72-947D-B06680BF7B53}" dt="2019-09-17T18:02:44.636" v="110" actId="27636"/>
          <ac:spMkLst>
            <pc:docMk/>
            <pc:sldMk cId="1548547434" sldId="703"/>
            <ac:spMk id="2" creationId="{00000000-0000-0000-0000-000000000000}"/>
          </ac:spMkLst>
        </pc:spChg>
        <pc:picChg chg="add mod">
          <ac:chgData name="Dinh Viet Sang" userId="693b233c-29db-4155-a84a-11e088d973ce" providerId="ADAL" clId="{86A35B1F-60DE-4F72-947D-B06680BF7B53}" dt="2019-09-17T18:03:14.327" v="113" actId="1076"/>
          <ac:picMkLst>
            <pc:docMk/>
            <pc:sldMk cId="1548547434" sldId="703"/>
            <ac:picMk id="3" creationId="{EEFDAB8F-35A8-4E99-A5FC-576F4A12B891}"/>
          </ac:picMkLst>
        </pc:picChg>
        <pc:picChg chg="del">
          <ac:chgData name="Dinh Viet Sang" userId="693b233c-29db-4155-a84a-11e088d973ce" providerId="ADAL" clId="{86A35B1F-60DE-4F72-947D-B06680BF7B53}" dt="2019-09-17T18:02:46.024" v="111" actId="478"/>
          <ac:picMkLst>
            <pc:docMk/>
            <pc:sldMk cId="1548547434" sldId="703"/>
            <ac:picMk id="5" creationId="{4E6DBB49-2794-4E36-97A0-3730ED9F954C}"/>
          </ac:picMkLst>
        </pc:picChg>
      </pc:sldChg>
      <pc:sldChg chg="addSp delSp modSp">
        <pc:chgData name="Dinh Viet Sang" userId="693b233c-29db-4155-a84a-11e088d973ce" providerId="ADAL" clId="{86A35B1F-60DE-4F72-947D-B06680BF7B53}" dt="2019-09-17T18:03:46.870" v="118" actId="1076"/>
        <pc:sldMkLst>
          <pc:docMk/>
          <pc:sldMk cId="457213880" sldId="704"/>
        </pc:sldMkLst>
        <pc:spChg chg="mod">
          <ac:chgData name="Dinh Viet Sang" userId="693b233c-29db-4155-a84a-11e088d973ce" providerId="ADAL" clId="{86A35B1F-60DE-4F72-947D-B06680BF7B53}" dt="2019-09-17T18:03:25.745" v="115" actId="27636"/>
          <ac:spMkLst>
            <pc:docMk/>
            <pc:sldMk cId="457213880" sldId="704"/>
            <ac:spMk id="2" creationId="{00000000-0000-0000-0000-000000000000}"/>
          </ac:spMkLst>
        </pc:spChg>
        <pc:picChg chg="del">
          <ac:chgData name="Dinh Viet Sang" userId="693b233c-29db-4155-a84a-11e088d973ce" providerId="ADAL" clId="{86A35B1F-60DE-4F72-947D-B06680BF7B53}" dt="2019-09-17T18:03:43.258" v="116" actId="478"/>
          <ac:picMkLst>
            <pc:docMk/>
            <pc:sldMk cId="457213880" sldId="704"/>
            <ac:picMk id="3" creationId="{585921D1-728D-4AFA-892B-F798EEA0A2A2}"/>
          </ac:picMkLst>
        </pc:picChg>
        <pc:picChg chg="add mod">
          <ac:chgData name="Dinh Viet Sang" userId="693b233c-29db-4155-a84a-11e088d973ce" providerId="ADAL" clId="{86A35B1F-60DE-4F72-947D-B06680BF7B53}" dt="2019-09-17T18:03:46.870" v="118" actId="1076"/>
          <ac:picMkLst>
            <pc:docMk/>
            <pc:sldMk cId="457213880" sldId="704"/>
            <ac:picMk id="5" creationId="{99FD444F-797F-444D-8BC8-47A739A88215}"/>
          </ac:picMkLst>
        </pc:picChg>
      </pc:sldChg>
      <pc:sldChg chg="delSp modSp">
        <pc:chgData name="Dinh Viet Sang" userId="693b233c-29db-4155-a84a-11e088d973ce" providerId="ADAL" clId="{86A35B1F-60DE-4F72-947D-B06680BF7B53}" dt="2019-09-17T18:07:33.223" v="121" actId="27636"/>
        <pc:sldMkLst>
          <pc:docMk/>
          <pc:sldMk cId="330916133" sldId="705"/>
        </pc:sldMkLst>
        <pc:spChg chg="mod">
          <ac:chgData name="Dinh Viet Sang" userId="693b233c-29db-4155-a84a-11e088d973ce" providerId="ADAL" clId="{86A35B1F-60DE-4F72-947D-B06680BF7B53}" dt="2019-09-17T18:07:33.223" v="121" actId="27636"/>
          <ac:spMkLst>
            <pc:docMk/>
            <pc:sldMk cId="330916133" sldId="705"/>
            <ac:spMk id="2" creationId="{00000000-0000-0000-0000-000000000000}"/>
          </ac:spMkLst>
        </pc:spChg>
        <pc:picChg chg="del">
          <ac:chgData name="Dinh Viet Sang" userId="693b233c-29db-4155-a84a-11e088d973ce" providerId="ADAL" clId="{86A35B1F-60DE-4F72-947D-B06680BF7B53}" dt="2019-09-17T18:04:27.695" v="119" actId="478"/>
          <ac:picMkLst>
            <pc:docMk/>
            <pc:sldMk cId="330916133" sldId="705"/>
            <ac:picMk id="5" creationId="{48067466-176C-4C9B-A0B4-7C8727483EA7}"/>
          </ac:picMkLst>
        </pc:picChg>
      </pc:sldChg>
      <pc:sldChg chg="add">
        <pc:chgData name="Dinh Viet Sang" userId="693b233c-29db-4155-a84a-11e088d973ce" providerId="ADAL" clId="{86A35B1F-60DE-4F72-947D-B06680BF7B53}" dt="2019-09-17T18:17:56.087" v="177"/>
        <pc:sldMkLst>
          <pc:docMk/>
          <pc:sldMk cId="383334440" sldId="957"/>
        </pc:sldMkLst>
      </pc:sldChg>
      <pc:sldMasterChg chg="modSldLayout">
        <pc:chgData name="Dinh Viet Sang" userId="693b233c-29db-4155-a84a-11e088d973ce" providerId="ADAL" clId="{86A35B1F-60DE-4F72-947D-B06680BF7B53}" dt="2019-09-17T17:58:33.020" v="1" actId="478"/>
        <pc:sldMasterMkLst>
          <pc:docMk/>
          <pc:sldMasterMk cId="3076885425" sldId="2147483648"/>
        </pc:sldMasterMkLst>
        <pc:sldLayoutChg chg="delSp">
          <pc:chgData name="Dinh Viet Sang" userId="693b233c-29db-4155-a84a-11e088d973ce" providerId="ADAL" clId="{86A35B1F-60DE-4F72-947D-B06680BF7B53}" dt="2019-09-17T17:58:29.802" v="0" actId="478"/>
          <pc:sldLayoutMkLst>
            <pc:docMk/>
            <pc:sldMasterMk cId="3076885425" sldId="2147483648"/>
            <pc:sldLayoutMk cId="990142687" sldId="2147483649"/>
          </pc:sldLayoutMkLst>
          <pc:grpChg chg="del">
            <ac:chgData name="Dinh Viet Sang" userId="693b233c-29db-4155-a84a-11e088d973ce" providerId="ADAL" clId="{86A35B1F-60DE-4F72-947D-B06680BF7B53}" dt="2019-09-17T17:58:29.802" v="0" actId="478"/>
            <ac:grpSpMkLst>
              <pc:docMk/>
              <pc:sldMasterMk cId="3076885425" sldId="2147483648"/>
              <pc:sldLayoutMk cId="990142687" sldId="2147483649"/>
              <ac:grpSpMk id="9" creationId="{D8A7956A-737B-48E4-B22E-522C2AE6D057}"/>
            </ac:grpSpMkLst>
          </pc:grpChg>
        </pc:sldLayoutChg>
        <pc:sldLayoutChg chg="delSp">
          <pc:chgData name="Dinh Viet Sang" userId="693b233c-29db-4155-a84a-11e088d973ce" providerId="ADAL" clId="{86A35B1F-60DE-4F72-947D-B06680BF7B53}" dt="2019-09-17T17:58:33.020" v="1" actId="478"/>
          <pc:sldLayoutMkLst>
            <pc:docMk/>
            <pc:sldMasterMk cId="3076885425" sldId="2147483648"/>
            <pc:sldLayoutMk cId="1495279842" sldId="2147483651"/>
          </pc:sldLayoutMkLst>
          <pc:picChg chg="del">
            <ac:chgData name="Dinh Viet Sang" userId="693b233c-29db-4155-a84a-11e088d973ce" providerId="ADAL" clId="{86A35B1F-60DE-4F72-947D-B06680BF7B53}" dt="2019-09-17T17:58:33.020" v="1" actId="478"/>
            <ac:picMkLst>
              <pc:docMk/>
              <pc:sldMasterMk cId="3076885425" sldId="2147483648"/>
              <pc:sldLayoutMk cId="1495279842" sldId="2147483651"/>
              <ac:picMk id="7" creationId="{926F1000-6203-411C-9028-8865CCD61686}"/>
            </ac:picMkLst>
          </pc:picChg>
        </pc:sldLayoutChg>
      </pc:sldMasterChg>
    </pc:docChg>
  </pc:docChgLst>
  <pc:docChgLst>
    <pc:chgData name="Dinh Viet Sang" userId="693b233c-29db-4155-a84a-11e088d973ce" providerId="ADAL" clId="{E863A6B3-CFD9-4B85-91F6-10A4B631DEBF}"/>
    <pc:docChg chg="addSld delSld modSld modSection">
      <pc:chgData name="Dinh Viet Sang" userId="693b233c-29db-4155-a84a-11e088d973ce" providerId="ADAL" clId="{E863A6B3-CFD9-4B85-91F6-10A4B631DEBF}" dt="2019-12-12T18:56:58.123" v="5" actId="47"/>
      <pc:docMkLst>
        <pc:docMk/>
      </pc:docMkLst>
      <pc:sldChg chg="add">
        <pc:chgData name="Dinh Viet Sang" userId="693b233c-29db-4155-a84a-11e088d973ce" providerId="ADAL" clId="{E863A6B3-CFD9-4B85-91F6-10A4B631DEBF}" dt="2019-12-12T18:56:23.409" v="4"/>
        <pc:sldMkLst>
          <pc:docMk/>
          <pc:sldMk cId="259846738" sldId="310"/>
        </pc:sldMkLst>
      </pc:sldChg>
      <pc:sldChg chg="del">
        <pc:chgData name="Dinh Viet Sang" userId="693b233c-29db-4155-a84a-11e088d973ce" providerId="ADAL" clId="{E863A6B3-CFD9-4B85-91F6-10A4B631DEBF}" dt="2019-12-12T18:55:54.552" v="3" actId="47"/>
        <pc:sldMkLst>
          <pc:docMk/>
          <pc:sldMk cId="2377004020" sldId="312"/>
        </pc:sldMkLst>
      </pc:sldChg>
      <pc:sldChg chg="del">
        <pc:chgData name="Dinh Viet Sang" userId="693b233c-29db-4155-a84a-11e088d973ce" providerId="ADAL" clId="{E863A6B3-CFD9-4B85-91F6-10A4B631DEBF}" dt="2019-12-12T18:56:58.123" v="5" actId="47"/>
        <pc:sldMkLst>
          <pc:docMk/>
          <pc:sldMk cId="2384948163" sldId="977"/>
        </pc:sldMkLst>
      </pc:sldChg>
      <pc:sldChg chg="add">
        <pc:chgData name="Dinh Viet Sang" userId="693b233c-29db-4155-a84a-11e088d973ce" providerId="ADAL" clId="{E863A6B3-CFD9-4B85-91F6-10A4B631DEBF}" dt="2019-12-12T18:55:19.311" v="0"/>
        <pc:sldMkLst>
          <pc:docMk/>
          <pc:sldMk cId="1568263641" sldId="985"/>
        </pc:sldMkLst>
      </pc:sldChg>
      <pc:sldChg chg="add">
        <pc:chgData name="Dinh Viet Sang" userId="693b233c-29db-4155-a84a-11e088d973ce" providerId="ADAL" clId="{E863A6B3-CFD9-4B85-91F6-10A4B631DEBF}" dt="2019-12-12T18:55:40.201" v="1"/>
        <pc:sldMkLst>
          <pc:docMk/>
          <pc:sldMk cId="1371114400" sldId="986"/>
        </pc:sldMkLst>
      </pc:sldChg>
      <pc:sldChg chg="add">
        <pc:chgData name="Dinh Viet Sang" userId="693b233c-29db-4155-a84a-11e088d973ce" providerId="ADAL" clId="{E863A6B3-CFD9-4B85-91F6-10A4B631DEBF}" dt="2019-12-12T18:55:52.766" v="2"/>
        <pc:sldMkLst>
          <pc:docMk/>
          <pc:sldMk cId="1214486397" sldId="987"/>
        </pc:sldMkLst>
      </pc:sldChg>
    </pc:docChg>
  </pc:docChgLst>
  <pc:docChgLst>
    <pc:chgData name="Dinh Viet Sang" userId="693b233c-29db-4155-a84a-11e088d973ce" providerId="ADAL" clId="{75A87B72-D3A9-4011-B9A4-6EA195B1CAA0}"/>
    <pc:docChg chg="undo custSel addSld delSld modSld sldOrd modMainMaster modSection">
      <pc:chgData name="Dinh Viet Sang" userId="693b233c-29db-4155-a84a-11e088d973ce" providerId="ADAL" clId="{75A87B72-D3A9-4011-B9A4-6EA195B1CAA0}" dt="2019-08-06T01:35:32.676" v="1598"/>
      <pc:docMkLst>
        <pc:docMk/>
      </pc:docMkLst>
      <pc:sldChg chg="addSp delSp modSp">
        <pc:chgData name="Dinh Viet Sang" userId="693b233c-29db-4155-a84a-11e088d973ce" providerId="ADAL" clId="{75A87B72-D3A9-4011-B9A4-6EA195B1CAA0}" dt="2019-08-05T18:56:01.134" v="14" actId="478"/>
        <pc:sldMkLst>
          <pc:docMk/>
          <pc:sldMk cId="1421310571" sldId="256"/>
        </pc:sldMkLst>
        <pc:spChg chg="mod">
          <ac:chgData name="Dinh Viet Sang" userId="693b233c-29db-4155-a84a-11e088d973ce" providerId="ADAL" clId="{75A87B72-D3A9-4011-B9A4-6EA195B1CAA0}" dt="2019-08-05T18:55:55.678" v="12" actId="20577"/>
          <ac:spMkLst>
            <pc:docMk/>
            <pc:sldMk cId="1421310571" sldId="256"/>
            <ac:spMk id="2" creationId="{B820AEC0-4960-4BF3-9A72-1C30D7848550}"/>
          </ac:spMkLst>
        </pc:spChg>
        <pc:spChg chg="del">
          <ac:chgData name="Dinh Viet Sang" userId="693b233c-29db-4155-a84a-11e088d973ce" providerId="ADAL" clId="{75A87B72-D3A9-4011-B9A4-6EA195B1CAA0}" dt="2019-08-05T18:55:57.885" v="13" actId="478"/>
          <ac:spMkLst>
            <pc:docMk/>
            <pc:sldMk cId="1421310571" sldId="256"/>
            <ac:spMk id="3" creationId="{228857ED-4521-4FE3-959E-034C382BE8AA}"/>
          </ac:spMkLst>
        </pc:spChg>
        <pc:spChg chg="add del mod">
          <ac:chgData name="Dinh Viet Sang" userId="693b233c-29db-4155-a84a-11e088d973ce" providerId="ADAL" clId="{75A87B72-D3A9-4011-B9A4-6EA195B1CAA0}" dt="2019-08-05T18:56:01.134" v="14" actId="478"/>
          <ac:spMkLst>
            <pc:docMk/>
            <pc:sldMk cId="1421310571" sldId="256"/>
            <ac:spMk id="5" creationId="{6D6159AB-FC4C-4EA5-BF23-E2D2553CAF3E}"/>
          </ac:spMkLst>
        </pc:spChg>
      </pc:sldChg>
      <pc:sldChg chg="modSp">
        <pc:chgData name="Dinh Viet Sang" userId="693b233c-29db-4155-a84a-11e088d973ce" providerId="ADAL" clId="{75A87B72-D3A9-4011-B9A4-6EA195B1CAA0}" dt="2019-08-06T01:25:23.423" v="1544" actId="6549"/>
        <pc:sldMkLst>
          <pc:docMk/>
          <pc:sldMk cId="3480357123" sldId="257"/>
        </pc:sldMkLst>
        <pc:spChg chg="mod">
          <ac:chgData name="Dinh Viet Sang" userId="693b233c-29db-4155-a84a-11e088d973ce" providerId="ADAL" clId="{75A87B72-D3A9-4011-B9A4-6EA195B1CAA0}" dt="2019-08-06T01:25:23.423" v="1544" actId="6549"/>
          <ac:spMkLst>
            <pc:docMk/>
            <pc:sldMk cId="3480357123" sldId="257"/>
            <ac:spMk id="3" creationId="{03F0CB43-D177-4D6E-AF18-574ECF170887}"/>
          </ac:spMkLst>
        </pc:spChg>
      </pc:sldChg>
      <pc:sldChg chg="delSp modSp add del modNotes">
        <pc:chgData name="Dinh Viet Sang" userId="693b233c-29db-4155-a84a-11e088d973ce" providerId="ADAL" clId="{75A87B72-D3A9-4011-B9A4-6EA195B1CAA0}" dt="2019-08-06T01:10:17.967" v="1173" actId="2696"/>
        <pc:sldMkLst>
          <pc:docMk/>
          <pc:sldMk cId="2169608044" sldId="268"/>
        </pc:sldMkLst>
        <pc:spChg chg="del">
          <ac:chgData name="Dinh Viet Sang" userId="693b233c-29db-4155-a84a-11e088d973ce" providerId="ADAL" clId="{75A87B72-D3A9-4011-B9A4-6EA195B1CAA0}" dt="2019-08-06T01:09:06.653" v="1158" actId="478"/>
          <ac:spMkLst>
            <pc:docMk/>
            <pc:sldMk cId="2169608044" sldId="268"/>
            <ac:spMk id="3" creationId="{00000000-0000-0000-0000-000000000000}"/>
          </ac:spMkLst>
        </pc:spChg>
        <pc:spChg chg="del">
          <ac:chgData name="Dinh Viet Sang" userId="693b233c-29db-4155-a84a-11e088d973ce" providerId="ADAL" clId="{75A87B72-D3A9-4011-B9A4-6EA195B1CAA0}" dt="2019-08-06T01:09:07.361" v="1159" actId="478"/>
          <ac:spMkLst>
            <pc:docMk/>
            <pc:sldMk cId="2169608044" sldId="268"/>
            <ac:spMk id="5" creationId="{00000000-0000-0000-0000-000000000000}"/>
          </ac:spMkLst>
        </pc:spChg>
        <pc:spChg chg="mod">
          <ac:chgData name="Dinh Viet Sang" userId="693b233c-29db-4155-a84a-11e088d973ce" providerId="ADAL" clId="{75A87B72-D3A9-4011-B9A4-6EA195B1CAA0}" dt="2019-08-06T01:09:14.078" v="1161"/>
          <ac:spMkLst>
            <pc:docMk/>
            <pc:sldMk cId="2169608044" sldId="268"/>
            <ac:spMk id="6" creationId="{00000000-0000-0000-0000-000000000000}"/>
          </ac:spMkLst>
        </pc:spChg>
      </pc:sldChg>
      <pc:sldChg chg="add del modNotes">
        <pc:chgData name="Dinh Viet Sang" userId="693b233c-29db-4155-a84a-11e088d973ce" providerId="ADAL" clId="{75A87B72-D3A9-4011-B9A4-6EA195B1CAA0}" dt="2019-08-06T01:11:37.716" v="1187" actId="2696"/>
        <pc:sldMkLst>
          <pc:docMk/>
          <pc:sldMk cId="2744641626" sldId="269"/>
        </pc:sldMkLst>
      </pc:sldChg>
      <pc:sldChg chg="delSp modSp add del modNotes">
        <pc:chgData name="Dinh Viet Sang" userId="693b233c-29db-4155-a84a-11e088d973ce" providerId="ADAL" clId="{75A87B72-D3A9-4011-B9A4-6EA195B1CAA0}" dt="2019-08-06T01:12:00.838" v="1213" actId="2696"/>
        <pc:sldMkLst>
          <pc:docMk/>
          <pc:sldMk cId="3957452531" sldId="270"/>
        </pc:sldMkLst>
        <pc:spChg chg="del mod">
          <ac:chgData name="Dinh Viet Sang" userId="693b233c-29db-4155-a84a-11e088d973ce" providerId="ADAL" clId="{75A87B72-D3A9-4011-B9A4-6EA195B1CAA0}" dt="2019-08-06T01:10:33.528" v="1179" actId="478"/>
          <ac:spMkLst>
            <pc:docMk/>
            <pc:sldMk cId="3957452531" sldId="270"/>
            <ac:spMk id="6" creationId="{00000000-0000-0000-0000-000000000000}"/>
          </ac:spMkLst>
        </pc:spChg>
        <pc:spChg chg="del mod">
          <ac:chgData name="Dinh Viet Sang" userId="693b233c-29db-4155-a84a-11e088d973ce" providerId="ADAL" clId="{75A87B72-D3A9-4011-B9A4-6EA195B1CAA0}" dt="2019-08-06T01:11:56.514" v="1211"/>
          <ac:spMkLst>
            <pc:docMk/>
            <pc:sldMk cId="3957452531" sldId="270"/>
            <ac:spMk id="7" creationId="{00000000-0000-0000-0000-000000000000}"/>
          </ac:spMkLst>
        </pc:spChg>
      </pc:sldChg>
      <pc:sldChg chg="add del modNotes">
        <pc:chgData name="Dinh Viet Sang" userId="693b233c-29db-4155-a84a-11e088d973ce" providerId="ADAL" clId="{75A87B72-D3A9-4011-B9A4-6EA195B1CAA0}" dt="2019-08-06T01:22:41.554" v="1376" actId="2696"/>
        <pc:sldMkLst>
          <pc:docMk/>
          <pc:sldMk cId="1949350533" sldId="271"/>
        </pc:sldMkLst>
      </pc:sldChg>
      <pc:sldChg chg="add del modNotes">
        <pc:chgData name="Dinh Viet Sang" userId="693b233c-29db-4155-a84a-11e088d973ce" providerId="ADAL" clId="{75A87B72-D3A9-4011-B9A4-6EA195B1CAA0}" dt="2019-08-06T01:22:53.235" v="1377" actId="2696"/>
        <pc:sldMkLst>
          <pc:docMk/>
          <pc:sldMk cId="2169690450" sldId="272"/>
        </pc:sldMkLst>
      </pc:sldChg>
      <pc:sldChg chg="add del modNotes">
        <pc:chgData name="Dinh Viet Sang" userId="693b233c-29db-4155-a84a-11e088d973ce" providerId="ADAL" clId="{75A87B72-D3A9-4011-B9A4-6EA195B1CAA0}" dt="2019-08-06T01:22:57.556" v="1379" actId="2696"/>
        <pc:sldMkLst>
          <pc:docMk/>
          <pc:sldMk cId="2014281699" sldId="274"/>
        </pc:sldMkLst>
      </pc:sldChg>
      <pc:sldChg chg="add">
        <pc:chgData name="Dinh Viet Sang" userId="693b233c-29db-4155-a84a-11e088d973ce" providerId="ADAL" clId="{75A87B72-D3A9-4011-B9A4-6EA195B1CAA0}" dt="2019-08-06T01:24:04.918" v="1413"/>
        <pc:sldMkLst>
          <pc:docMk/>
          <pc:sldMk cId="1701190617" sldId="695"/>
        </pc:sldMkLst>
      </pc:sldChg>
      <pc:sldChg chg="add">
        <pc:chgData name="Dinh Viet Sang" userId="693b233c-29db-4155-a84a-11e088d973ce" providerId="ADAL" clId="{75A87B72-D3A9-4011-B9A4-6EA195B1CAA0}" dt="2019-08-06T01:24:04.918" v="1413"/>
        <pc:sldMkLst>
          <pc:docMk/>
          <pc:sldMk cId="1936013921" sldId="700"/>
        </pc:sldMkLst>
      </pc:sldChg>
      <pc:sldChg chg="addSp delSp modSp add">
        <pc:chgData name="Dinh Viet Sang" userId="693b233c-29db-4155-a84a-11e088d973ce" providerId="ADAL" clId="{75A87B72-D3A9-4011-B9A4-6EA195B1CAA0}" dt="2019-08-06T01:32:50.135" v="1580"/>
        <pc:sldMkLst>
          <pc:docMk/>
          <pc:sldMk cId="1322753275" sldId="702"/>
        </pc:sldMkLst>
        <pc:spChg chg="mod">
          <ac:chgData name="Dinh Viet Sang" userId="693b233c-29db-4155-a84a-11e088d973ce" providerId="ADAL" clId="{75A87B72-D3A9-4011-B9A4-6EA195B1CAA0}" dt="2019-08-06T01:31:10.326" v="1572" actId="20577"/>
          <ac:spMkLst>
            <pc:docMk/>
            <pc:sldMk cId="1322753275" sldId="702"/>
            <ac:spMk id="2" creationId="{00000000-0000-0000-0000-000000000000}"/>
          </ac:spMkLst>
        </pc:spChg>
        <pc:spChg chg="add mod">
          <ac:chgData name="Dinh Viet Sang" userId="693b233c-29db-4155-a84a-11e088d973ce" providerId="ADAL" clId="{75A87B72-D3A9-4011-B9A4-6EA195B1CAA0}" dt="2019-08-06T01:32:50.135" v="1580"/>
          <ac:spMkLst>
            <pc:docMk/>
            <pc:sldMk cId="1322753275" sldId="702"/>
            <ac:spMk id="4" creationId="{732A7CE0-4D4C-45CE-9A8F-787D6BFC3C2D}"/>
          </ac:spMkLst>
        </pc:spChg>
        <pc:picChg chg="del">
          <ac:chgData name="Dinh Viet Sang" userId="693b233c-29db-4155-a84a-11e088d973ce" providerId="ADAL" clId="{75A87B72-D3A9-4011-B9A4-6EA195B1CAA0}" dt="2019-08-06T01:31:06.125" v="1558" actId="478"/>
          <ac:picMkLst>
            <pc:docMk/>
            <pc:sldMk cId="1322753275" sldId="702"/>
            <ac:picMk id="7" creationId="{58506686-EB76-4DA4-9E66-19BDB79345E0}"/>
          </ac:picMkLst>
        </pc:picChg>
      </pc:sldChg>
      <pc:sldMasterChg chg="delSp modSldLayout">
        <pc:chgData name="Dinh Viet Sang" userId="693b233c-29db-4155-a84a-11e088d973ce" providerId="ADAL" clId="{75A87B72-D3A9-4011-B9A4-6EA195B1CAA0}" dt="2019-08-05T19:38:46.041" v="466" actId="478"/>
        <pc:sldMasterMkLst>
          <pc:docMk/>
          <pc:sldMasterMk cId="3076885425" sldId="2147483648"/>
        </pc:sldMasterMkLst>
        <pc:picChg chg="del">
          <ac:chgData name="Dinh Viet Sang" userId="693b233c-29db-4155-a84a-11e088d973ce" providerId="ADAL" clId="{75A87B72-D3A9-4011-B9A4-6EA195B1CAA0}" dt="2019-08-05T19:07:51.362" v="46" actId="478"/>
          <ac:picMkLst>
            <pc:docMk/>
            <pc:sldMasterMk cId="3076885425" sldId="2147483648"/>
            <ac:picMk id="1026" creationId="{00000000-0000-0000-0000-000000000000}"/>
          </ac:picMkLst>
        </pc:picChg>
        <pc:sldLayoutChg chg="delSp">
          <pc:chgData name="Dinh Viet Sang" userId="693b233c-29db-4155-a84a-11e088d973ce" providerId="ADAL" clId="{75A87B72-D3A9-4011-B9A4-6EA195B1CAA0}" dt="2019-08-05T19:38:46.041" v="466" actId="478"/>
          <pc:sldLayoutMkLst>
            <pc:docMk/>
            <pc:sldMasterMk cId="3076885425" sldId="2147483648"/>
            <pc:sldLayoutMk cId="1495279842" sldId="2147483651"/>
          </pc:sldLayoutMkLst>
          <pc:picChg chg="del">
            <ac:chgData name="Dinh Viet Sang" userId="693b233c-29db-4155-a84a-11e088d973ce" providerId="ADAL" clId="{75A87B72-D3A9-4011-B9A4-6EA195B1CAA0}" dt="2019-08-05T19:38:46.041" v="466" actId="478"/>
            <ac:picMkLst>
              <pc:docMk/>
              <pc:sldMasterMk cId="3076885425" sldId="2147483648"/>
              <pc:sldLayoutMk cId="1495279842" sldId="2147483651"/>
              <ac:picMk id="9" creationId="{00000000-0000-0000-0000-000000000000}"/>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D5CBCE-4909-4D53-B738-682D54A78E95}" type="datetimeFigureOut">
              <a:rPr lang="en-US" smtClean="0"/>
              <a:pPr/>
              <a:t>14/06/2021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3466B-7CE8-46C2-9E58-3BC08954854B}" type="slidenum">
              <a:rPr lang="en-US" smtClean="0"/>
              <a:pPr/>
              <a:t>‹#›</a:t>
            </a:fld>
            <a:endParaRPr lang="en-US"/>
          </a:p>
        </p:txBody>
      </p:sp>
    </p:spTree>
    <p:extLst>
      <p:ext uri="{BB962C8B-B14F-4D97-AF65-F5344CB8AC3E}">
        <p14:creationId xmlns:p14="http://schemas.microsoft.com/office/powerpoint/2010/main" xmlns="" val="2109402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 name="Google Shape;159;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 name="Google Shape;175;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Google Shape;207;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5" name="Google Shape;215;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3" name="Google Shape;223;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1" name="Google Shape;231;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 name="Google Shape;239;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5" name="Google Shape;255;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3" name="Google Shape;263;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1" name="Google Shape;271;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9" name="Google Shape;279;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7" name="Google Shape;287;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5" name="Google Shape;295;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3" name="Google Shape;303;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0" name="Google Shape;310;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7" name="Google Shape;317;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6" name="Google Shape;326;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3" name="Google Shape;333;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0" name="Google Shape;340;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8" name="Google Shape;348;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6" name="Google Shape;356;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4" name="Google Shape;364;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3" name="Google Shape;373;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1" name="Google Shape;381;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0" name="Google Shape;390;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0" name="Google Shape;390;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xmlns="" val="17850342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ltLang="zh-CN" sz="1200" b="0" i="0" u="none" strike="noStrike" cap="none" smtClean="0">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42</a:t>
            </a:fld>
            <a:endParaRPr lang="zh-CN" alt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xmlns="" val="41555673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altLang="en-US" dirty="0">
                <a:latin typeface="Arial" panose="020B0604020202020204" pitchFamily="34" charset="0"/>
              </a:rPr>
              <a:t>Add a break statement after the </a:t>
            </a:r>
            <a:r>
              <a:rPr lang="en-US" altLang="en-US" dirty="0" err="1">
                <a:latin typeface="Arial" panose="020B0604020202020204" pitchFamily="34" charset="0"/>
              </a:rPr>
              <a:t>negativeInputFound</a:t>
            </a:r>
            <a:r>
              <a:rPr lang="en-US" altLang="en-US" dirty="0">
                <a:latin typeface="Arial" panose="020B0604020202020204" pitchFamily="34" charset="0"/>
              </a:rPr>
              <a:t> = True line.  </a:t>
            </a:r>
          </a:p>
          <a:p>
            <a:pPr eaLnBrk="1" hangingPunct="1">
              <a:spcBef>
                <a:spcPct val="0"/>
              </a:spcBef>
            </a:pPr>
            <a:r>
              <a:rPr lang="en-US" altLang="en-US" dirty="0">
                <a:latin typeface="Arial" panose="020B0604020202020204" pitchFamily="34" charset="0"/>
              </a:rPr>
              <a:t>●    If your language doesn’t have break, emulate a break with a </a:t>
            </a:r>
            <a:r>
              <a:rPr lang="en-US" altLang="en-US" dirty="0" err="1">
                <a:latin typeface="Arial" panose="020B0604020202020204" pitchFamily="34" charset="0"/>
              </a:rPr>
              <a:t>goto</a:t>
            </a:r>
            <a:r>
              <a:rPr lang="en-US" altLang="en-US" dirty="0">
                <a:latin typeface="Arial" panose="020B0604020202020204" pitchFamily="34" charset="0"/>
              </a:rPr>
              <a:t> that goes to the first statement after the loop. </a:t>
            </a:r>
          </a:p>
          <a:p>
            <a:pPr eaLnBrk="1" hangingPunct="1">
              <a:spcBef>
                <a:spcPct val="0"/>
              </a:spcBef>
            </a:pPr>
            <a:r>
              <a:rPr lang="en-US" altLang="en-US" dirty="0">
                <a:latin typeface="Arial" panose="020B0604020202020204" pitchFamily="34" charset="0"/>
              </a:rPr>
              <a:t>●    Change the for loop to a while loop and check for </a:t>
            </a:r>
            <a:r>
              <a:rPr lang="en-US" altLang="en-US" dirty="0" err="1">
                <a:latin typeface="Arial" panose="020B0604020202020204" pitchFamily="34" charset="0"/>
              </a:rPr>
              <a:t>negativeInputFound</a:t>
            </a:r>
            <a:r>
              <a:rPr lang="en-US" altLang="en-US" dirty="0">
                <a:latin typeface="Arial" panose="020B0604020202020204" pitchFamily="34" charset="0"/>
              </a:rPr>
              <a:t> as well as for incrementing the loop counter past </a:t>
            </a:r>
            <a:r>
              <a:rPr lang="en-US" altLang="en-US" dirty="0" err="1">
                <a:latin typeface="Arial" panose="020B0604020202020204" pitchFamily="34" charset="0"/>
              </a:rPr>
              <a:t>iCount</a:t>
            </a:r>
            <a:r>
              <a:rPr lang="en-US" altLang="en-US" dirty="0">
                <a:latin typeface="Arial" panose="020B0604020202020204" pitchFamily="34" charset="0"/>
              </a:rPr>
              <a:t>. </a:t>
            </a:r>
          </a:p>
          <a:p>
            <a:pPr eaLnBrk="1" hangingPunct="1">
              <a:spcBef>
                <a:spcPct val="0"/>
              </a:spcBef>
            </a:pPr>
            <a:r>
              <a:rPr lang="en-US" altLang="en-US" dirty="0">
                <a:latin typeface="Arial" panose="020B0604020202020204" pitchFamily="34" charset="0"/>
              </a:rPr>
              <a:t>●    </a:t>
            </a:r>
            <a:r>
              <a:rPr lang="en-US" altLang="en-US" dirty="0" err="1">
                <a:latin typeface="Arial" panose="020B0604020202020204" pitchFamily="34" charset="0"/>
              </a:rPr>
              <a:t>dùng</a:t>
            </a:r>
            <a:r>
              <a:rPr lang="en-US" altLang="en-US" dirty="0">
                <a:latin typeface="Arial" panose="020B0604020202020204" pitchFamily="34" charset="0"/>
              </a:rPr>
              <a:t> </a:t>
            </a:r>
            <a:r>
              <a:rPr lang="en-US" altLang="en-US" dirty="0" err="1">
                <a:latin typeface="Arial" panose="020B0604020202020204" pitchFamily="34" charset="0"/>
              </a:rPr>
              <a:t>lính</a:t>
            </a:r>
            <a:r>
              <a:rPr lang="en-US" altLang="en-US" dirty="0">
                <a:latin typeface="Arial" panose="020B0604020202020204" pitchFamily="34" charset="0"/>
              </a:rPr>
              <a:t> </a:t>
            </a:r>
            <a:r>
              <a:rPr lang="en-US" altLang="en-US" dirty="0" err="1">
                <a:latin typeface="Arial" panose="020B0604020202020204" pitchFamily="34" charset="0"/>
              </a:rPr>
              <a:t>canh</a:t>
            </a:r>
            <a:r>
              <a:rPr lang="en-US" altLang="en-US" dirty="0">
                <a:latin typeface="Arial" panose="020B0604020202020204" pitchFamily="34" charset="0"/>
              </a:rPr>
              <a:t>. </a:t>
            </a:r>
            <a:endParaRPr lang="fr-FR" altLang="en-US" dirty="0">
              <a:latin typeface="Arial" panose="020B0604020202020204" pitchFamily="34" charset="0"/>
            </a:endParaRPr>
          </a:p>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ltLang="zh-CN" sz="1200" b="0" i="0" u="none" strike="noStrike" cap="none" smtClean="0">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53</a:t>
            </a:fld>
            <a:endParaRPr lang="zh-CN" alt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xmlns="" val="35753505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altLang="en-US" dirty="0">
                <a:latin typeface="Arial" panose="020B0604020202020204" pitchFamily="34" charset="0"/>
              </a:rPr>
              <a:t>Add a break statement after the </a:t>
            </a:r>
            <a:r>
              <a:rPr lang="en-US" altLang="en-US" dirty="0" err="1">
                <a:latin typeface="Arial" panose="020B0604020202020204" pitchFamily="34" charset="0"/>
              </a:rPr>
              <a:t>negativeInputFound</a:t>
            </a:r>
            <a:r>
              <a:rPr lang="en-US" altLang="en-US" dirty="0">
                <a:latin typeface="Arial" panose="020B0604020202020204" pitchFamily="34" charset="0"/>
              </a:rPr>
              <a:t> = True line.  </a:t>
            </a:r>
          </a:p>
          <a:p>
            <a:pPr eaLnBrk="1" hangingPunct="1">
              <a:spcBef>
                <a:spcPct val="0"/>
              </a:spcBef>
            </a:pPr>
            <a:r>
              <a:rPr lang="en-US" altLang="en-US" dirty="0">
                <a:latin typeface="Arial" panose="020B0604020202020204" pitchFamily="34" charset="0"/>
              </a:rPr>
              <a:t>●    If your language doesn’t have break, emulate a break with a </a:t>
            </a:r>
            <a:r>
              <a:rPr lang="en-US" altLang="en-US" dirty="0" err="1">
                <a:latin typeface="Arial" panose="020B0604020202020204" pitchFamily="34" charset="0"/>
              </a:rPr>
              <a:t>goto</a:t>
            </a:r>
            <a:r>
              <a:rPr lang="en-US" altLang="en-US" dirty="0">
                <a:latin typeface="Arial" panose="020B0604020202020204" pitchFamily="34" charset="0"/>
              </a:rPr>
              <a:t> that goes to the first statement after the loop. </a:t>
            </a:r>
          </a:p>
          <a:p>
            <a:pPr eaLnBrk="1" hangingPunct="1">
              <a:spcBef>
                <a:spcPct val="0"/>
              </a:spcBef>
            </a:pPr>
            <a:r>
              <a:rPr lang="en-US" altLang="en-US" dirty="0">
                <a:latin typeface="Arial" panose="020B0604020202020204" pitchFamily="34" charset="0"/>
              </a:rPr>
              <a:t>●    Change the for loop to a while loop and check for </a:t>
            </a:r>
            <a:r>
              <a:rPr lang="en-US" altLang="en-US" dirty="0" err="1">
                <a:latin typeface="Arial" panose="020B0604020202020204" pitchFamily="34" charset="0"/>
              </a:rPr>
              <a:t>negativeInputFound</a:t>
            </a:r>
            <a:r>
              <a:rPr lang="en-US" altLang="en-US" dirty="0">
                <a:latin typeface="Arial" panose="020B0604020202020204" pitchFamily="34" charset="0"/>
              </a:rPr>
              <a:t> as well as for incrementing the loop counter past </a:t>
            </a:r>
            <a:r>
              <a:rPr lang="en-US" altLang="en-US" dirty="0" err="1">
                <a:latin typeface="Arial" panose="020B0604020202020204" pitchFamily="34" charset="0"/>
              </a:rPr>
              <a:t>iCount</a:t>
            </a:r>
            <a:r>
              <a:rPr lang="en-US" altLang="en-US" dirty="0">
                <a:latin typeface="Arial" panose="020B0604020202020204" pitchFamily="34" charset="0"/>
              </a:rPr>
              <a:t>. </a:t>
            </a:r>
          </a:p>
          <a:p>
            <a:pPr eaLnBrk="1" hangingPunct="1">
              <a:spcBef>
                <a:spcPct val="0"/>
              </a:spcBef>
            </a:pPr>
            <a:r>
              <a:rPr lang="en-US" altLang="en-US" dirty="0">
                <a:latin typeface="Arial" panose="020B0604020202020204" pitchFamily="34" charset="0"/>
              </a:rPr>
              <a:t>●    </a:t>
            </a:r>
            <a:r>
              <a:rPr lang="en-US" altLang="en-US" dirty="0" err="1">
                <a:latin typeface="Arial" panose="020B0604020202020204" pitchFamily="34" charset="0"/>
              </a:rPr>
              <a:t>dùng</a:t>
            </a:r>
            <a:r>
              <a:rPr lang="en-US" altLang="en-US" dirty="0">
                <a:latin typeface="Arial" panose="020B0604020202020204" pitchFamily="34" charset="0"/>
              </a:rPr>
              <a:t> </a:t>
            </a:r>
            <a:r>
              <a:rPr lang="en-US" altLang="en-US" dirty="0" err="1">
                <a:latin typeface="Arial" panose="020B0604020202020204" pitchFamily="34" charset="0"/>
              </a:rPr>
              <a:t>lính</a:t>
            </a:r>
            <a:r>
              <a:rPr lang="en-US" altLang="en-US" dirty="0">
                <a:latin typeface="Arial" panose="020B0604020202020204" pitchFamily="34" charset="0"/>
              </a:rPr>
              <a:t> </a:t>
            </a:r>
            <a:r>
              <a:rPr lang="en-US" altLang="en-US" dirty="0" err="1">
                <a:latin typeface="Arial" panose="020B0604020202020204" pitchFamily="34" charset="0"/>
              </a:rPr>
              <a:t>canh</a:t>
            </a:r>
            <a:r>
              <a:rPr lang="en-US" altLang="en-US" dirty="0">
                <a:latin typeface="Arial" panose="020B0604020202020204" pitchFamily="34" charset="0"/>
              </a:rPr>
              <a:t>. </a:t>
            </a:r>
            <a:endParaRPr lang="fr-FR" altLang="en-US" dirty="0">
              <a:latin typeface="Arial" panose="020B0604020202020204" pitchFamily="34" charset="0"/>
            </a:endParaRPr>
          </a:p>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ltLang="zh-CN" sz="1200" b="0" i="0" u="none" strike="noStrike" cap="none" smtClean="0">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54</a:t>
            </a:fld>
            <a:endParaRPr lang="zh-CN" alt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xmlns="" val="2863214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945"/>
            <a:ext cx="7772400" cy="2387600"/>
          </a:xfrm>
        </p:spPr>
        <p:txBody>
          <a:bodyPr anchor="b"/>
          <a:lstStyle>
            <a:lvl1pPr algn="ctr">
              <a:defRPr sz="6000">
                <a:solidFill>
                  <a:schemeClr val="bg1"/>
                </a:solidFill>
                <a:latin typeface="Linh AvantGarde" panose="02000603030000020004"/>
                <a:cs typeface="Arial" panose="020B0604020202020204" pitchFamily="34" charset="0"/>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143000" y="4308620"/>
            <a:ext cx="6858000" cy="1655762"/>
          </a:xfrm>
        </p:spPr>
        <p:txBody>
          <a:bodyPr/>
          <a:lstStyle>
            <a:lvl1pPr marL="0" indent="0" algn="ctr">
              <a:buNone/>
              <a:defRPr sz="240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Click to edit Master subtitle style</a:t>
            </a:r>
            <a:endParaRPr lang="en-US" dirty="0"/>
          </a:p>
        </p:txBody>
      </p:sp>
    </p:spTree>
    <p:extLst>
      <p:ext uri="{BB962C8B-B14F-4D97-AF65-F5344CB8AC3E}">
        <p14:creationId xmlns:p14="http://schemas.microsoft.com/office/powerpoint/2010/main" xmlns="" val="3631846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46842"/>
            <a:ext cx="7886700" cy="795267"/>
          </a:xfrm>
        </p:spPr>
        <p:txBody>
          <a:bodyPr/>
          <a:lstStyle>
            <a:lvl1pPr>
              <a:defRPr sz="3600" b="1">
                <a:latin typeface="Linh AvantGarde" panose="02000603030000020004"/>
                <a:cs typeface="Arial" panose="020B0604020202020204" pitchFamily="34" charset="0"/>
              </a:defRPr>
            </a:lvl1pPr>
          </a:lstStyle>
          <a:p>
            <a:r>
              <a:rPr lang="en-US" altLang="zh-CN" dirty="0"/>
              <a:t>Click to edit Master title style</a:t>
            </a:r>
            <a:endParaRPr lang="en-US" dirty="0"/>
          </a:p>
        </p:txBody>
      </p:sp>
      <p:sp>
        <p:nvSpPr>
          <p:cNvPr id="3" name="Content Placeholder 2"/>
          <p:cNvSpPr>
            <a:spLocks noGrp="1"/>
          </p:cNvSpPr>
          <p:nvPr>
            <p:ph idx="1"/>
          </p:nvPr>
        </p:nvSpPr>
        <p:spPr>
          <a:xfrm>
            <a:off x="628650" y="942109"/>
            <a:ext cx="7886700" cy="5134842"/>
          </a:xfrm>
        </p:spPr>
        <p:txBody>
          <a:bodyPr/>
          <a:lstStyle>
            <a:lvl1pPr>
              <a:defRPr sz="2400" baseline="0">
                <a:latin typeface="Linh AvantGarde" panose="02000603030000020004"/>
              </a:defRPr>
            </a:lvl1pPr>
            <a:lvl2pPr>
              <a:defRPr baseline="0">
                <a:latin typeface="Linh AvantGarde" panose="02000603030000020004"/>
              </a:defRPr>
            </a:lvl2pPr>
            <a:lvl3pPr>
              <a:defRPr baseline="0">
                <a:latin typeface="Linh AvantGarde" panose="02000603030000020004"/>
              </a:defRPr>
            </a:lvl3pPr>
            <a:lvl4pPr>
              <a:defRPr baseline="0">
                <a:latin typeface="Linh AvantGarde" panose="02000603030000020004"/>
              </a:defRPr>
            </a:lvl4pPr>
            <a:lvl5pPr>
              <a:defRPr baseline="0">
                <a:latin typeface="Linh AvantGarde" panose="02000603030000020004"/>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6" name="Slide Number Placeholder 5"/>
          <p:cNvSpPr>
            <a:spLocks noGrp="1"/>
          </p:cNvSpPr>
          <p:nvPr>
            <p:ph type="sldNum" sz="quarter" idx="12"/>
          </p:nvPr>
        </p:nvSpPr>
        <p:spPr>
          <a:xfrm>
            <a:off x="7943850" y="6487970"/>
            <a:ext cx="1143000" cy="365125"/>
          </a:xfrm>
        </p:spPr>
        <p:txBody>
          <a:bodyPr/>
          <a:lstStyle/>
          <a:p>
            <a:fld id="{11F88B7E-86B8-4862-842E-2DB840C1EC76}" type="slidenum">
              <a:rPr lang="zh-CN" altLang="en-US" smtClean="0"/>
              <a:pPr/>
              <a:t>‹#›</a:t>
            </a:fld>
            <a:endParaRPr lang="zh-CN" altLang="en-US"/>
          </a:p>
        </p:txBody>
      </p:sp>
    </p:spTree>
    <p:extLst>
      <p:ext uri="{BB962C8B-B14F-4D97-AF65-F5344CB8AC3E}">
        <p14:creationId xmlns:p14="http://schemas.microsoft.com/office/powerpoint/2010/main" xmlns="" val="3019654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23966"/>
            <a:ext cx="7886700" cy="2852737"/>
          </a:xfrm>
        </p:spPr>
        <p:txBody>
          <a:bodyPr anchor="b"/>
          <a:lstStyle>
            <a:lvl1pPr>
              <a:defRPr sz="6000" b="1">
                <a:latin typeface="Linh AvantGarde" panose="02000603030000020004"/>
                <a:cs typeface="Arial" panose="020B0604020202020204" pitchFamily="34" charset="0"/>
              </a:defRPr>
            </a:lvl1pPr>
          </a:lstStyle>
          <a:p>
            <a:r>
              <a:rPr lang="en-US" altLang="zh-CN" dirty="0"/>
              <a:t>Click to edit Master title style</a:t>
            </a:r>
            <a:endParaRPr lang="en-US" dirty="0"/>
          </a:p>
        </p:txBody>
      </p:sp>
      <p:sp>
        <p:nvSpPr>
          <p:cNvPr id="3" name="Text Placeholder 2"/>
          <p:cNvSpPr>
            <a:spLocks noGrp="1"/>
          </p:cNvSpPr>
          <p:nvPr>
            <p:ph type="body" idx="1"/>
          </p:nvPr>
        </p:nvSpPr>
        <p:spPr>
          <a:xfrm>
            <a:off x="623888" y="43227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6" name="Slide Number Placeholder 5"/>
          <p:cNvSpPr>
            <a:spLocks noGrp="1"/>
          </p:cNvSpPr>
          <p:nvPr>
            <p:ph type="sldNum" sz="quarter" idx="12"/>
          </p:nvPr>
        </p:nvSpPr>
        <p:spPr>
          <a:xfrm>
            <a:off x="8026400" y="6492875"/>
            <a:ext cx="1117600" cy="365125"/>
          </a:xfrm>
        </p:spPr>
        <p:txBody>
          <a:bodyPr/>
          <a:lstStyle/>
          <a:p>
            <a:fld id="{11F88B7E-86B8-4862-842E-2DB840C1EC76}" type="slidenum">
              <a:rPr lang="zh-CN" altLang="en-US" smtClean="0"/>
              <a:pPr/>
              <a:t>‹#›</a:t>
            </a:fld>
            <a:endParaRPr lang="zh-CN" altLang="en-US"/>
          </a:p>
        </p:txBody>
      </p:sp>
    </p:spTree>
    <p:extLst>
      <p:ext uri="{BB962C8B-B14F-4D97-AF65-F5344CB8AC3E}">
        <p14:creationId xmlns:p14="http://schemas.microsoft.com/office/powerpoint/2010/main" xmlns="" val="4159840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Click to edit Master title style</a:t>
            </a:r>
            <a:endParaRPr lang="en-US" dirty="0"/>
          </a:p>
        </p:txBody>
      </p:sp>
      <p:sp>
        <p:nvSpPr>
          <p:cNvPr id="3" name="Content Placeholder 2"/>
          <p:cNvSpPr>
            <a:spLocks noGrp="1"/>
          </p:cNvSpPr>
          <p:nvPr>
            <p:ph sz="half" idx="1"/>
          </p:nvPr>
        </p:nvSpPr>
        <p:spPr>
          <a:xfrm>
            <a:off x="628650" y="1628775"/>
            <a:ext cx="3886200" cy="4351338"/>
          </a:xfrm>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Content Placeholder 3"/>
          <p:cNvSpPr>
            <a:spLocks noGrp="1"/>
          </p:cNvSpPr>
          <p:nvPr>
            <p:ph sz="half" idx="2"/>
          </p:nvPr>
        </p:nvSpPr>
        <p:spPr>
          <a:xfrm>
            <a:off x="4629150" y="162877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Slide Number Placeholder 6"/>
          <p:cNvSpPr>
            <a:spLocks noGrp="1"/>
          </p:cNvSpPr>
          <p:nvPr>
            <p:ph type="sldNum" sz="quarter" idx="12"/>
          </p:nvPr>
        </p:nvSpPr>
        <p:spPr>
          <a:xfrm>
            <a:off x="8026400" y="6492875"/>
            <a:ext cx="1020618" cy="365125"/>
          </a:xfrm>
        </p:spPr>
        <p:txBody>
          <a:bodyPr/>
          <a:lstStyle/>
          <a:p>
            <a:fld id="{11F88B7E-86B8-4862-842E-2DB840C1EC76}" type="slidenum">
              <a:rPr lang="zh-CN" altLang="en-US" smtClean="0"/>
              <a:pPr/>
              <a:t>‹#›</a:t>
            </a:fld>
            <a:endParaRPr lang="zh-CN" altLang="en-US"/>
          </a:p>
        </p:txBody>
      </p:sp>
    </p:spTree>
    <p:extLst>
      <p:ext uri="{BB962C8B-B14F-4D97-AF65-F5344CB8AC3E}">
        <p14:creationId xmlns:p14="http://schemas.microsoft.com/office/powerpoint/2010/main" xmlns="" val="3587468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9" name="Slide Number Placeholder 8"/>
          <p:cNvSpPr>
            <a:spLocks noGrp="1"/>
          </p:cNvSpPr>
          <p:nvPr>
            <p:ph type="sldNum" sz="quarter" idx="12"/>
          </p:nvPr>
        </p:nvSpPr>
        <p:spPr>
          <a:xfrm>
            <a:off x="8026400" y="6492874"/>
            <a:ext cx="1117600" cy="365125"/>
          </a:xfrm>
        </p:spPr>
        <p:txBody>
          <a:bodyPr/>
          <a:lstStyle/>
          <a:p>
            <a:fld id="{11F88B7E-86B8-4862-842E-2DB840C1EC76}" type="slidenum">
              <a:rPr lang="zh-CN" altLang="en-US" smtClean="0"/>
              <a:pPr/>
              <a:t>‹#›</a:t>
            </a:fld>
            <a:endParaRPr lang="zh-CN" altLang="en-US"/>
          </a:p>
        </p:txBody>
      </p:sp>
    </p:spTree>
    <p:extLst>
      <p:ext uri="{BB962C8B-B14F-4D97-AF65-F5344CB8AC3E}">
        <p14:creationId xmlns:p14="http://schemas.microsoft.com/office/powerpoint/2010/main" xmlns="" val="3607629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Click to edit Master title style</a:t>
            </a:r>
            <a:endParaRPr lang="en-US" dirty="0"/>
          </a:p>
        </p:txBody>
      </p:sp>
      <p:sp>
        <p:nvSpPr>
          <p:cNvPr id="5" name="Slide Number Placeholder 4"/>
          <p:cNvSpPr>
            <a:spLocks noGrp="1"/>
          </p:cNvSpPr>
          <p:nvPr>
            <p:ph type="sldNum" sz="quarter" idx="12"/>
          </p:nvPr>
        </p:nvSpPr>
        <p:spPr>
          <a:xfrm>
            <a:off x="8026400" y="6492875"/>
            <a:ext cx="1117600" cy="365125"/>
          </a:xfrm>
        </p:spPr>
        <p:txBody>
          <a:bodyPr/>
          <a:lstStyle/>
          <a:p>
            <a:fld id="{11F88B7E-86B8-4862-842E-2DB840C1EC76}" type="slidenum">
              <a:rPr lang="zh-CN" altLang="en-US" smtClean="0"/>
              <a:pPr/>
              <a:t>‹#›</a:t>
            </a:fld>
            <a:endParaRPr lang="zh-CN" altLang="en-US"/>
          </a:p>
        </p:txBody>
      </p:sp>
    </p:spTree>
    <p:extLst>
      <p:ext uri="{BB962C8B-B14F-4D97-AF65-F5344CB8AC3E}">
        <p14:creationId xmlns:p14="http://schemas.microsoft.com/office/powerpoint/2010/main" xmlns="" val="3653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2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5900" y="1781176"/>
            <a:ext cx="2711450" cy="4244974"/>
          </a:xfrm>
        </p:spPr>
        <p:txBody>
          <a:bodyPr/>
          <a:lstStyle>
            <a:lvl1pPr>
              <a:defRPr>
                <a:solidFill>
                  <a:schemeClr val="bg1">
                    <a:lumMod val="95000"/>
                  </a:schemeClr>
                </a:solidFill>
              </a:defRPr>
            </a:lvl1pPr>
          </a:lstStyle>
          <a:p>
            <a:r>
              <a:rPr lang="en-US" altLang="zh-CN" dirty="0"/>
              <a:t>Click to edit Master title style</a:t>
            </a:r>
            <a:endParaRPr lang="en-US" dirty="0"/>
          </a:p>
        </p:txBody>
      </p:sp>
      <p:sp>
        <p:nvSpPr>
          <p:cNvPr id="3" name="Date Placeholder 2"/>
          <p:cNvSpPr>
            <a:spLocks noGrp="1"/>
          </p:cNvSpPr>
          <p:nvPr>
            <p:ph type="dt" sz="half" idx="10"/>
          </p:nvPr>
        </p:nvSpPr>
        <p:spPr>
          <a:xfrm>
            <a:off x="7397750" y="6121400"/>
            <a:ext cx="1117600" cy="276227"/>
          </a:xfrm>
          <a:prstGeom prst="rect">
            <a:avLst/>
          </a:prstGeom>
        </p:spPr>
        <p:txBody>
          <a:bodyPr/>
          <a:lstStyle/>
          <a:p>
            <a:endParaRPr lang="zh-CN" altLang="en-US"/>
          </a:p>
        </p:txBody>
      </p:sp>
      <p:sp>
        <p:nvSpPr>
          <p:cNvPr id="4" name="Footer Placeholder 3"/>
          <p:cNvSpPr>
            <a:spLocks noGrp="1"/>
          </p:cNvSpPr>
          <p:nvPr>
            <p:ph type="ftr" sz="quarter" idx="11"/>
          </p:nvPr>
        </p:nvSpPr>
        <p:spPr>
          <a:xfrm>
            <a:off x="4387850" y="6432550"/>
            <a:ext cx="3009900" cy="365125"/>
          </a:xfrm>
          <a:prstGeom prst="rect">
            <a:avLst/>
          </a:prstGeom>
        </p:spPr>
        <p:txBody>
          <a:bodyPr/>
          <a:lstStyle/>
          <a:p>
            <a:endParaRPr lang="zh-CN" altLang="en-US"/>
          </a:p>
        </p:txBody>
      </p:sp>
      <p:sp>
        <p:nvSpPr>
          <p:cNvPr id="5" name="Slide Number Placeholder 4"/>
          <p:cNvSpPr>
            <a:spLocks noGrp="1"/>
          </p:cNvSpPr>
          <p:nvPr>
            <p:ph type="sldNum" sz="quarter" idx="12"/>
          </p:nvPr>
        </p:nvSpPr>
        <p:spPr/>
        <p:txBody>
          <a:bodyPr/>
          <a:lstStyle/>
          <a:p>
            <a:fld id="{11F88B7E-86B8-4862-842E-2DB840C1EC76}" type="slidenum">
              <a:rPr lang="zh-CN" altLang="en-US" smtClean="0"/>
              <a:pPr/>
              <a:t>‹#›</a:t>
            </a:fld>
            <a:endParaRPr lang="zh-CN" altLang="en-US"/>
          </a:p>
        </p:txBody>
      </p:sp>
    </p:spTree>
    <p:extLst>
      <p:ext uri="{BB962C8B-B14F-4D97-AF65-F5344CB8AC3E}">
        <p14:creationId xmlns:p14="http://schemas.microsoft.com/office/powerpoint/2010/main" xmlns="" val="3046486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1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bg1"/>
                </a:solidFill>
              </a:defRPr>
            </a:lvl1pPr>
          </a:lstStyle>
          <a:p>
            <a:r>
              <a:rPr lang="en-US" altLang="zh-CN" dirty="0"/>
              <a:t>Click to edit Master title style</a:t>
            </a:r>
            <a:endParaRPr lang="en-US" dirty="0"/>
          </a:p>
        </p:txBody>
      </p:sp>
    </p:spTree>
    <p:extLst>
      <p:ext uri="{BB962C8B-B14F-4D97-AF65-F5344CB8AC3E}">
        <p14:creationId xmlns:p14="http://schemas.microsoft.com/office/powerpoint/2010/main" xmlns="" val="4157467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55576"/>
            <a:ext cx="7886700" cy="1325563"/>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628650" y="1625600"/>
            <a:ext cx="7886700" cy="4460876"/>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6" name="Slide Number Placeholder 5"/>
          <p:cNvSpPr>
            <a:spLocks noGrp="1"/>
          </p:cNvSpPr>
          <p:nvPr>
            <p:ph type="sldNum" sz="quarter" idx="4"/>
          </p:nvPr>
        </p:nvSpPr>
        <p:spPr>
          <a:xfrm>
            <a:off x="8026400" y="6492875"/>
            <a:ext cx="1020618"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11F88B7E-86B8-4862-842E-2DB840C1EC76}" type="slidenum">
              <a:rPr lang="zh-CN" altLang="en-US" smtClean="0"/>
              <a:pPr/>
              <a:t>‹#›</a:t>
            </a:fld>
            <a:endParaRPr lang="zh-CN" altLang="en-US" dirty="0"/>
          </a:p>
        </p:txBody>
      </p:sp>
    </p:spTree>
    <p:extLst>
      <p:ext uri="{BB962C8B-B14F-4D97-AF65-F5344CB8AC3E}">
        <p14:creationId xmlns:p14="http://schemas.microsoft.com/office/powerpoint/2010/main" xmlns="" val="1034541148"/>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Linh AvantGarde" panose="02000603030000020004"/>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inh AvantGarde" panose="02000603030000020004"/>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inh AvantGarde" panose="02000603030000020004"/>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inh AvantGarde" panose="02000603030000020004"/>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inh AvantGarde" panose="02000603030000020004"/>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inh AvantGarde" panose="02000603030000020004"/>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noFill/>
          <a:ln>
            <a:noFill/>
          </a:ln>
        </p:spPr>
        <p:txBody>
          <a:bodyPr spcFirstLastPara="1" wrap="square" lIns="91425" tIns="45700" rIns="91425" bIns="45700" anchor="b" anchorCtr="0">
            <a:noAutofit/>
          </a:bodyPr>
          <a:lstStyle/>
          <a:p>
            <a:r>
              <a:rPr lang="vi-VN" altLang="zh-CN" sz="4800" dirty="0">
                <a:latin typeface="Linh AvantGarde"/>
                <a:sym typeface="Arial"/>
              </a:rPr>
              <a:t>Chương 9: </a:t>
            </a:r>
            <a:r>
              <a:rPr lang="en-US" altLang="zh-CN" sz="4800" dirty="0">
                <a:latin typeface="Linh AvantGarde"/>
                <a:sym typeface="Arial"/>
              </a:rPr>
              <a:t/>
            </a:r>
            <a:br>
              <a:rPr lang="en-US" altLang="zh-CN" sz="4800" dirty="0">
                <a:latin typeface="Linh AvantGarde"/>
                <a:sym typeface="Arial"/>
              </a:rPr>
            </a:br>
            <a:r>
              <a:rPr lang="vi-VN" altLang="zh-CN" sz="4800" dirty="0">
                <a:latin typeface="Linh AvantGarde"/>
                <a:sym typeface="Arial"/>
              </a:rPr>
              <a:t>Gỡ lỗi, kiểm thử và tinh chỉnh mã nguồn</a:t>
            </a:r>
            <a:endParaRPr lang="vi-VN" sz="4800" dirty="0">
              <a:latin typeface="Linh AvantGarde"/>
            </a:endParaRPr>
          </a:p>
        </p:txBody>
      </p:sp>
      <p:sp>
        <p:nvSpPr>
          <p:cNvPr id="9" name="Subtitle 8">
            <a:extLst>
              <a:ext uri="{FF2B5EF4-FFF2-40B4-BE49-F238E27FC236}">
                <a16:creationId xmlns:a16="http://schemas.microsoft.com/office/drawing/2014/main" xmlns="" id="{83B969A4-5416-4665-8829-4319C2F58F9D}"/>
              </a:ext>
            </a:extLst>
          </p:cNvPr>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0"/>
          <p:cNvSpPr txBox="1">
            <a:spLocks noGrp="1"/>
          </p:cNvSpPr>
          <p:nvPr>
            <p:ph type="title"/>
          </p:nvPr>
        </p:nvSpPr>
        <p:spPr>
          <a:xfrm>
            <a:off x="628650" y="146842"/>
            <a:ext cx="7886700" cy="795267"/>
          </a:xfrm>
          <a:noFill/>
          <a:ln>
            <a:noFill/>
          </a:ln>
        </p:spPr>
        <p:txBody>
          <a:bodyPr spcFirstLastPara="1" wrap="square" lIns="91425" tIns="45700" rIns="91425" bIns="45700" anchor="ctr" anchorCtr="0">
            <a:noAutofit/>
          </a:bodyPr>
          <a:lstStyle/>
          <a:p>
            <a:pPr lvl="0"/>
            <a:r>
              <a:rPr lang="en-US" altLang="zh-CN"/>
              <a:t>1.4. Lời khuyên khi gỡ lỗi</a:t>
            </a:r>
            <a:endParaRPr lang="en-US"/>
          </a:p>
        </p:txBody>
      </p:sp>
      <p:sp>
        <p:nvSpPr>
          <p:cNvPr id="162" name="Google Shape;162;p10"/>
          <p:cNvSpPr txBox="1">
            <a:spLocks noGrp="1"/>
          </p:cNvSpPr>
          <p:nvPr>
            <p:ph idx="1"/>
          </p:nvPr>
        </p:nvSpPr>
        <p:spPr>
          <a:xfrm>
            <a:off x="628650" y="1094509"/>
            <a:ext cx="7886700" cy="4982442"/>
          </a:xfrm>
          <a:noFill/>
          <a:ln>
            <a:noFill/>
          </a:ln>
        </p:spPr>
        <p:txBody>
          <a:bodyPr spcFirstLastPara="1" wrap="square" lIns="91425" tIns="45700" rIns="91425" bIns="45700" anchor="t" anchorCtr="0">
            <a:noAutofit/>
          </a:bodyPr>
          <a:lstStyle/>
          <a:p>
            <a:pPr lvl="0"/>
            <a:r>
              <a:rPr lang="vi-VN" altLang="zh-CN">
                <a:sym typeface="Times New Roman"/>
              </a:rPr>
              <a:t>Giữ lại một bản mô tả kĩ lưỡng về lỗi (người phát hiện lỗi, thời điểm, tình huống tái hiện lỗi, mức độ nguy hiểm, ai đã sửa, thời điểm sửa, phiên bản sửa)</a:t>
            </a:r>
            <a:endParaRPr lang="vi-VN">
              <a:sym typeface="Times New Roman"/>
            </a:endParaRPr>
          </a:p>
          <a:p>
            <a:pPr lvl="0"/>
            <a:r>
              <a:rPr lang="vi-VN" altLang="zh-CN">
                <a:sym typeface="Times New Roman"/>
              </a:rPr>
              <a:t>Giữ lại một bản sao chép mã nguồn trước khi cố gắng sửa lỗi. Như vậy có thể quay lại được phiên bản cũ nếu lỗi sửa mãi không được hoặc quá trình sửa lại gây thêm nhiều lỗi khác.</a:t>
            </a:r>
            <a:endParaRPr lang="vi-VN">
              <a:sym typeface="Times New Roman"/>
            </a:endParaRPr>
          </a:p>
          <a:p>
            <a:pPr lvl="0"/>
            <a:r>
              <a:rPr lang="vi-VN" altLang="zh-CN">
                <a:sym typeface="Times New Roman"/>
              </a:rPr>
              <a:t>Khi sửa xong phải kiểm thử tích hợp nhằm xác nhận phiên bản mới không ảnh hưởng đến mã nguồn cũ.</a:t>
            </a:r>
            <a:endParaRPr lang="vi-VN">
              <a:sym typeface="Times New Roman"/>
            </a:endParaRPr>
          </a:p>
        </p:txBody>
      </p:sp>
      <p:sp>
        <p:nvSpPr>
          <p:cNvPr id="10" name="Slide Number Placeholder 9">
            <a:extLst>
              <a:ext uri="{FF2B5EF4-FFF2-40B4-BE49-F238E27FC236}">
                <a16:creationId xmlns:a16="http://schemas.microsoft.com/office/drawing/2014/main" xmlns="" id="{AB97C45A-98F3-4370-BAFB-7834F502AA64}"/>
              </a:ext>
            </a:extLst>
          </p:cNvPr>
          <p:cNvSpPr>
            <a:spLocks noGrp="1"/>
          </p:cNvSpPr>
          <p:nvPr>
            <p:ph type="sldNum" sz="quarter" idx="12"/>
          </p:nvPr>
        </p:nvSpPr>
        <p:spPr>
          <a:xfrm>
            <a:off x="7943850" y="6487970"/>
            <a:ext cx="1143000" cy="365125"/>
          </a:xfrm>
        </p:spPr>
        <p:txBody>
          <a:bodyPr/>
          <a:lstStyle/>
          <a:p>
            <a:r>
              <a:rPr lang="en-US" altLang="zh-CN"/>
              <a:t>10</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1"/>
          <p:cNvSpPr txBox="1">
            <a:spLocks noGrp="1"/>
          </p:cNvSpPr>
          <p:nvPr>
            <p:ph type="title"/>
          </p:nvPr>
        </p:nvSpPr>
        <p:spPr>
          <a:xfrm>
            <a:off x="628650" y="146842"/>
            <a:ext cx="7886700" cy="795267"/>
          </a:xfrm>
          <a:noFill/>
          <a:ln>
            <a:noFill/>
          </a:ln>
        </p:spPr>
        <p:txBody>
          <a:bodyPr spcFirstLastPara="1" wrap="square" lIns="91425" tIns="45700" rIns="91425" bIns="45700" anchor="ctr" anchorCtr="0">
            <a:noAutofit/>
          </a:bodyPr>
          <a:lstStyle/>
          <a:p>
            <a:pPr lvl="0"/>
            <a:r>
              <a:rPr lang="en-US" altLang="zh-CN"/>
              <a:t>1.4. Lời khuyên khi gỡ lỗi (2)</a:t>
            </a:r>
            <a:endParaRPr lang="en-US"/>
          </a:p>
        </p:txBody>
      </p:sp>
      <p:sp>
        <p:nvSpPr>
          <p:cNvPr id="170" name="Google Shape;170;p11"/>
          <p:cNvSpPr txBox="1">
            <a:spLocks noGrp="1"/>
          </p:cNvSpPr>
          <p:nvPr>
            <p:ph idx="1"/>
          </p:nvPr>
        </p:nvSpPr>
        <p:spPr>
          <a:xfrm>
            <a:off x="628650" y="1094509"/>
            <a:ext cx="7886700" cy="4982442"/>
          </a:xfrm>
          <a:noFill/>
          <a:ln>
            <a:noFill/>
          </a:ln>
        </p:spPr>
        <p:txBody>
          <a:bodyPr spcFirstLastPara="1" wrap="square" lIns="91425" tIns="45700" rIns="91425" bIns="45700" anchor="t" anchorCtr="0">
            <a:noAutofit/>
          </a:bodyPr>
          <a:lstStyle/>
          <a:p>
            <a:pPr lvl="0"/>
            <a:r>
              <a:rPr lang="vi-VN" altLang="zh-CN">
                <a:sym typeface="Times New Roman"/>
              </a:rPr>
              <a:t>Cần ghi lại các chú thích để lý giải nguyên nhân sửa đổi của mình (Cả trong mã nguồn và trên github/gitlab/bất kỳ hệ quản lý mã nguồn nào)</a:t>
            </a:r>
            <a:endParaRPr lang="vi-VN">
              <a:sym typeface="Times New Roman"/>
            </a:endParaRPr>
          </a:p>
          <a:p>
            <a:pPr lvl="0"/>
            <a:r>
              <a:rPr lang="vi-VN" altLang="zh-CN">
                <a:sym typeface="Times New Roman"/>
              </a:rPr>
              <a:t>Hạn chế giả sử rằng lỗi là do máy tính bị lỗi phần cứng hoặc phần mềm hệ thống lỗi.</a:t>
            </a:r>
            <a:endParaRPr lang="vi-VN">
              <a:sym typeface="Times New Roman"/>
            </a:endParaRPr>
          </a:p>
          <a:p>
            <a:pPr lvl="0"/>
            <a:r>
              <a:rPr lang="vi-VN" altLang="zh-CN">
                <a:sym typeface="Times New Roman"/>
              </a:rPr>
              <a:t>Cố gắng tổng quát hóa quy luật/nguyên nhân xảy ra lỗi</a:t>
            </a:r>
            <a:endParaRPr lang="vi-VN">
              <a:sym typeface="Times New Roman"/>
            </a:endParaRPr>
          </a:p>
          <a:p>
            <a:pPr lvl="0"/>
            <a:r>
              <a:rPr lang="vi-VN" altLang="zh-CN">
                <a:sym typeface="Times New Roman"/>
              </a:rPr>
              <a:t>Có thể chèn thêm các câu lệnh printf để dò lỗi được nhanh hơn (thay vì debug từng dòng lệnh)</a:t>
            </a:r>
            <a:endParaRPr lang="vi-VN">
              <a:sym typeface="Times New Roman"/>
            </a:endParaRPr>
          </a:p>
        </p:txBody>
      </p:sp>
      <p:sp>
        <p:nvSpPr>
          <p:cNvPr id="10" name="Slide Number Placeholder 9">
            <a:extLst>
              <a:ext uri="{FF2B5EF4-FFF2-40B4-BE49-F238E27FC236}">
                <a16:creationId xmlns:a16="http://schemas.microsoft.com/office/drawing/2014/main" xmlns="" id="{E5729F53-6F1D-4532-B61C-EB98E3647F95}"/>
              </a:ext>
            </a:extLst>
          </p:cNvPr>
          <p:cNvSpPr>
            <a:spLocks noGrp="1"/>
          </p:cNvSpPr>
          <p:nvPr>
            <p:ph type="sldNum" sz="quarter" idx="12"/>
          </p:nvPr>
        </p:nvSpPr>
        <p:spPr>
          <a:xfrm>
            <a:off x="7943850" y="6487970"/>
            <a:ext cx="1143000" cy="365125"/>
          </a:xfrm>
        </p:spPr>
        <p:txBody>
          <a:bodyPr/>
          <a:lstStyle/>
          <a:p>
            <a:r>
              <a:rPr lang="en-US" altLang="zh-CN"/>
              <a:t>11</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2"/>
          <p:cNvSpPr txBox="1">
            <a:spLocks noGrp="1"/>
          </p:cNvSpPr>
          <p:nvPr>
            <p:ph type="title"/>
          </p:nvPr>
        </p:nvSpPr>
        <p:spPr>
          <a:xfrm>
            <a:off x="628650" y="146842"/>
            <a:ext cx="7886700" cy="795267"/>
          </a:xfrm>
          <a:noFill/>
          <a:ln>
            <a:noFill/>
          </a:ln>
        </p:spPr>
        <p:txBody>
          <a:bodyPr spcFirstLastPara="1" wrap="square" lIns="91425" tIns="45700" rIns="91425" bIns="45700" anchor="ctr" anchorCtr="0">
            <a:noAutofit/>
          </a:bodyPr>
          <a:lstStyle/>
          <a:p>
            <a:pPr lvl="0"/>
            <a:r>
              <a:rPr lang="en-US" altLang="zh-CN" dirty="0"/>
              <a:t>1.4. </a:t>
            </a:r>
            <a:r>
              <a:rPr lang="en-US" altLang="zh-CN" dirty="0" err="1"/>
              <a:t>Lời</a:t>
            </a:r>
            <a:r>
              <a:rPr lang="en-US" altLang="zh-CN" dirty="0"/>
              <a:t> </a:t>
            </a:r>
            <a:r>
              <a:rPr lang="en-US" altLang="zh-CN" dirty="0" err="1"/>
              <a:t>khuyên</a:t>
            </a:r>
            <a:r>
              <a:rPr lang="en-US" altLang="zh-CN" dirty="0"/>
              <a:t> </a:t>
            </a:r>
            <a:r>
              <a:rPr lang="en-US" altLang="zh-CN" dirty="0" err="1"/>
              <a:t>khi</a:t>
            </a:r>
            <a:r>
              <a:rPr lang="en-US" altLang="zh-CN" dirty="0"/>
              <a:t> </a:t>
            </a:r>
            <a:r>
              <a:rPr lang="en-US" altLang="zh-CN" dirty="0" err="1"/>
              <a:t>gỡ</a:t>
            </a:r>
            <a:r>
              <a:rPr lang="en-US" altLang="zh-CN" dirty="0"/>
              <a:t> </a:t>
            </a:r>
            <a:r>
              <a:rPr lang="en-US" altLang="zh-CN" dirty="0" err="1"/>
              <a:t>lỗi</a:t>
            </a:r>
            <a:r>
              <a:rPr lang="en-US" altLang="zh-CN" dirty="0"/>
              <a:t> (3)</a:t>
            </a:r>
            <a:endParaRPr lang="en-US" dirty="0"/>
          </a:p>
        </p:txBody>
      </p:sp>
      <p:sp>
        <p:nvSpPr>
          <p:cNvPr id="178" name="Google Shape;178;p12"/>
          <p:cNvSpPr txBox="1">
            <a:spLocks noGrp="1"/>
          </p:cNvSpPr>
          <p:nvPr>
            <p:ph idx="1"/>
          </p:nvPr>
        </p:nvSpPr>
        <p:spPr>
          <a:xfrm>
            <a:off x="628650" y="1094509"/>
            <a:ext cx="7886700" cy="4982442"/>
          </a:xfrm>
          <a:noFill/>
          <a:ln>
            <a:noFill/>
          </a:ln>
        </p:spPr>
        <p:txBody>
          <a:bodyPr spcFirstLastPara="1" wrap="square" lIns="91425" tIns="45700" rIns="91425" bIns="45700" anchor="t" anchorCtr="0">
            <a:noAutofit/>
          </a:bodyPr>
          <a:lstStyle/>
          <a:p>
            <a:pPr lvl="0"/>
            <a:r>
              <a:rPr lang="vi-VN" altLang="zh-CN">
                <a:sym typeface="Times New Roman"/>
              </a:rPr>
              <a:t>Có thể chèn thêm các câu lệnh </a:t>
            </a:r>
            <a:r>
              <a:rPr lang="vi-VN" altLang="zh-CN">
                <a:sym typeface="Courier New"/>
              </a:rPr>
              <a:t>printf </a:t>
            </a:r>
            <a:r>
              <a:rPr lang="vi-VN" altLang="zh-CN">
                <a:sym typeface="Times New Roman"/>
              </a:rPr>
              <a:t>để dò lỗi được nhanh hơn (thay vì debug từng dòng lệnh) (tiếp):</a:t>
            </a:r>
            <a:endParaRPr lang="vi-VN">
              <a:sym typeface="Times New Roman"/>
            </a:endParaRPr>
          </a:p>
          <a:p>
            <a:pPr lvl="1"/>
            <a:r>
              <a:rPr lang="vi-VN" altLang="zh-CN">
                <a:sym typeface="Times New Roman"/>
              </a:rPr>
              <a:t>Chèn tại dòng đầu của hàm (để in ra tham số)</a:t>
            </a:r>
            <a:endParaRPr lang="vi-VN">
              <a:sym typeface="Times New Roman"/>
            </a:endParaRPr>
          </a:p>
          <a:p>
            <a:pPr lvl="1"/>
            <a:r>
              <a:rPr lang="vi-VN" altLang="zh-CN">
                <a:sym typeface="Times New Roman"/>
              </a:rPr>
              <a:t>Chèn tại ngay trước lệnh </a:t>
            </a:r>
            <a:r>
              <a:rPr lang="vi-VN" altLang="zh-CN">
                <a:sym typeface="Courier New"/>
              </a:rPr>
              <a:t>return </a:t>
            </a:r>
            <a:r>
              <a:rPr lang="vi-VN" altLang="zh-CN">
                <a:sym typeface="Times New Roman"/>
              </a:rPr>
              <a:t>(để in ra kết quả)</a:t>
            </a:r>
            <a:endParaRPr lang="vi-VN">
              <a:sym typeface="Times New Roman"/>
            </a:endParaRPr>
          </a:p>
          <a:p>
            <a:pPr lvl="1"/>
            <a:r>
              <a:rPr lang="vi-VN" altLang="zh-CN">
                <a:sym typeface="Times New Roman"/>
              </a:rPr>
              <a:t>Chèn tại phần đầu của vòng lặp</a:t>
            </a:r>
            <a:endParaRPr lang="vi-VN">
              <a:sym typeface="Times New Roman"/>
            </a:endParaRPr>
          </a:p>
          <a:p>
            <a:pPr lvl="0"/>
            <a:endParaRPr lang="vi-VN"/>
          </a:p>
        </p:txBody>
      </p:sp>
      <p:sp>
        <p:nvSpPr>
          <p:cNvPr id="10" name="Slide Number Placeholder 9">
            <a:extLst>
              <a:ext uri="{FF2B5EF4-FFF2-40B4-BE49-F238E27FC236}">
                <a16:creationId xmlns:a16="http://schemas.microsoft.com/office/drawing/2014/main" xmlns="" id="{DE4E21EF-843C-4D38-9ECC-2643E0358588}"/>
              </a:ext>
            </a:extLst>
          </p:cNvPr>
          <p:cNvSpPr>
            <a:spLocks noGrp="1"/>
          </p:cNvSpPr>
          <p:nvPr>
            <p:ph type="sldNum" sz="quarter" idx="12"/>
          </p:nvPr>
        </p:nvSpPr>
        <p:spPr>
          <a:xfrm>
            <a:off x="7943850" y="6487970"/>
            <a:ext cx="1143000" cy="365125"/>
          </a:xfrm>
        </p:spPr>
        <p:txBody>
          <a:bodyPr/>
          <a:lstStyle/>
          <a:p>
            <a:r>
              <a:rPr lang="en-US" altLang="zh-CN"/>
              <a:t>12</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3"/>
          <p:cNvSpPr txBox="1">
            <a:spLocks noGrp="1"/>
          </p:cNvSpPr>
          <p:nvPr>
            <p:ph type="title"/>
          </p:nvPr>
        </p:nvSpPr>
        <p:spPr>
          <a:xfrm>
            <a:off x="628650" y="146842"/>
            <a:ext cx="7886700" cy="795267"/>
          </a:xfrm>
          <a:noFill/>
          <a:ln>
            <a:noFill/>
          </a:ln>
        </p:spPr>
        <p:txBody>
          <a:bodyPr spcFirstLastPara="1" wrap="square" lIns="91425" tIns="45700" rIns="91425" bIns="45700" anchor="ctr" anchorCtr="0">
            <a:noAutofit/>
          </a:bodyPr>
          <a:lstStyle/>
          <a:p>
            <a:pPr lvl="0"/>
            <a:r>
              <a:rPr lang="en-US" altLang="zh-CN"/>
              <a:t>1.4. Lời khuyên khi gỡ lỗi (4)</a:t>
            </a:r>
            <a:endParaRPr lang="en-US"/>
          </a:p>
        </p:txBody>
      </p:sp>
      <p:sp>
        <p:nvSpPr>
          <p:cNvPr id="186" name="Google Shape;186;p13"/>
          <p:cNvSpPr txBox="1">
            <a:spLocks noGrp="1"/>
          </p:cNvSpPr>
          <p:nvPr>
            <p:ph idx="1"/>
          </p:nvPr>
        </p:nvSpPr>
        <p:spPr>
          <a:xfrm>
            <a:off x="628650" y="1094509"/>
            <a:ext cx="7886700" cy="4982442"/>
          </a:xfrm>
          <a:noFill/>
          <a:ln>
            <a:noFill/>
          </a:ln>
        </p:spPr>
        <p:txBody>
          <a:bodyPr spcFirstLastPara="1" wrap="square" lIns="91425" tIns="45700" rIns="91425" bIns="45700" anchor="t" anchorCtr="0">
            <a:noAutofit/>
          </a:bodyPr>
          <a:lstStyle/>
          <a:p>
            <a:pPr lvl="0"/>
            <a:r>
              <a:rPr lang="vi-VN" altLang="zh-CN">
                <a:sym typeface="Times New Roman"/>
              </a:rPr>
              <a:t>Thêm các điều khiển khi biên dịch</a:t>
            </a:r>
            <a:endParaRPr lang="vi-VN">
              <a:sym typeface="Times New Roman"/>
            </a:endParaRPr>
          </a:p>
          <a:p>
            <a:pPr lvl="1"/>
            <a:r>
              <a:rPr lang="vi-VN" altLang="zh-CN">
                <a:sym typeface="Times New Roman"/>
              </a:rPr>
              <a:t>Chèn thêm các câu lệnh </a:t>
            </a:r>
            <a:r>
              <a:rPr lang="vi-VN" altLang="zh-CN">
                <a:sym typeface="Courier New"/>
              </a:rPr>
              <a:t>printf </a:t>
            </a:r>
            <a:r>
              <a:rPr lang="vi-VN" altLang="zh-CN">
                <a:sym typeface="Times New Roman"/>
              </a:rPr>
              <a:t>cũng có các phiền toái của nó</a:t>
            </a:r>
            <a:endParaRPr lang="vi-VN">
              <a:sym typeface="Times New Roman"/>
            </a:endParaRPr>
          </a:p>
          <a:p>
            <a:pPr lvl="1"/>
            <a:r>
              <a:rPr lang="vi-VN" altLang="zh-CN">
                <a:sym typeface="Times New Roman"/>
              </a:rPr>
              <a:t>Giải pháp thay thế là thêm các điều khiển khi biên dịch</a:t>
            </a:r>
            <a:endParaRPr lang="vi-VN">
              <a:sym typeface="Times New Roman"/>
            </a:endParaRPr>
          </a:p>
          <a:p>
            <a:pPr lvl="1"/>
            <a:r>
              <a:rPr lang="vi-VN" altLang="zh-CN">
                <a:sym typeface="Times New Roman"/>
              </a:rPr>
              <a:t>Điều khiển này sẽ khiến chỉ thực thi một số câu lệnh khi một (vài) biến môi trường đạt giá trị nào đó</a:t>
            </a:r>
            <a:endParaRPr lang="vi-VN">
              <a:sym typeface="Times New Roman"/>
            </a:endParaRPr>
          </a:p>
          <a:p>
            <a:pPr lvl="1"/>
            <a:r>
              <a:rPr lang="vi-VN" altLang="zh-CN">
                <a:sym typeface="Times New Roman"/>
              </a:rPr>
              <a:t>Thường được kết hợp với các </a:t>
            </a:r>
            <a:r>
              <a:rPr lang="vi-VN" altLang="zh-CN">
                <a:sym typeface="Courier New"/>
              </a:rPr>
              <a:t>MACRO</a:t>
            </a:r>
            <a:endParaRPr lang="vi-VN">
              <a:sym typeface="Times New Roman"/>
            </a:endParaRPr>
          </a:p>
        </p:txBody>
      </p:sp>
      <p:sp>
        <p:nvSpPr>
          <p:cNvPr id="10" name="Slide Number Placeholder 9">
            <a:extLst>
              <a:ext uri="{FF2B5EF4-FFF2-40B4-BE49-F238E27FC236}">
                <a16:creationId xmlns:a16="http://schemas.microsoft.com/office/drawing/2014/main" xmlns="" id="{A794B59F-D900-4743-BABC-393FD6212B90}"/>
              </a:ext>
            </a:extLst>
          </p:cNvPr>
          <p:cNvSpPr>
            <a:spLocks noGrp="1"/>
          </p:cNvSpPr>
          <p:nvPr>
            <p:ph type="sldNum" sz="quarter" idx="12"/>
          </p:nvPr>
        </p:nvSpPr>
        <p:spPr>
          <a:xfrm>
            <a:off x="7943850" y="6487970"/>
            <a:ext cx="1143000" cy="365125"/>
          </a:xfrm>
        </p:spPr>
        <p:txBody>
          <a:bodyPr/>
          <a:lstStyle/>
          <a:p>
            <a:r>
              <a:rPr lang="en-US" altLang="zh-CN"/>
              <a:t>13</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4"/>
          <p:cNvSpPr txBox="1">
            <a:spLocks noGrp="1"/>
          </p:cNvSpPr>
          <p:nvPr>
            <p:ph type="title"/>
          </p:nvPr>
        </p:nvSpPr>
        <p:spPr>
          <a:xfrm>
            <a:off x="628650" y="146842"/>
            <a:ext cx="7886700" cy="795267"/>
          </a:xfrm>
          <a:noFill/>
          <a:ln>
            <a:noFill/>
          </a:ln>
        </p:spPr>
        <p:txBody>
          <a:bodyPr spcFirstLastPara="1" wrap="square" lIns="91425" tIns="45700" rIns="91425" bIns="45700" anchor="ctr" anchorCtr="0">
            <a:noAutofit/>
          </a:bodyPr>
          <a:lstStyle/>
          <a:p>
            <a:pPr lvl="0"/>
            <a:r>
              <a:rPr lang="en-US" altLang="zh-CN"/>
              <a:t>1.4. Lời khuyên khi gỡ lỗi (5)</a:t>
            </a:r>
            <a:endParaRPr lang="en-US"/>
          </a:p>
        </p:txBody>
      </p:sp>
      <p:sp>
        <p:nvSpPr>
          <p:cNvPr id="194" name="Google Shape;194;p14"/>
          <p:cNvSpPr txBox="1">
            <a:spLocks noGrp="1"/>
          </p:cNvSpPr>
          <p:nvPr>
            <p:ph idx="1"/>
          </p:nvPr>
        </p:nvSpPr>
        <p:spPr>
          <a:xfrm>
            <a:off x="628650" y="1094509"/>
            <a:ext cx="7886700" cy="4982442"/>
          </a:xfrm>
          <a:noFill/>
          <a:ln>
            <a:noFill/>
          </a:ln>
        </p:spPr>
        <p:txBody>
          <a:bodyPr spcFirstLastPara="1" wrap="square" lIns="91425" tIns="45700" rIns="91425" bIns="45700" anchor="t" anchorCtr="0">
            <a:noAutofit/>
          </a:bodyPr>
          <a:lstStyle/>
          <a:p>
            <a:pPr marL="0" lvl="0" indent="0">
              <a:buNone/>
            </a:pPr>
            <a:r>
              <a:rPr lang="en-US" altLang="zh-CN" sz="2000" dirty="0">
                <a:latin typeface="Courier New" panose="02070309020205020404" pitchFamily="49" charset="0"/>
                <a:cs typeface="Courier New" panose="02070309020205020404" pitchFamily="49" charset="0"/>
                <a:sym typeface="Courier New"/>
              </a:rPr>
              <a:t>#include &lt;</a:t>
            </a:r>
            <a:r>
              <a:rPr lang="en-US" altLang="zh-CN" sz="2000" dirty="0" err="1">
                <a:latin typeface="Courier New" panose="02070309020205020404" pitchFamily="49" charset="0"/>
                <a:cs typeface="Courier New" panose="02070309020205020404" pitchFamily="49" charset="0"/>
                <a:sym typeface="Courier New"/>
              </a:rPr>
              <a:t>stdio.h</a:t>
            </a:r>
            <a:r>
              <a:rPr lang="en-US" altLang="zh-CN" sz="2000" dirty="0">
                <a:latin typeface="Courier New" panose="02070309020205020404" pitchFamily="49" charset="0"/>
                <a:cs typeface="Courier New" panose="02070309020205020404" pitchFamily="49" charset="0"/>
                <a:sym typeface="Courier New"/>
              </a:rPr>
              <a:t>&gt;</a:t>
            </a:r>
            <a:endParaRPr lang="en-US" sz="2000" dirty="0">
              <a:latin typeface="Courier New" panose="02070309020205020404" pitchFamily="49" charset="0"/>
              <a:cs typeface="Courier New" panose="02070309020205020404" pitchFamily="49" charset="0"/>
              <a:sym typeface="Courier New"/>
            </a:endParaRPr>
          </a:p>
          <a:p>
            <a:pPr marL="0" lvl="0" indent="0">
              <a:buNone/>
            </a:pPr>
            <a:r>
              <a:rPr lang="en-US" altLang="zh-CN" sz="2000" dirty="0">
                <a:latin typeface="Courier New" panose="02070309020205020404" pitchFamily="49" charset="0"/>
                <a:cs typeface="Courier New" panose="02070309020205020404" pitchFamily="49" charset="0"/>
                <a:sym typeface="Courier New"/>
              </a:rPr>
              <a:t>int foo(int);</a:t>
            </a:r>
            <a:endParaRPr lang="en-US" sz="2000" dirty="0">
              <a:latin typeface="Courier New" panose="02070309020205020404" pitchFamily="49" charset="0"/>
              <a:cs typeface="Courier New" panose="02070309020205020404" pitchFamily="49" charset="0"/>
              <a:sym typeface="Courier New"/>
            </a:endParaRPr>
          </a:p>
          <a:p>
            <a:pPr marL="0" lvl="0" indent="0">
              <a:buNone/>
            </a:pPr>
            <a:r>
              <a:rPr lang="en-US" altLang="zh-CN" sz="2000" dirty="0">
                <a:latin typeface="Courier New" panose="02070309020205020404" pitchFamily="49" charset="0"/>
                <a:cs typeface="Courier New" panose="02070309020205020404" pitchFamily="49" charset="0"/>
                <a:sym typeface="Courier New"/>
              </a:rPr>
              <a:t>int main( ){</a:t>
            </a:r>
            <a:endParaRPr lang="en-US" sz="2000" dirty="0">
              <a:latin typeface="Courier New" panose="02070309020205020404" pitchFamily="49" charset="0"/>
              <a:cs typeface="Courier New" panose="02070309020205020404" pitchFamily="49" charset="0"/>
              <a:sym typeface="Courier New"/>
            </a:endParaRPr>
          </a:p>
          <a:p>
            <a:pPr marL="0" lvl="0" indent="0">
              <a:buNone/>
            </a:pPr>
            <a:r>
              <a:rPr lang="en-US" altLang="zh-CN" sz="2000" dirty="0">
                <a:latin typeface="Courier New" panose="02070309020205020404" pitchFamily="49" charset="0"/>
                <a:cs typeface="Courier New" panose="02070309020205020404" pitchFamily="49" charset="0"/>
                <a:sym typeface="Courier New"/>
              </a:rPr>
              <a:t>	int n = 1;</a:t>
            </a:r>
            <a:endParaRPr lang="en-US" sz="2000" dirty="0">
              <a:latin typeface="Courier New" panose="02070309020205020404" pitchFamily="49" charset="0"/>
              <a:cs typeface="Courier New" panose="02070309020205020404" pitchFamily="49" charset="0"/>
              <a:sym typeface="Courier New"/>
            </a:endParaRPr>
          </a:p>
          <a:p>
            <a:pPr marL="0" lvl="0" indent="0">
              <a:buNone/>
            </a:pPr>
            <a:r>
              <a:rPr lang="en-US" altLang="zh-CN" sz="2000" dirty="0">
                <a:latin typeface="Courier New" panose="02070309020205020404" pitchFamily="49" charset="0"/>
                <a:cs typeface="Courier New" panose="02070309020205020404" pitchFamily="49" charset="0"/>
                <a:sym typeface="Courier New"/>
              </a:rPr>
              <a:t>	#ifdef TEST</a:t>
            </a:r>
            <a:endParaRPr lang="en-US" sz="2000" dirty="0">
              <a:latin typeface="Courier New" panose="02070309020205020404" pitchFamily="49" charset="0"/>
              <a:cs typeface="Courier New" panose="02070309020205020404" pitchFamily="49" charset="0"/>
              <a:sym typeface="Courier New"/>
            </a:endParaRPr>
          </a:p>
          <a:p>
            <a:pPr marL="0" lvl="0" indent="0">
              <a:buNone/>
            </a:pPr>
            <a:r>
              <a:rPr lang="en-US" altLang="zh-CN" sz="2000" dirty="0">
                <a:latin typeface="Courier New" panose="02070309020205020404" pitchFamily="49" charset="0"/>
                <a:cs typeface="Courier New" panose="02070309020205020404" pitchFamily="49" charset="0"/>
                <a:sym typeface="Courier New"/>
              </a:rPr>
              <a:t>		</a:t>
            </a:r>
            <a:r>
              <a:rPr lang="en-US" altLang="zh-CN" sz="2000" dirty="0" err="1">
                <a:latin typeface="Courier New" panose="02070309020205020404" pitchFamily="49" charset="0"/>
                <a:cs typeface="Courier New" panose="02070309020205020404" pitchFamily="49" charset="0"/>
                <a:sym typeface="Courier New"/>
              </a:rPr>
              <a:t>printf</a:t>
            </a:r>
            <a:r>
              <a:rPr lang="en-US" altLang="zh-CN" sz="2000" dirty="0">
                <a:latin typeface="Courier New" panose="02070309020205020404" pitchFamily="49" charset="0"/>
                <a:cs typeface="Courier New" panose="02070309020205020404" pitchFamily="49" charset="0"/>
                <a:sym typeface="Courier New"/>
              </a:rPr>
              <a:t>(“Reached main( ) n = %d\n”, n);</a:t>
            </a:r>
            <a:endParaRPr lang="en-US" sz="2000" dirty="0">
              <a:latin typeface="Courier New" panose="02070309020205020404" pitchFamily="49" charset="0"/>
              <a:cs typeface="Courier New" panose="02070309020205020404" pitchFamily="49" charset="0"/>
              <a:sym typeface="Courier New"/>
            </a:endParaRPr>
          </a:p>
          <a:p>
            <a:pPr marL="0" lvl="0" indent="0">
              <a:buNone/>
            </a:pPr>
            <a:r>
              <a:rPr lang="en-US" altLang="zh-CN" sz="2000" dirty="0">
                <a:latin typeface="Courier New" panose="02070309020205020404" pitchFamily="49" charset="0"/>
                <a:cs typeface="Courier New" panose="02070309020205020404" pitchFamily="49" charset="0"/>
                <a:sym typeface="Courier New"/>
              </a:rPr>
              <a:t>	#endif</a:t>
            </a:r>
            <a:endParaRPr lang="en-US" sz="2000" dirty="0">
              <a:latin typeface="Courier New" panose="02070309020205020404" pitchFamily="49" charset="0"/>
              <a:cs typeface="Courier New" panose="02070309020205020404" pitchFamily="49" charset="0"/>
              <a:sym typeface="Courier New"/>
            </a:endParaRPr>
          </a:p>
          <a:p>
            <a:pPr marL="0" lvl="0" indent="0">
              <a:buNone/>
            </a:pPr>
            <a:r>
              <a:rPr lang="en-US" altLang="zh-CN" sz="2000" dirty="0">
                <a:latin typeface="Courier New" panose="02070309020205020404" pitchFamily="49" charset="0"/>
                <a:cs typeface="Courier New" panose="02070309020205020404" pitchFamily="49" charset="0"/>
                <a:sym typeface="Courier New"/>
              </a:rPr>
              <a:t>}</a:t>
            </a:r>
            <a:endParaRPr lang="en-US" sz="2000" dirty="0">
              <a:latin typeface="Courier New" panose="02070309020205020404" pitchFamily="49" charset="0"/>
              <a:cs typeface="Courier New" panose="02070309020205020404" pitchFamily="49" charset="0"/>
              <a:sym typeface="Courier New"/>
            </a:endParaRPr>
          </a:p>
        </p:txBody>
      </p:sp>
      <p:sp>
        <p:nvSpPr>
          <p:cNvPr id="10" name="Slide Number Placeholder 9">
            <a:extLst>
              <a:ext uri="{FF2B5EF4-FFF2-40B4-BE49-F238E27FC236}">
                <a16:creationId xmlns:a16="http://schemas.microsoft.com/office/drawing/2014/main" xmlns="" id="{B465B82A-CD6C-45FD-8FE8-DA74FD66E047}"/>
              </a:ext>
            </a:extLst>
          </p:cNvPr>
          <p:cNvSpPr>
            <a:spLocks noGrp="1"/>
          </p:cNvSpPr>
          <p:nvPr>
            <p:ph type="sldNum" sz="quarter" idx="12"/>
          </p:nvPr>
        </p:nvSpPr>
        <p:spPr>
          <a:xfrm>
            <a:off x="7943850" y="6487970"/>
            <a:ext cx="1143000" cy="365125"/>
          </a:xfrm>
        </p:spPr>
        <p:txBody>
          <a:bodyPr/>
          <a:lstStyle/>
          <a:p>
            <a:r>
              <a:rPr lang="en-US" altLang="zh-CN"/>
              <a:t>14</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5"/>
          <p:cNvSpPr txBox="1">
            <a:spLocks noGrp="1"/>
          </p:cNvSpPr>
          <p:nvPr>
            <p:ph type="title"/>
          </p:nvPr>
        </p:nvSpPr>
        <p:spPr>
          <a:xfrm>
            <a:off x="628650" y="146842"/>
            <a:ext cx="7886700" cy="795267"/>
          </a:xfrm>
          <a:noFill/>
          <a:ln>
            <a:noFill/>
          </a:ln>
        </p:spPr>
        <p:txBody>
          <a:bodyPr spcFirstLastPara="1" wrap="square" lIns="91425" tIns="45700" rIns="91425" bIns="45700" anchor="ctr" anchorCtr="0">
            <a:noAutofit/>
          </a:bodyPr>
          <a:lstStyle/>
          <a:p>
            <a:pPr lvl="0"/>
            <a:r>
              <a:rPr lang="en-US" altLang="zh-CN" dirty="0"/>
              <a:t>1.4. </a:t>
            </a:r>
            <a:r>
              <a:rPr lang="en-US" altLang="zh-CN" dirty="0" err="1"/>
              <a:t>Lời</a:t>
            </a:r>
            <a:r>
              <a:rPr lang="en-US" altLang="zh-CN" dirty="0"/>
              <a:t> </a:t>
            </a:r>
            <a:r>
              <a:rPr lang="en-US" altLang="zh-CN" dirty="0" err="1"/>
              <a:t>khuyên</a:t>
            </a:r>
            <a:r>
              <a:rPr lang="en-US" altLang="zh-CN" dirty="0"/>
              <a:t> </a:t>
            </a:r>
            <a:r>
              <a:rPr lang="en-US" altLang="zh-CN" dirty="0" err="1"/>
              <a:t>khi</a:t>
            </a:r>
            <a:r>
              <a:rPr lang="en-US" altLang="zh-CN" dirty="0"/>
              <a:t> </a:t>
            </a:r>
            <a:r>
              <a:rPr lang="en-US" altLang="zh-CN" dirty="0" err="1"/>
              <a:t>gỡ</a:t>
            </a:r>
            <a:r>
              <a:rPr lang="en-US" altLang="zh-CN" dirty="0"/>
              <a:t> </a:t>
            </a:r>
            <a:r>
              <a:rPr lang="en-US" altLang="zh-CN" dirty="0" err="1"/>
              <a:t>lỗi</a:t>
            </a:r>
            <a:r>
              <a:rPr lang="en-US" altLang="zh-CN" dirty="0"/>
              <a:t> (6)</a:t>
            </a:r>
            <a:endParaRPr lang="en-US" dirty="0"/>
          </a:p>
        </p:txBody>
      </p:sp>
      <p:sp>
        <p:nvSpPr>
          <p:cNvPr id="202" name="Google Shape;202;p15"/>
          <p:cNvSpPr txBox="1">
            <a:spLocks noGrp="1"/>
          </p:cNvSpPr>
          <p:nvPr>
            <p:ph idx="1"/>
          </p:nvPr>
        </p:nvSpPr>
        <p:spPr>
          <a:xfrm>
            <a:off x="628650" y="1094509"/>
            <a:ext cx="7886700" cy="4982442"/>
          </a:xfrm>
          <a:noFill/>
          <a:ln>
            <a:noFill/>
          </a:ln>
        </p:spPr>
        <p:txBody>
          <a:bodyPr spcFirstLastPara="1" wrap="square" lIns="91425" tIns="45700" rIns="91425" bIns="45700" anchor="t" anchorCtr="0">
            <a:noAutofit/>
          </a:bodyPr>
          <a:lstStyle/>
          <a:p>
            <a:pPr lvl="0"/>
            <a:r>
              <a:rPr lang="vi-VN" altLang="zh-CN" dirty="0">
                <a:sym typeface="Times New Roman"/>
              </a:rPr>
              <a:t>Khi biên dịch, sẽ thêm tùy chọn tạo ra biến TEST trong khối lệnh gcc:</a:t>
            </a:r>
            <a:endParaRPr lang="vi-VN" dirty="0">
              <a:sym typeface="Times New Roman"/>
            </a:endParaRPr>
          </a:p>
          <a:p>
            <a:pPr marL="0" lvl="0" indent="0">
              <a:buNone/>
            </a:pPr>
            <a:r>
              <a:rPr lang="vi-VN" altLang="zh-CN" dirty="0">
                <a:latin typeface="Courier New" panose="02070309020205020404" pitchFamily="49" charset="0"/>
                <a:cs typeface="Courier New" panose="02070309020205020404" pitchFamily="49" charset="0"/>
                <a:sym typeface="Courier New"/>
              </a:rPr>
              <a:t>gcc -DTEST -o exam   examp.c</a:t>
            </a:r>
            <a:endParaRPr lang="vi-VN" dirty="0">
              <a:latin typeface="Courier New" panose="02070309020205020404" pitchFamily="49" charset="0"/>
              <a:cs typeface="Courier New" panose="02070309020205020404" pitchFamily="49" charset="0"/>
              <a:sym typeface="Courier New"/>
            </a:endParaRPr>
          </a:p>
          <a:p>
            <a:pPr lvl="0"/>
            <a:r>
              <a:rPr lang="vi-VN" altLang="zh-CN" dirty="0">
                <a:sym typeface="Times New Roman"/>
              </a:rPr>
              <a:t>Điều đó cũng tương tự: </a:t>
            </a:r>
            <a:r>
              <a:rPr lang="vi-VN" altLang="zh-CN" dirty="0">
                <a:sym typeface="Courier New"/>
              </a:rPr>
              <a:t>#define TEST</a:t>
            </a:r>
            <a:endParaRPr lang="vi-VN" dirty="0">
              <a:sym typeface="Courier New"/>
            </a:endParaRPr>
          </a:p>
          <a:p>
            <a:pPr lvl="0"/>
            <a:r>
              <a:rPr lang="vi-VN" altLang="zh-CN" dirty="0">
                <a:sym typeface="Times New Roman"/>
              </a:rPr>
              <a:t>Một cách khác để hỗ trợ gỡ lỗi là sử dụng hàm assert, đây là hàm có sẵn trong thư viện assert.h</a:t>
            </a:r>
            <a:endParaRPr lang="vi-VN" dirty="0">
              <a:sym typeface="Times New Roman"/>
            </a:endParaRPr>
          </a:p>
          <a:p>
            <a:pPr lvl="0"/>
            <a:r>
              <a:rPr lang="vi-VN" altLang="zh-CN" dirty="0">
                <a:sym typeface="Times New Roman"/>
              </a:rPr>
              <a:t>Nếu MACRO định nghĩa NDEBUG (dùng #define hoặc tùy chọn -D của trình biên dịch) thì các hàm assert bị bỏ qua không thực thi</a:t>
            </a:r>
            <a:endParaRPr lang="vi-VN" dirty="0">
              <a:sym typeface="Times New Roman"/>
            </a:endParaRPr>
          </a:p>
          <a:p>
            <a:pPr lvl="0"/>
            <a:r>
              <a:rPr lang="vi-VN" altLang="zh-CN" dirty="0">
                <a:sym typeface="Times New Roman"/>
              </a:rPr>
              <a:t>Chỉ dùng hàm assert này cho mục đích kiểm thử đơn vị hoặc gỡ lỗi</a:t>
            </a:r>
            <a:endParaRPr lang="vi-VN" dirty="0">
              <a:sym typeface="Times New Roman"/>
            </a:endParaRPr>
          </a:p>
        </p:txBody>
      </p:sp>
      <p:sp>
        <p:nvSpPr>
          <p:cNvPr id="10" name="Slide Number Placeholder 9">
            <a:extLst>
              <a:ext uri="{FF2B5EF4-FFF2-40B4-BE49-F238E27FC236}">
                <a16:creationId xmlns:a16="http://schemas.microsoft.com/office/drawing/2014/main" xmlns="" id="{5B35FD4C-6758-4C69-94F3-353E86BD4DB9}"/>
              </a:ext>
            </a:extLst>
          </p:cNvPr>
          <p:cNvSpPr>
            <a:spLocks noGrp="1"/>
          </p:cNvSpPr>
          <p:nvPr>
            <p:ph type="sldNum" sz="quarter" idx="12"/>
          </p:nvPr>
        </p:nvSpPr>
        <p:spPr>
          <a:xfrm>
            <a:off x="7943850" y="6487970"/>
            <a:ext cx="1143000" cy="365125"/>
          </a:xfrm>
        </p:spPr>
        <p:txBody>
          <a:bodyPr/>
          <a:lstStyle/>
          <a:p>
            <a:r>
              <a:rPr lang="en-US" altLang="zh-CN"/>
              <a:t>15</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6"/>
          <p:cNvSpPr txBox="1">
            <a:spLocks noGrp="1"/>
          </p:cNvSpPr>
          <p:nvPr>
            <p:ph type="title"/>
          </p:nvPr>
        </p:nvSpPr>
        <p:spPr>
          <a:xfrm>
            <a:off x="628650" y="146842"/>
            <a:ext cx="7886700" cy="795267"/>
          </a:xfrm>
          <a:noFill/>
          <a:ln>
            <a:noFill/>
          </a:ln>
        </p:spPr>
        <p:txBody>
          <a:bodyPr spcFirstLastPara="1" wrap="square" lIns="91425" tIns="45700" rIns="91425" bIns="45700" anchor="ctr" anchorCtr="0">
            <a:noAutofit/>
          </a:bodyPr>
          <a:lstStyle/>
          <a:p>
            <a:pPr lvl="0"/>
            <a:r>
              <a:rPr lang="en-US" altLang="zh-CN"/>
              <a:t>1.4. Lời khuyên khi gỡ lỗi (7)</a:t>
            </a:r>
            <a:endParaRPr lang="en-US"/>
          </a:p>
        </p:txBody>
      </p:sp>
      <p:sp>
        <p:nvSpPr>
          <p:cNvPr id="210" name="Google Shape;210;p16"/>
          <p:cNvSpPr txBox="1">
            <a:spLocks noGrp="1"/>
          </p:cNvSpPr>
          <p:nvPr>
            <p:ph idx="1"/>
          </p:nvPr>
        </p:nvSpPr>
        <p:spPr>
          <a:xfrm>
            <a:off x="628650" y="1094509"/>
            <a:ext cx="7886700" cy="4982442"/>
          </a:xfrm>
          <a:noFill/>
          <a:ln>
            <a:noFill/>
          </a:ln>
        </p:spPr>
        <p:txBody>
          <a:bodyPr spcFirstLastPara="1" wrap="square" lIns="91425" tIns="45700" rIns="91425" bIns="45700" anchor="t" anchorCtr="0">
            <a:noAutofit/>
          </a:bodyPr>
          <a:lstStyle/>
          <a:p>
            <a:pPr lvl="0"/>
            <a:r>
              <a:rPr lang="vi-VN" altLang="zh-CN" dirty="0">
                <a:sym typeface="Times New Roman"/>
              </a:rPr>
              <a:t>Hàm assert có thể truyền vào bất kỳ biểu thức C nào</a:t>
            </a:r>
            <a:endParaRPr lang="vi-VN" dirty="0">
              <a:sym typeface="Times New Roman"/>
            </a:endParaRPr>
          </a:p>
          <a:p>
            <a:pPr lvl="0"/>
            <a:r>
              <a:rPr lang="vi-VN" altLang="zh-CN" dirty="0">
                <a:sym typeface="Times New Roman"/>
              </a:rPr>
              <a:t>Nếu biểu thức có giá trị 0 khi thực thi, thì một thông báo lỗi sẽ hiện ra và việc thực thi của chương trình sẽ dừng lại.</a:t>
            </a:r>
            <a:endParaRPr lang="vi-VN" dirty="0">
              <a:sym typeface="Times New Roman"/>
            </a:endParaRPr>
          </a:p>
          <a:p>
            <a:pPr marL="0" lvl="0" indent="0">
              <a:buNone/>
            </a:pPr>
            <a:r>
              <a:rPr lang="vi-VN" altLang="zh-CN" dirty="0">
                <a:latin typeface="Courier New" panose="02070309020205020404" pitchFamily="49" charset="0"/>
                <a:cs typeface="Courier New" panose="02070309020205020404" pitchFamily="49" charset="0"/>
                <a:sym typeface="Courier New"/>
              </a:rPr>
              <a:t>#include &lt;stdio.h&gt;</a:t>
            </a:r>
            <a:endParaRPr lang="vi-VN" dirty="0">
              <a:latin typeface="Courier New" panose="02070309020205020404" pitchFamily="49" charset="0"/>
              <a:cs typeface="Courier New" panose="02070309020205020404" pitchFamily="49" charset="0"/>
              <a:sym typeface="Courier New"/>
            </a:endParaRPr>
          </a:p>
          <a:p>
            <a:pPr marL="0" lvl="0" indent="0">
              <a:buNone/>
            </a:pPr>
            <a:r>
              <a:rPr lang="vi-VN" altLang="zh-CN" dirty="0">
                <a:latin typeface="Courier New" panose="02070309020205020404" pitchFamily="49" charset="0"/>
                <a:cs typeface="Courier New" panose="02070309020205020404" pitchFamily="49" charset="0"/>
                <a:sym typeface="Courier New"/>
              </a:rPr>
              <a:t>#include &lt;assert.h&gt;</a:t>
            </a:r>
            <a:endParaRPr lang="vi-VN" dirty="0">
              <a:latin typeface="Courier New" panose="02070309020205020404" pitchFamily="49" charset="0"/>
              <a:cs typeface="Courier New" panose="02070309020205020404" pitchFamily="49" charset="0"/>
              <a:sym typeface="Courier New"/>
            </a:endParaRPr>
          </a:p>
          <a:p>
            <a:pPr marL="0" lvl="0" indent="0">
              <a:buNone/>
            </a:pPr>
            <a:r>
              <a:rPr lang="vi-VN" altLang="zh-CN" dirty="0">
                <a:latin typeface="Courier New" panose="02070309020205020404" pitchFamily="49" charset="0"/>
                <a:cs typeface="Courier New" panose="02070309020205020404" pitchFamily="49" charset="0"/>
                <a:sym typeface="Courier New"/>
              </a:rPr>
              <a:t>int main( ) {</a:t>
            </a:r>
            <a:endParaRPr lang="vi-VN" dirty="0">
              <a:latin typeface="Courier New" panose="02070309020205020404" pitchFamily="49" charset="0"/>
              <a:cs typeface="Courier New" panose="02070309020205020404" pitchFamily="49" charset="0"/>
              <a:sym typeface="Courier New"/>
            </a:endParaRPr>
          </a:p>
          <a:p>
            <a:pPr marL="0" lvl="0" indent="0">
              <a:buNone/>
            </a:pPr>
            <a:r>
              <a:rPr lang="vi-VN" altLang="zh-CN" dirty="0">
                <a:latin typeface="Courier New" panose="02070309020205020404" pitchFamily="49" charset="0"/>
                <a:cs typeface="Courier New" panose="02070309020205020404" pitchFamily="49" charset="0"/>
                <a:sym typeface="Courier New"/>
              </a:rPr>
              <a:t>	int x = 9, y = 9;</a:t>
            </a:r>
            <a:endParaRPr lang="vi-VN" dirty="0">
              <a:latin typeface="Courier New" panose="02070309020205020404" pitchFamily="49" charset="0"/>
              <a:cs typeface="Courier New" panose="02070309020205020404" pitchFamily="49" charset="0"/>
              <a:sym typeface="Courier New"/>
            </a:endParaRPr>
          </a:p>
          <a:p>
            <a:pPr marL="0" lvl="0" indent="0">
              <a:buNone/>
            </a:pPr>
            <a:r>
              <a:rPr lang="vi-VN" altLang="zh-CN" dirty="0">
                <a:latin typeface="Courier New" panose="02070309020205020404" pitchFamily="49" charset="0"/>
                <a:cs typeface="Courier New" panose="02070309020205020404" pitchFamily="49" charset="0"/>
                <a:sym typeface="Courier New"/>
              </a:rPr>
              <a:t>	assert(x = = (y + 1)) ;</a:t>
            </a:r>
            <a:endParaRPr lang="vi-VN" dirty="0">
              <a:latin typeface="Courier New" panose="02070309020205020404" pitchFamily="49" charset="0"/>
              <a:cs typeface="Courier New" panose="02070309020205020404" pitchFamily="49" charset="0"/>
              <a:sym typeface="Courier New"/>
            </a:endParaRPr>
          </a:p>
          <a:p>
            <a:pPr marL="0" lvl="0" indent="0">
              <a:buNone/>
            </a:pPr>
            <a:r>
              <a:rPr lang="vi-VN" altLang="zh-CN" dirty="0">
                <a:latin typeface="Courier New" panose="02070309020205020404" pitchFamily="49" charset="0"/>
                <a:cs typeface="Courier New" panose="02070309020205020404" pitchFamily="49" charset="0"/>
                <a:sym typeface="Courier New"/>
              </a:rPr>
              <a:t>	return 0 ;</a:t>
            </a:r>
            <a:endParaRPr lang="vi-VN" dirty="0">
              <a:latin typeface="Courier New" panose="02070309020205020404" pitchFamily="49" charset="0"/>
              <a:cs typeface="Courier New" panose="02070309020205020404" pitchFamily="49" charset="0"/>
              <a:sym typeface="Courier New"/>
            </a:endParaRPr>
          </a:p>
          <a:p>
            <a:pPr marL="0" lvl="0" indent="0">
              <a:buNone/>
            </a:pPr>
            <a:r>
              <a:rPr lang="vi-VN" altLang="zh-CN" dirty="0">
                <a:latin typeface="Courier New" panose="02070309020205020404" pitchFamily="49" charset="0"/>
                <a:cs typeface="Courier New" panose="02070309020205020404" pitchFamily="49" charset="0"/>
                <a:sym typeface="Courier New"/>
              </a:rPr>
              <a:t>}</a:t>
            </a:r>
            <a:endParaRPr lang="vi-VN" dirty="0">
              <a:latin typeface="Courier New" panose="02070309020205020404" pitchFamily="49" charset="0"/>
              <a:cs typeface="Courier New" panose="02070309020205020404" pitchFamily="49" charset="0"/>
              <a:sym typeface="Courier New"/>
            </a:endParaRPr>
          </a:p>
        </p:txBody>
      </p:sp>
      <p:sp>
        <p:nvSpPr>
          <p:cNvPr id="10" name="Slide Number Placeholder 9">
            <a:extLst>
              <a:ext uri="{FF2B5EF4-FFF2-40B4-BE49-F238E27FC236}">
                <a16:creationId xmlns:a16="http://schemas.microsoft.com/office/drawing/2014/main" xmlns="" id="{D69B7C55-9764-4656-BFCC-904785A4B490}"/>
              </a:ext>
            </a:extLst>
          </p:cNvPr>
          <p:cNvSpPr>
            <a:spLocks noGrp="1"/>
          </p:cNvSpPr>
          <p:nvPr>
            <p:ph type="sldNum" sz="quarter" idx="12"/>
          </p:nvPr>
        </p:nvSpPr>
        <p:spPr>
          <a:xfrm>
            <a:off x="7943850" y="6487970"/>
            <a:ext cx="1143000" cy="365125"/>
          </a:xfrm>
        </p:spPr>
        <p:txBody>
          <a:bodyPr/>
          <a:lstStyle/>
          <a:p>
            <a:r>
              <a:rPr lang="en-US" altLang="zh-CN"/>
              <a:t>16</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7"/>
          <p:cNvSpPr txBox="1">
            <a:spLocks noGrp="1"/>
          </p:cNvSpPr>
          <p:nvPr>
            <p:ph type="title"/>
          </p:nvPr>
        </p:nvSpPr>
        <p:spPr>
          <a:xfrm>
            <a:off x="628650" y="146842"/>
            <a:ext cx="7886700" cy="795267"/>
          </a:xfrm>
          <a:noFill/>
          <a:ln>
            <a:noFill/>
          </a:ln>
        </p:spPr>
        <p:txBody>
          <a:bodyPr spcFirstLastPara="1" wrap="square" lIns="91425" tIns="45700" rIns="91425" bIns="45700" anchor="ctr" anchorCtr="0">
            <a:noAutofit/>
          </a:bodyPr>
          <a:lstStyle/>
          <a:p>
            <a:pPr lvl="0"/>
            <a:r>
              <a:rPr lang="en-US" altLang="zh-CN"/>
              <a:t>1.5. gdb</a:t>
            </a:r>
            <a:endParaRPr lang="en-US"/>
          </a:p>
        </p:txBody>
      </p:sp>
      <p:sp>
        <p:nvSpPr>
          <p:cNvPr id="218" name="Google Shape;218;p17"/>
          <p:cNvSpPr txBox="1">
            <a:spLocks noGrp="1"/>
          </p:cNvSpPr>
          <p:nvPr>
            <p:ph idx="1"/>
          </p:nvPr>
        </p:nvSpPr>
        <p:spPr>
          <a:xfrm>
            <a:off x="628650" y="1094509"/>
            <a:ext cx="7886700" cy="4982442"/>
          </a:xfrm>
          <a:noFill/>
          <a:ln>
            <a:noFill/>
          </a:ln>
        </p:spPr>
        <p:txBody>
          <a:bodyPr spcFirstLastPara="1" wrap="square" lIns="91425" tIns="45700" rIns="91425" bIns="45700" anchor="t" anchorCtr="0">
            <a:noAutofit/>
          </a:bodyPr>
          <a:lstStyle/>
          <a:p>
            <a:pPr lvl="0"/>
            <a:r>
              <a:rPr lang="en-US" altLang="zh-CN">
                <a:sym typeface="Times New Roman"/>
              </a:rPr>
              <a:t>Công cụ nổi tiếng nhất để gỡ lỗi trong ngôn ngữ C/C++ là </a:t>
            </a:r>
            <a:r>
              <a:rPr lang="en-US" altLang="zh-CN">
                <a:sym typeface="Courier New"/>
              </a:rPr>
              <a:t>gdb</a:t>
            </a:r>
            <a:endParaRPr lang="en-US">
              <a:sym typeface="Courier New"/>
            </a:endParaRPr>
          </a:p>
          <a:p>
            <a:pPr lvl="0"/>
            <a:r>
              <a:rPr lang="en-US" altLang="zh-CN">
                <a:sym typeface="Times New Roman"/>
              </a:rPr>
              <a:t>Có thể tìm hiểu thêm thông tin về công cụ này: </a:t>
            </a:r>
            <a:r>
              <a:rPr lang="en-US" altLang="zh-CN">
                <a:sym typeface="Courier New"/>
              </a:rPr>
              <a:t>man gdb</a:t>
            </a:r>
            <a:r>
              <a:rPr lang="en-US" altLang="zh-CN">
                <a:sym typeface="Times New Roman"/>
              </a:rPr>
              <a:t> hoặc </a:t>
            </a:r>
            <a:r>
              <a:rPr lang="en-US" altLang="zh-CN">
                <a:sym typeface="Courier New"/>
              </a:rPr>
              <a:t>gdb -help</a:t>
            </a:r>
            <a:r>
              <a:rPr lang="en-US" altLang="zh-CN">
                <a:sym typeface="Times New Roman"/>
              </a:rPr>
              <a:t> hoặc </a:t>
            </a:r>
            <a:r>
              <a:rPr lang="en-US" altLang="zh-CN">
                <a:sym typeface="Courier New"/>
              </a:rPr>
              <a:t>ginfo</a:t>
            </a:r>
            <a:endParaRPr lang="en-US">
              <a:sym typeface="Courier New"/>
            </a:endParaRPr>
          </a:p>
          <a:p>
            <a:pPr lvl="0"/>
            <a:r>
              <a:rPr lang="en-US" altLang="zh-CN">
                <a:sym typeface="Times New Roman"/>
              </a:rPr>
              <a:t>Nhìn chung các công cụ gỡ lỗi đều có hỗ trợ tính năng:</a:t>
            </a:r>
            <a:endParaRPr lang="en-US">
              <a:sym typeface="Times New Roman"/>
            </a:endParaRPr>
          </a:p>
          <a:p>
            <a:pPr lvl="1"/>
            <a:r>
              <a:rPr lang="en-US" altLang="zh-CN">
                <a:sym typeface="Times New Roman"/>
              </a:rPr>
              <a:t>Đặt điểm dừng (breakpoint) tại vị trí bất kỳ trong mã nguồn</a:t>
            </a:r>
            <a:endParaRPr lang="en-US">
              <a:sym typeface="Times New Roman"/>
            </a:endParaRPr>
          </a:p>
          <a:p>
            <a:pPr lvl="1"/>
            <a:r>
              <a:rPr lang="en-US" altLang="zh-CN">
                <a:sym typeface="Times New Roman"/>
              </a:rPr>
              <a:t>Thực thi từng câu lệnh sau điểm dừng</a:t>
            </a:r>
            <a:endParaRPr lang="en-US">
              <a:sym typeface="Times New Roman"/>
            </a:endParaRPr>
          </a:p>
          <a:p>
            <a:pPr lvl="1"/>
            <a:r>
              <a:rPr lang="en-US" altLang="zh-CN">
                <a:sym typeface="Times New Roman"/>
              </a:rPr>
              <a:t>Kiểm tra giá trị của các biến</a:t>
            </a:r>
            <a:endParaRPr lang="en-US">
              <a:sym typeface="Times New Roman"/>
            </a:endParaRPr>
          </a:p>
          <a:p>
            <a:pPr lvl="1"/>
            <a:r>
              <a:rPr lang="en-US" altLang="zh-CN">
                <a:sym typeface="Times New Roman"/>
              </a:rPr>
              <a:t>Phân tích các lỗi liên quan đến bộ nhớ (core dump)</a:t>
            </a:r>
            <a:endParaRPr lang="en-US">
              <a:sym typeface="Times New Roman"/>
            </a:endParaRPr>
          </a:p>
        </p:txBody>
      </p:sp>
      <p:sp>
        <p:nvSpPr>
          <p:cNvPr id="10" name="Slide Number Placeholder 9">
            <a:extLst>
              <a:ext uri="{FF2B5EF4-FFF2-40B4-BE49-F238E27FC236}">
                <a16:creationId xmlns:a16="http://schemas.microsoft.com/office/drawing/2014/main" xmlns="" id="{7A5BB4AB-4A5C-4A18-9783-706C81376AD6}"/>
              </a:ext>
            </a:extLst>
          </p:cNvPr>
          <p:cNvSpPr>
            <a:spLocks noGrp="1"/>
          </p:cNvSpPr>
          <p:nvPr>
            <p:ph type="sldNum" sz="quarter" idx="12"/>
          </p:nvPr>
        </p:nvSpPr>
        <p:spPr>
          <a:xfrm>
            <a:off x="7943850" y="6487970"/>
            <a:ext cx="1143000" cy="365125"/>
          </a:xfrm>
        </p:spPr>
        <p:txBody>
          <a:bodyPr/>
          <a:lstStyle/>
          <a:p>
            <a:r>
              <a:rPr lang="en-US" altLang="zh-CN"/>
              <a:t>17</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8"/>
          <p:cNvSpPr txBox="1">
            <a:spLocks noGrp="1"/>
          </p:cNvSpPr>
          <p:nvPr>
            <p:ph type="title"/>
          </p:nvPr>
        </p:nvSpPr>
        <p:spPr>
          <a:xfrm>
            <a:off x="628650" y="146842"/>
            <a:ext cx="7886700" cy="795267"/>
          </a:xfrm>
          <a:noFill/>
          <a:ln>
            <a:noFill/>
          </a:ln>
        </p:spPr>
        <p:txBody>
          <a:bodyPr spcFirstLastPara="1" wrap="square" lIns="91425" tIns="45700" rIns="91425" bIns="45700" anchor="ctr" anchorCtr="0">
            <a:noAutofit/>
          </a:bodyPr>
          <a:lstStyle/>
          <a:p>
            <a:pPr lvl="0"/>
            <a:r>
              <a:rPr lang="en-US" altLang="zh-CN"/>
              <a:t>2. Kiểm thử </a:t>
            </a:r>
            <a:endParaRPr lang="en-US"/>
          </a:p>
        </p:txBody>
      </p:sp>
      <p:sp>
        <p:nvSpPr>
          <p:cNvPr id="226" name="Google Shape;226;p18"/>
          <p:cNvSpPr txBox="1">
            <a:spLocks noGrp="1"/>
          </p:cNvSpPr>
          <p:nvPr>
            <p:ph idx="1"/>
          </p:nvPr>
        </p:nvSpPr>
        <p:spPr>
          <a:xfrm>
            <a:off x="628650" y="1094509"/>
            <a:ext cx="7886700" cy="4982442"/>
          </a:xfrm>
          <a:noFill/>
          <a:ln>
            <a:noFill/>
          </a:ln>
        </p:spPr>
        <p:txBody>
          <a:bodyPr spcFirstLastPara="1" wrap="square" lIns="91425" tIns="45700" rIns="91425" bIns="45700" anchor="t" anchorCtr="0">
            <a:noAutofit/>
          </a:bodyPr>
          <a:lstStyle/>
          <a:p>
            <a:pPr marL="0" lvl="0" indent="0">
              <a:buNone/>
            </a:pPr>
            <a:r>
              <a:rPr lang="vi-VN" altLang="zh-CN" dirty="0">
                <a:sym typeface="Times New Roman"/>
              </a:rPr>
              <a:t>2.1. Khái niệm</a:t>
            </a:r>
            <a:endParaRPr lang="vi-VN" dirty="0">
              <a:sym typeface="Times New Roman"/>
            </a:endParaRPr>
          </a:p>
          <a:p>
            <a:pPr marL="0" lvl="0" indent="0">
              <a:buNone/>
            </a:pPr>
            <a:r>
              <a:rPr lang="vi-VN" altLang="zh-CN" dirty="0">
                <a:sym typeface="Times New Roman"/>
              </a:rPr>
              <a:t>2.2. Phương pháp kiểm thử</a:t>
            </a:r>
            <a:endParaRPr lang="vi-VN" dirty="0">
              <a:sym typeface="Times New Roman"/>
            </a:endParaRPr>
          </a:p>
          <a:p>
            <a:pPr marL="0" lvl="0" indent="0">
              <a:buNone/>
            </a:pPr>
            <a:r>
              <a:rPr lang="vi-VN" altLang="zh-CN" dirty="0">
                <a:sym typeface="Times New Roman"/>
              </a:rPr>
              <a:t>2.3. Độ bao phủ kiểm thử</a:t>
            </a:r>
            <a:endParaRPr lang="vi-VN" dirty="0">
              <a:sym typeface="Times New Roman"/>
            </a:endParaRPr>
          </a:p>
          <a:p>
            <a:pPr marL="0" lvl="0" indent="0">
              <a:buNone/>
            </a:pPr>
            <a:r>
              <a:rPr lang="vi-VN" altLang="zh-CN" dirty="0">
                <a:sym typeface="Times New Roman"/>
              </a:rPr>
              <a:t>2.4. Các phương pháp đo</a:t>
            </a:r>
            <a:endParaRPr lang="vi-VN" dirty="0">
              <a:sym typeface="Times New Roman"/>
            </a:endParaRPr>
          </a:p>
        </p:txBody>
      </p:sp>
      <p:sp>
        <p:nvSpPr>
          <p:cNvPr id="10" name="Slide Number Placeholder 9">
            <a:extLst>
              <a:ext uri="{FF2B5EF4-FFF2-40B4-BE49-F238E27FC236}">
                <a16:creationId xmlns:a16="http://schemas.microsoft.com/office/drawing/2014/main" xmlns="" id="{2DF5C586-2ABA-462E-ACC4-31D258503A66}"/>
              </a:ext>
            </a:extLst>
          </p:cNvPr>
          <p:cNvSpPr>
            <a:spLocks noGrp="1"/>
          </p:cNvSpPr>
          <p:nvPr>
            <p:ph type="sldNum" sz="quarter" idx="12"/>
          </p:nvPr>
        </p:nvSpPr>
        <p:spPr>
          <a:xfrm>
            <a:off x="7943850" y="6487970"/>
            <a:ext cx="1143000" cy="365125"/>
          </a:xfrm>
        </p:spPr>
        <p:txBody>
          <a:bodyPr/>
          <a:lstStyle/>
          <a:p>
            <a:r>
              <a:rPr lang="en-US" altLang="zh-CN"/>
              <a:t>18</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9"/>
          <p:cNvSpPr txBox="1">
            <a:spLocks noGrp="1"/>
          </p:cNvSpPr>
          <p:nvPr>
            <p:ph type="title"/>
          </p:nvPr>
        </p:nvSpPr>
        <p:spPr>
          <a:xfrm>
            <a:off x="628650" y="146842"/>
            <a:ext cx="7886700" cy="795267"/>
          </a:xfrm>
          <a:noFill/>
          <a:ln>
            <a:noFill/>
          </a:ln>
        </p:spPr>
        <p:txBody>
          <a:bodyPr spcFirstLastPara="1" wrap="square" lIns="91425" tIns="45700" rIns="91425" bIns="45700" anchor="ctr" anchorCtr="0">
            <a:noAutofit/>
          </a:bodyPr>
          <a:lstStyle/>
          <a:p>
            <a:pPr lvl="0"/>
            <a:r>
              <a:rPr lang="en-US" altLang="zh-CN" dirty="0"/>
              <a:t>2. </a:t>
            </a:r>
            <a:r>
              <a:rPr lang="en-US" altLang="zh-CN" dirty="0" err="1"/>
              <a:t>Kiểm</a:t>
            </a:r>
            <a:r>
              <a:rPr lang="en-US" altLang="zh-CN" dirty="0"/>
              <a:t> </a:t>
            </a:r>
            <a:r>
              <a:rPr lang="en-US" altLang="zh-CN" dirty="0" err="1"/>
              <a:t>thử</a:t>
            </a:r>
            <a:endParaRPr lang="en-US" dirty="0"/>
          </a:p>
        </p:txBody>
      </p:sp>
      <p:sp>
        <p:nvSpPr>
          <p:cNvPr id="234" name="Google Shape;234;p19"/>
          <p:cNvSpPr txBox="1">
            <a:spLocks noGrp="1"/>
          </p:cNvSpPr>
          <p:nvPr>
            <p:ph idx="1"/>
          </p:nvPr>
        </p:nvSpPr>
        <p:spPr>
          <a:xfrm>
            <a:off x="628650" y="1094509"/>
            <a:ext cx="7886700" cy="4982442"/>
          </a:xfrm>
          <a:noFill/>
          <a:ln>
            <a:noFill/>
          </a:ln>
        </p:spPr>
        <p:txBody>
          <a:bodyPr spcFirstLastPara="1" wrap="square" lIns="91425" tIns="45700" rIns="91425" bIns="45700" anchor="t" anchorCtr="0">
            <a:noAutofit/>
          </a:bodyPr>
          <a:lstStyle/>
          <a:p>
            <a:pPr lvl="0"/>
            <a:r>
              <a:rPr lang="vi-VN" altLang="zh-CN">
                <a:sym typeface="Times New Roman"/>
              </a:rPr>
              <a:t>Khó có thể khẳng định 1 chương trình lớn có làm việc chuẩn hay không</a:t>
            </a:r>
            <a:endParaRPr lang="vi-VN">
              <a:sym typeface="Times New Roman"/>
            </a:endParaRPr>
          </a:p>
          <a:p>
            <a:pPr lvl="0"/>
            <a:r>
              <a:rPr lang="vi-VN" altLang="zh-CN">
                <a:sym typeface="Times New Roman"/>
              </a:rPr>
              <a:t>Khi xây dựng 1 chương trình lớn, 1 lập trình viên chuyên nghiệp sẽ dành thời gian cho việc viết test code  không ít hơn thời gian dành cho viết bản thân chương trình</a:t>
            </a:r>
            <a:endParaRPr lang="vi-VN">
              <a:sym typeface="Times New Roman"/>
            </a:endParaRPr>
          </a:p>
          <a:p>
            <a:pPr lvl="0"/>
            <a:r>
              <a:rPr lang="vi-VN" altLang="zh-CN">
                <a:sym typeface="Times New Roman"/>
              </a:rPr>
              <a:t>Lập trình viên chuyên nghiệp là người có khả năng, kiến thức rộng về các kỹ thuật và chiến lược testing</a:t>
            </a:r>
            <a:endParaRPr lang="vi-VN">
              <a:sym typeface="Times New Roman"/>
            </a:endParaRPr>
          </a:p>
        </p:txBody>
      </p:sp>
      <p:sp>
        <p:nvSpPr>
          <p:cNvPr id="10" name="Slide Number Placeholder 9">
            <a:extLst>
              <a:ext uri="{FF2B5EF4-FFF2-40B4-BE49-F238E27FC236}">
                <a16:creationId xmlns:a16="http://schemas.microsoft.com/office/drawing/2014/main" xmlns="" id="{2089567D-C366-41FB-B734-BD2DDCF8550F}"/>
              </a:ext>
            </a:extLst>
          </p:cNvPr>
          <p:cNvSpPr>
            <a:spLocks noGrp="1"/>
          </p:cNvSpPr>
          <p:nvPr>
            <p:ph type="sldNum" sz="quarter" idx="12"/>
          </p:nvPr>
        </p:nvSpPr>
        <p:spPr>
          <a:xfrm>
            <a:off x="7943850" y="6487970"/>
            <a:ext cx="1143000" cy="365125"/>
          </a:xfrm>
        </p:spPr>
        <p:txBody>
          <a:bodyPr/>
          <a:lstStyle/>
          <a:p>
            <a:r>
              <a:rPr lang="en-US" altLang="zh-CN"/>
              <a:t>19</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noFill/>
          <a:ln>
            <a:noFill/>
          </a:ln>
        </p:spPr>
        <p:txBody>
          <a:bodyPr spcFirstLastPara="1" wrap="square" lIns="91425" tIns="45700" rIns="91425" bIns="45700" anchor="ctr" anchorCtr="0">
            <a:noAutofit/>
          </a:bodyPr>
          <a:lstStyle/>
          <a:p>
            <a:pPr lvl="0"/>
            <a:r>
              <a:rPr lang="en-US" altLang="zh-CN"/>
              <a:t>Tổng quan</a:t>
            </a:r>
            <a:endParaRPr lang="en-US"/>
          </a:p>
        </p:txBody>
      </p:sp>
      <p:sp>
        <p:nvSpPr>
          <p:cNvPr id="99" name="Google Shape;99;p2"/>
          <p:cNvSpPr txBox="1">
            <a:spLocks noGrp="1"/>
          </p:cNvSpPr>
          <p:nvPr>
            <p:ph idx="1"/>
          </p:nvPr>
        </p:nvSpPr>
        <p:spPr>
          <a:noFill/>
          <a:ln>
            <a:noFill/>
          </a:ln>
        </p:spPr>
        <p:txBody>
          <a:bodyPr spcFirstLastPara="1" wrap="square" lIns="91425" tIns="45700" rIns="91425" bIns="45700" anchor="t" anchorCtr="0">
            <a:noAutofit/>
          </a:bodyPr>
          <a:lstStyle/>
          <a:p>
            <a:pPr marL="0" lvl="0" indent="0">
              <a:buNone/>
            </a:pPr>
            <a:r>
              <a:rPr lang="vi-VN" altLang="zh-CN" b="1" dirty="0">
                <a:sym typeface="Times New Roman"/>
              </a:rPr>
              <a:t>Mục đích:</a:t>
            </a:r>
            <a:endParaRPr lang="vi-VN" b="1" dirty="0">
              <a:sym typeface="Times New Roman"/>
            </a:endParaRPr>
          </a:p>
          <a:p>
            <a:pPr lvl="1"/>
            <a:r>
              <a:rPr lang="vi-VN" altLang="zh-CN" dirty="0">
                <a:sym typeface="Times New Roman"/>
              </a:rPr>
              <a:t>Giới thiệu về các cách tiếp cận khác nhau của việc gỡ lỗi, kiểm thử và tinh chỉnh mã nguồn</a:t>
            </a:r>
            <a:endParaRPr lang="vi-VN" dirty="0">
              <a:sym typeface="Times New Roman"/>
            </a:endParaRPr>
          </a:p>
          <a:p>
            <a:pPr marL="0" lvl="0" indent="0">
              <a:buNone/>
            </a:pPr>
            <a:r>
              <a:rPr lang="vi-VN" altLang="zh-CN" b="1" dirty="0">
                <a:sym typeface="Times New Roman"/>
              </a:rPr>
              <a:t>Mục tiêu:</a:t>
            </a:r>
            <a:endParaRPr lang="vi-VN" b="1" dirty="0">
              <a:sym typeface="Times New Roman"/>
            </a:endParaRPr>
          </a:p>
          <a:p>
            <a:pPr lvl="1"/>
            <a:r>
              <a:rPr lang="vi-VN" altLang="zh-CN" dirty="0">
                <a:sym typeface="Times New Roman"/>
              </a:rPr>
              <a:t>Nắm vững các kĩ thuật của việc gỡ lỗi, các phương pháp kiểm thử, độ bao phủ của kiểm thử và tinh chỉnh mã nguồn</a:t>
            </a:r>
            <a:endParaRPr lang="vi-VN" dirty="0">
              <a:sym typeface="Times New Roman"/>
            </a:endParaRPr>
          </a:p>
          <a:p>
            <a:pPr lvl="0"/>
            <a:endParaRPr lang="vi-VN" dirty="0">
              <a:sym typeface="Times New Roman"/>
            </a:endParaRPr>
          </a:p>
        </p:txBody>
      </p:sp>
      <p:sp>
        <p:nvSpPr>
          <p:cNvPr id="7" name="Slide Number Placeholder 6">
            <a:extLst>
              <a:ext uri="{FF2B5EF4-FFF2-40B4-BE49-F238E27FC236}">
                <a16:creationId xmlns:a16="http://schemas.microsoft.com/office/drawing/2014/main" xmlns="" id="{2ADAEB21-D488-477B-B6FD-953C848B0523}"/>
              </a:ext>
            </a:extLst>
          </p:cNvPr>
          <p:cNvSpPr>
            <a:spLocks noGrp="1"/>
          </p:cNvSpPr>
          <p:nvPr>
            <p:ph type="sldNum" sz="quarter" idx="12"/>
          </p:nvPr>
        </p:nvSpPr>
        <p:spPr/>
        <p:txBody>
          <a:bodyPr/>
          <a:lstStyle/>
          <a:p>
            <a:r>
              <a:rPr lang="en-US" altLang="zh-CN"/>
              <a:t>2</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0"/>
          <p:cNvSpPr txBox="1">
            <a:spLocks noGrp="1"/>
          </p:cNvSpPr>
          <p:nvPr>
            <p:ph type="title"/>
          </p:nvPr>
        </p:nvSpPr>
        <p:spPr>
          <a:xfrm>
            <a:off x="628650" y="146842"/>
            <a:ext cx="7886700" cy="795267"/>
          </a:xfrm>
          <a:noFill/>
          <a:ln>
            <a:noFill/>
          </a:ln>
        </p:spPr>
        <p:txBody>
          <a:bodyPr spcFirstLastPara="1" wrap="square" lIns="91425" tIns="45700" rIns="91425" bIns="45700" anchor="ctr" anchorCtr="0">
            <a:noAutofit/>
          </a:bodyPr>
          <a:lstStyle/>
          <a:p>
            <a:pPr lvl="0"/>
            <a:r>
              <a:rPr lang="en-US" altLang="zh-CN"/>
              <a:t>2.1. Khái niệm</a:t>
            </a:r>
            <a:endParaRPr lang="en-US"/>
          </a:p>
        </p:txBody>
      </p:sp>
      <p:sp>
        <p:nvSpPr>
          <p:cNvPr id="242" name="Google Shape;242;p20"/>
          <p:cNvSpPr txBox="1">
            <a:spLocks noGrp="1"/>
          </p:cNvSpPr>
          <p:nvPr>
            <p:ph idx="1"/>
          </p:nvPr>
        </p:nvSpPr>
        <p:spPr>
          <a:xfrm>
            <a:off x="628650" y="1094509"/>
            <a:ext cx="7886700" cy="4982442"/>
          </a:xfrm>
          <a:noFill/>
          <a:ln>
            <a:noFill/>
          </a:ln>
        </p:spPr>
        <p:txBody>
          <a:bodyPr spcFirstLastPara="1" wrap="square" lIns="91425" tIns="45700" rIns="91425" bIns="45700" anchor="t" anchorCtr="0">
            <a:noAutofit/>
          </a:bodyPr>
          <a:lstStyle/>
          <a:p>
            <a:pPr lvl="0"/>
            <a:r>
              <a:rPr lang="vi-VN" altLang="zh-CN" dirty="0">
                <a:sym typeface="Times New Roman"/>
              </a:rPr>
              <a:t>Beizer: Việc thực hiện test là để chứng minh tính đúng đắn giữa 1 phần tử và các đặc tả của nó.</a:t>
            </a:r>
            <a:endParaRPr lang="vi-VN" dirty="0">
              <a:sym typeface="Times New Roman"/>
            </a:endParaRPr>
          </a:p>
          <a:p>
            <a:pPr lvl="0"/>
            <a:r>
              <a:rPr lang="vi-VN" altLang="zh-CN" dirty="0">
                <a:sym typeface="Times New Roman"/>
              </a:rPr>
              <a:t>Myers: Là quá trình thực hiện 1 chương trình với mục đích tìm ra lỗi.</a:t>
            </a:r>
            <a:endParaRPr lang="vi-VN" dirty="0">
              <a:sym typeface="Times New Roman"/>
            </a:endParaRPr>
          </a:p>
          <a:p>
            <a:pPr lvl="0"/>
            <a:r>
              <a:rPr lang="vi-VN" altLang="zh-CN" dirty="0">
                <a:sym typeface="Times New Roman"/>
              </a:rPr>
              <a:t>IEEE: Là quá trình kiểm tra hay đánh giá 1 hệ thống hay 1 thành phần hệ thống một cách thủ công hay tự động để kiểm chứng rằng nó thỏa mãn những yêu cầu đặc thù hoặc để xác định sự khác biệt giữa kết quả mong đợi và kết quả thực tế</a:t>
            </a:r>
            <a:endParaRPr lang="vi-VN" dirty="0">
              <a:sym typeface="Times New Roman"/>
            </a:endParaRPr>
          </a:p>
          <a:p>
            <a:pPr lvl="0"/>
            <a:endParaRPr lang="vi-VN" dirty="0">
              <a:sym typeface="Times New Roman"/>
            </a:endParaRPr>
          </a:p>
        </p:txBody>
      </p:sp>
      <p:sp>
        <p:nvSpPr>
          <p:cNvPr id="10" name="Slide Number Placeholder 9">
            <a:extLst>
              <a:ext uri="{FF2B5EF4-FFF2-40B4-BE49-F238E27FC236}">
                <a16:creationId xmlns:a16="http://schemas.microsoft.com/office/drawing/2014/main" xmlns="" id="{838CC8EB-4025-409E-9938-469852F8E784}"/>
              </a:ext>
            </a:extLst>
          </p:cNvPr>
          <p:cNvSpPr>
            <a:spLocks noGrp="1"/>
          </p:cNvSpPr>
          <p:nvPr>
            <p:ph type="sldNum" sz="quarter" idx="12"/>
          </p:nvPr>
        </p:nvSpPr>
        <p:spPr>
          <a:xfrm>
            <a:off x="7943850" y="6487970"/>
            <a:ext cx="1143000" cy="365125"/>
          </a:xfrm>
        </p:spPr>
        <p:txBody>
          <a:bodyPr/>
          <a:lstStyle/>
          <a:p>
            <a:r>
              <a:rPr lang="en-US" altLang="zh-CN"/>
              <a:t>20</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1"/>
          <p:cNvSpPr txBox="1">
            <a:spLocks noGrp="1"/>
          </p:cNvSpPr>
          <p:nvPr>
            <p:ph type="title"/>
          </p:nvPr>
        </p:nvSpPr>
        <p:spPr>
          <a:xfrm>
            <a:off x="628650" y="146842"/>
            <a:ext cx="7886700" cy="795267"/>
          </a:xfrm>
          <a:noFill/>
          <a:ln>
            <a:noFill/>
          </a:ln>
        </p:spPr>
        <p:txBody>
          <a:bodyPr spcFirstLastPara="1" wrap="square" lIns="91425" tIns="45700" rIns="91425" bIns="45700" anchor="ctr" anchorCtr="0">
            <a:noAutofit/>
          </a:bodyPr>
          <a:lstStyle/>
          <a:p>
            <a:pPr lvl="0"/>
            <a:r>
              <a:rPr lang="vi-VN" altLang="zh-CN"/>
              <a:t>2.2. Phương pháp kiểm thử</a:t>
            </a:r>
            <a:endParaRPr lang="vi-VN"/>
          </a:p>
        </p:txBody>
      </p:sp>
      <p:sp>
        <p:nvSpPr>
          <p:cNvPr id="250" name="Google Shape;250;p21"/>
          <p:cNvSpPr txBox="1">
            <a:spLocks noGrp="1"/>
          </p:cNvSpPr>
          <p:nvPr>
            <p:ph idx="1"/>
          </p:nvPr>
        </p:nvSpPr>
        <p:spPr>
          <a:xfrm>
            <a:off x="628650" y="1094509"/>
            <a:ext cx="7886700" cy="4982442"/>
          </a:xfrm>
          <a:noFill/>
          <a:ln>
            <a:noFill/>
          </a:ln>
        </p:spPr>
        <p:txBody>
          <a:bodyPr spcFirstLastPara="1" wrap="square" lIns="91425" tIns="45700" rIns="91425" bIns="45700" anchor="t" anchorCtr="0">
            <a:noAutofit/>
          </a:bodyPr>
          <a:lstStyle/>
          <a:p>
            <a:pPr lvl="0"/>
            <a:r>
              <a:rPr lang="vi-VN" altLang="zh-CN">
                <a:sym typeface="Times New Roman"/>
              </a:rPr>
              <a:t>Black-Box: Testing chỉ dựa trên việc phân tích các yêu cầu - requirements (unit/component specification, user documentation, v.v.). Còn được gọi là functional testing.</a:t>
            </a:r>
            <a:endParaRPr lang="vi-VN">
              <a:sym typeface="Times New Roman"/>
            </a:endParaRPr>
          </a:p>
          <a:p>
            <a:pPr lvl="0"/>
            <a:r>
              <a:rPr lang="vi-VN" altLang="zh-CN">
                <a:sym typeface="Times New Roman"/>
              </a:rPr>
              <a:t>White-Box: Testing dựa trên việc phân tích các logic bên trong - internal logic (design, code, v.v.). (Nhưng kết quả mong đợi vẫn đến từ requirements.) Còn được gọi là structural testing.</a:t>
            </a:r>
            <a:endParaRPr lang="vi-VN">
              <a:sym typeface="Times New Roman"/>
            </a:endParaRPr>
          </a:p>
        </p:txBody>
      </p:sp>
      <p:sp>
        <p:nvSpPr>
          <p:cNvPr id="10" name="Slide Number Placeholder 9">
            <a:extLst>
              <a:ext uri="{FF2B5EF4-FFF2-40B4-BE49-F238E27FC236}">
                <a16:creationId xmlns:a16="http://schemas.microsoft.com/office/drawing/2014/main" xmlns="" id="{7B858269-DE37-4929-8CBA-FE7C4651745D}"/>
              </a:ext>
            </a:extLst>
          </p:cNvPr>
          <p:cNvSpPr>
            <a:spLocks noGrp="1"/>
          </p:cNvSpPr>
          <p:nvPr>
            <p:ph type="sldNum" sz="quarter" idx="12"/>
          </p:nvPr>
        </p:nvSpPr>
        <p:spPr>
          <a:xfrm>
            <a:off x="7943850" y="6487970"/>
            <a:ext cx="1143000" cy="365125"/>
          </a:xfrm>
        </p:spPr>
        <p:txBody>
          <a:bodyPr/>
          <a:lstStyle/>
          <a:p>
            <a:r>
              <a:rPr lang="en-US" altLang="zh-CN"/>
              <a:t>21</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2"/>
          <p:cNvSpPr txBox="1">
            <a:spLocks noGrp="1"/>
          </p:cNvSpPr>
          <p:nvPr>
            <p:ph type="title"/>
          </p:nvPr>
        </p:nvSpPr>
        <p:spPr>
          <a:xfrm>
            <a:off x="628650" y="146842"/>
            <a:ext cx="7886700" cy="795267"/>
          </a:xfrm>
          <a:noFill/>
          <a:ln>
            <a:noFill/>
          </a:ln>
        </p:spPr>
        <p:txBody>
          <a:bodyPr spcFirstLastPara="1" wrap="square" lIns="91425" tIns="45700" rIns="91425" bIns="45700" anchor="ctr" anchorCtr="0">
            <a:noAutofit/>
          </a:bodyPr>
          <a:lstStyle/>
          <a:p>
            <a:pPr lvl="0"/>
            <a:r>
              <a:rPr lang="en-US" altLang="zh-CN"/>
              <a:t>Kiểm thử hộp đen</a:t>
            </a:r>
            <a:endParaRPr lang="en-US"/>
          </a:p>
        </p:txBody>
      </p:sp>
      <p:sp>
        <p:nvSpPr>
          <p:cNvPr id="258" name="Google Shape;258;p22"/>
          <p:cNvSpPr txBox="1">
            <a:spLocks noGrp="1"/>
          </p:cNvSpPr>
          <p:nvPr>
            <p:ph idx="1"/>
          </p:nvPr>
        </p:nvSpPr>
        <p:spPr>
          <a:xfrm>
            <a:off x="628650" y="1094509"/>
            <a:ext cx="7886700" cy="4982442"/>
          </a:xfrm>
          <a:noFill/>
          <a:ln>
            <a:noFill/>
          </a:ln>
        </p:spPr>
        <p:txBody>
          <a:bodyPr spcFirstLastPara="1" wrap="square" lIns="91425" tIns="45700" rIns="91425" bIns="45700" anchor="t" anchorCtr="0">
            <a:noAutofit/>
          </a:bodyPr>
          <a:lstStyle/>
          <a:p>
            <a:pPr lvl="0"/>
            <a:r>
              <a:rPr lang="vi-VN" altLang="zh-CN">
                <a:sym typeface="Times New Roman"/>
              </a:rPr>
              <a:t>Black-box testing sử dụng mô tả bên ngoài của phần mềm để kiểm thử, bao gồm các đặc tả (specifications), yêu cầu (requirements) và thiết kế (design). </a:t>
            </a:r>
            <a:endParaRPr lang="vi-VN">
              <a:sym typeface="Times New Roman"/>
            </a:endParaRPr>
          </a:p>
          <a:p>
            <a:pPr lvl="0"/>
            <a:r>
              <a:rPr lang="vi-VN" altLang="zh-CN">
                <a:sym typeface="Times New Roman"/>
              </a:rPr>
              <a:t>Không có sự hiểu biết cấu trúc bên trong của phần mềm</a:t>
            </a:r>
            <a:endParaRPr lang="vi-VN">
              <a:sym typeface="Times New Roman"/>
            </a:endParaRPr>
          </a:p>
          <a:p>
            <a:pPr lvl="0"/>
            <a:r>
              <a:rPr lang="vi-VN" altLang="zh-CN">
                <a:sym typeface="Times New Roman"/>
              </a:rPr>
              <a:t>Các dạng đầu vào có dạng hàm hoặc không, hợp lệ và không không hợp lệ và biết trước đầu hợp lệ và không biết trước đầu ra</a:t>
            </a:r>
            <a:endParaRPr lang="vi-VN">
              <a:sym typeface="Times New Roman"/>
            </a:endParaRPr>
          </a:p>
          <a:p>
            <a:pPr lvl="0"/>
            <a:r>
              <a:rPr lang="vi-VN" altLang="zh-CN">
                <a:sym typeface="Times New Roman"/>
              </a:rPr>
              <a:t>Được sử dụng để kiểm thử phần mềm tại mức: mô đun, tích hợp, hàm, hệ thống và chấp nhận.</a:t>
            </a:r>
            <a:endParaRPr lang="vi-VN">
              <a:sym typeface="Times New Roman"/>
            </a:endParaRPr>
          </a:p>
          <a:p>
            <a:pPr lvl="0"/>
            <a:endParaRPr lang="vi-VN">
              <a:sym typeface="Times New Roman"/>
            </a:endParaRPr>
          </a:p>
        </p:txBody>
      </p:sp>
      <p:sp>
        <p:nvSpPr>
          <p:cNvPr id="10" name="Slide Number Placeholder 9">
            <a:extLst>
              <a:ext uri="{FF2B5EF4-FFF2-40B4-BE49-F238E27FC236}">
                <a16:creationId xmlns:a16="http://schemas.microsoft.com/office/drawing/2014/main" xmlns="" id="{02532475-6A35-45D5-A685-DC4EC69B6524}"/>
              </a:ext>
            </a:extLst>
          </p:cNvPr>
          <p:cNvSpPr>
            <a:spLocks noGrp="1"/>
          </p:cNvSpPr>
          <p:nvPr>
            <p:ph type="sldNum" sz="quarter" idx="12"/>
          </p:nvPr>
        </p:nvSpPr>
        <p:spPr>
          <a:xfrm>
            <a:off x="7943850" y="6487970"/>
            <a:ext cx="1143000" cy="365125"/>
          </a:xfrm>
        </p:spPr>
        <p:txBody>
          <a:bodyPr/>
          <a:lstStyle/>
          <a:p>
            <a:r>
              <a:rPr lang="en-US" altLang="zh-CN"/>
              <a:t>22</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3"/>
          <p:cNvSpPr txBox="1">
            <a:spLocks noGrp="1"/>
          </p:cNvSpPr>
          <p:nvPr>
            <p:ph type="title"/>
          </p:nvPr>
        </p:nvSpPr>
        <p:spPr>
          <a:xfrm>
            <a:off x="628650" y="146842"/>
            <a:ext cx="7886700" cy="795267"/>
          </a:xfrm>
          <a:noFill/>
          <a:ln>
            <a:noFill/>
          </a:ln>
        </p:spPr>
        <p:txBody>
          <a:bodyPr spcFirstLastPara="1" wrap="square" lIns="91425" tIns="45700" rIns="91425" bIns="45700" anchor="ctr" anchorCtr="0">
            <a:noAutofit/>
          </a:bodyPr>
          <a:lstStyle/>
          <a:p>
            <a:pPr lvl="0"/>
            <a:r>
              <a:rPr lang="en-US" altLang="zh-CN"/>
              <a:t>Kiểm thử hộp đen (2)</a:t>
            </a:r>
            <a:endParaRPr lang="en-US"/>
          </a:p>
        </p:txBody>
      </p:sp>
      <p:sp>
        <p:nvSpPr>
          <p:cNvPr id="266" name="Google Shape;266;p23"/>
          <p:cNvSpPr txBox="1">
            <a:spLocks noGrp="1"/>
          </p:cNvSpPr>
          <p:nvPr>
            <p:ph idx="1"/>
          </p:nvPr>
        </p:nvSpPr>
        <p:spPr>
          <a:xfrm>
            <a:off x="628650" y="1094509"/>
            <a:ext cx="7886700" cy="4982442"/>
          </a:xfrm>
          <a:noFill/>
          <a:ln>
            <a:noFill/>
          </a:ln>
        </p:spPr>
        <p:txBody>
          <a:bodyPr spcFirstLastPara="1" wrap="square" lIns="91425" tIns="45700" rIns="91425" bIns="45700" anchor="t" anchorCtr="0">
            <a:noAutofit/>
          </a:bodyPr>
          <a:lstStyle/>
          <a:p>
            <a:pPr lvl="0"/>
            <a:r>
              <a:rPr lang="vi-VN" altLang="zh-CN">
                <a:sym typeface="Times New Roman"/>
              </a:rPr>
              <a:t>Ưu điểm của kiểm thử hộp đen là khả năng đơn giản hoá kiểm thử tại các mức độ được đánh giá là khó kiểm thử</a:t>
            </a:r>
            <a:endParaRPr lang="vi-VN">
              <a:sym typeface="Times New Roman"/>
            </a:endParaRPr>
          </a:p>
          <a:p>
            <a:pPr lvl="0"/>
            <a:r>
              <a:rPr lang="vi-VN" altLang="zh-CN">
                <a:sym typeface="Times New Roman"/>
              </a:rPr>
              <a:t>Nhược điểm là khó đánh giá còn bộ giá trị nào chưa được kiểm thử hay không</a:t>
            </a:r>
            <a:endParaRPr lang="vi-VN">
              <a:sym typeface="Times New Roman"/>
            </a:endParaRPr>
          </a:p>
        </p:txBody>
      </p:sp>
      <p:sp>
        <p:nvSpPr>
          <p:cNvPr id="10" name="Slide Number Placeholder 9">
            <a:extLst>
              <a:ext uri="{FF2B5EF4-FFF2-40B4-BE49-F238E27FC236}">
                <a16:creationId xmlns:a16="http://schemas.microsoft.com/office/drawing/2014/main" xmlns="" id="{242047EC-B365-4821-BF11-4FCF373C8C1B}"/>
              </a:ext>
            </a:extLst>
          </p:cNvPr>
          <p:cNvSpPr>
            <a:spLocks noGrp="1"/>
          </p:cNvSpPr>
          <p:nvPr>
            <p:ph type="sldNum" sz="quarter" idx="12"/>
          </p:nvPr>
        </p:nvSpPr>
        <p:spPr>
          <a:xfrm>
            <a:off x="7943850" y="6487970"/>
            <a:ext cx="1143000" cy="365125"/>
          </a:xfrm>
        </p:spPr>
        <p:txBody>
          <a:bodyPr/>
          <a:lstStyle/>
          <a:p>
            <a:r>
              <a:rPr lang="en-US" altLang="zh-CN"/>
              <a:t>23</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4"/>
          <p:cNvSpPr txBox="1">
            <a:spLocks noGrp="1"/>
          </p:cNvSpPr>
          <p:nvPr>
            <p:ph type="title"/>
          </p:nvPr>
        </p:nvSpPr>
        <p:spPr>
          <a:xfrm>
            <a:off x="628650" y="146842"/>
            <a:ext cx="7886700" cy="795267"/>
          </a:xfrm>
          <a:noFill/>
          <a:ln>
            <a:noFill/>
          </a:ln>
        </p:spPr>
        <p:txBody>
          <a:bodyPr spcFirstLastPara="1" wrap="square" lIns="91425" tIns="45700" rIns="91425" bIns="45700" anchor="ctr" anchorCtr="0">
            <a:noAutofit/>
          </a:bodyPr>
          <a:lstStyle/>
          <a:p>
            <a:pPr lvl="0"/>
            <a:r>
              <a:rPr lang="en-US" altLang="zh-CN"/>
              <a:t>Kiểm thử hộp trắng</a:t>
            </a:r>
            <a:endParaRPr lang="en-US"/>
          </a:p>
        </p:txBody>
      </p:sp>
      <p:sp>
        <p:nvSpPr>
          <p:cNvPr id="274" name="Google Shape;274;p24"/>
          <p:cNvSpPr txBox="1">
            <a:spLocks noGrp="1"/>
          </p:cNvSpPr>
          <p:nvPr>
            <p:ph idx="1"/>
          </p:nvPr>
        </p:nvSpPr>
        <p:spPr>
          <a:xfrm>
            <a:off x="628650" y="1094509"/>
            <a:ext cx="7886700" cy="4982442"/>
          </a:xfrm>
          <a:noFill/>
          <a:ln>
            <a:noFill/>
          </a:ln>
        </p:spPr>
        <p:txBody>
          <a:bodyPr spcFirstLastPara="1" wrap="square" lIns="91425" tIns="45700" rIns="91425" bIns="45700" anchor="t" anchorCtr="0">
            <a:noAutofit/>
          </a:bodyPr>
          <a:lstStyle/>
          <a:p>
            <a:pPr lvl="0"/>
            <a:r>
              <a:rPr lang="vi-VN" altLang="zh-CN">
                <a:sym typeface="Times New Roman"/>
              </a:rPr>
              <a:t>Còn được gọi là clear box testing, glass box testing, transparent box testing, hoặc structural testing, thường thiết kế các trường hợp kiểm thử dựa vào cấu trúc bên trong của phần mềm.</a:t>
            </a:r>
            <a:endParaRPr lang="vi-VN">
              <a:sym typeface="Times New Roman"/>
            </a:endParaRPr>
          </a:p>
          <a:p>
            <a:pPr lvl="0"/>
            <a:r>
              <a:rPr lang="vi-VN" altLang="zh-CN">
                <a:sym typeface="Times New Roman"/>
              </a:rPr>
              <a:t>WBT đòi hỏi kĩ thuật lập trình am hiểu cấu trúc bên trong của phần mềm (các đường, luồng dữ liệu, chức năng, kết quả)</a:t>
            </a:r>
            <a:endParaRPr lang="vi-VN">
              <a:sym typeface="Times New Roman"/>
            </a:endParaRPr>
          </a:p>
          <a:p>
            <a:pPr lvl="0"/>
            <a:r>
              <a:rPr lang="vi-VN" altLang="zh-CN">
                <a:sym typeface="Times New Roman"/>
              </a:rPr>
              <a:t>Phương thức: Chọn các đầu vào và xem các đầu ra</a:t>
            </a:r>
            <a:endParaRPr lang="vi-VN">
              <a:sym typeface="Times New Roman"/>
            </a:endParaRPr>
          </a:p>
        </p:txBody>
      </p:sp>
      <p:sp>
        <p:nvSpPr>
          <p:cNvPr id="10" name="Slide Number Placeholder 9">
            <a:extLst>
              <a:ext uri="{FF2B5EF4-FFF2-40B4-BE49-F238E27FC236}">
                <a16:creationId xmlns:a16="http://schemas.microsoft.com/office/drawing/2014/main" xmlns="" id="{C9953FDC-7940-4C3B-9987-C45D2BEE6111}"/>
              </a:ext>
            </a:extLst>
          </p:cNvPr>
          <p:cNvSpPr>
            <a:spLocks noGrp="1"/>
          </p:cNvSpPr>
          <p:nvPr>
            <p:ph type="sldNum" sz="quarter" idx="12"/>
          </p:nvPr>
        </p:nvSpPr>
        <p:spPr>
          <a:xfrm>
            <a:off x="7943850" y="6487970"/>
            <a:ext cx="1143000" cy="365125"/>
          </a:xfrm>
        </p:spPr>
        <p:txBody>
          <a:bodyPr/>
          <a:lstStyle/>
          <a:p>
            <a:r>
              <a:rPr lang="en-US" altLang="zh-CN"/>
              <a:t>24</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5"/>
          <p:cNvSpPr txBox="1">
            <a:spLocks noGrp="1"/>
          </p:cNvSpPr>
          <p:nvPr>
            <p:ph type="title"/>
          </p:nvPr>
        </p:nvSpPr>
        <p:spPr>
          <a:xfrm>
            <a:off x="628650" y="146842"/>
            <a:ext cx="7886700" cy="795267"/>
          </a:xfrm>
          <a:noFill/>
          <a:ln>
            <a:noFill/>
          </a:ln>
        </p:spPr>
        <p:txBody>
          <a:bodyPr spcFirstLastPara="1" wrap="square" lIns="91425" tIns="45700" rIns="91425" bIns="45700" anchor="ctr" anchorCtr="0">
            <a:noAutofit/>
          </a:bodyPr>
          <a:lstStyle/>
          <a:p>
            <a:pPr lvl="0"/>
            <a:r>
              <a:rPr lang="en-US" altLang="zh-CN"/>
              <a:t>Kiểm thử hộp trắng (2)</a:t>
            </a:r>
            <a:endParaRPr lang="en-US"/>
          </a:p>
        </p:txBody>
      </p:sp>
      <p:sp>
        <p:nvSpPr>
          <p:cNvPr id="282" name="Google Shape;282;p25"/>
          <p:cNvSpPr txBox="1">
            <a:spLocks noGrp="1"/>
          </p:cNvSpPr>
          <p:nvPr>
            <p:ph idx="1"/>
          </p:nvPr>
        </p:nvSpPr>
        <p:spPr>
          <a:xfrm>
            <a:off x="628650" y="1094509"/>
            <a:ext cx="7886700" cy="4982442"/>
          </a:xfrm>
          <a:noFill/>
          <a:ln>
            <a:noFill/>
          </a:ln>
        </p:spPr>
        <p:txBody>
          <a:bodyPr spcFirstLastPara="1" wrap="square" lIns="91425" tIns="45700" rIns="91425" bIns="45700" anchor="t" anchorCtr="0">
            <a:noAutofit/>
          </a:bodyPr>
          <a:lstStyle/>
          <a:p>
            <a:pPr lvl="0"/>
            <a:r>
              <a:rPr lang="vi-VN" altLang="zh-CN">
                <a:sym typeface="Times New Roman"/>
              </a:rPr>
              <a:t>Đặc điểm</a:t>
            </a:r>
            <a:endParaRPr lang="vi-VN">
              <a:sym typeface="Times New Roman"/>
            </a:endParaRPr>
          </a:p>
          <a:p>
            <a:pPr lvl="1"/>
            <a:r>
              <a:rPr lang="vi-VN" altLang="zh-CN">
                <a:sym typeface="Times New Roman"/>
              </a:rPr>
              <a:t>Phụ thuộc vào các cài đặt hiện tại của hệ thống và của phần mềm, nếu có sự thay đổi thì các bài test cũng cần thay đổi theo.</a:t>
            </a:r>
            <a:endParaRPr lang="vi-VN">
              <a:sym typeface="Times New Roman"/>
            </a:endParaRPr>
          </a:p>
          <a:p>
            <a:pPr lvl="1"/>
            <a:r>
              <a:rPr lang="vi-VN" altLang="zh-CN">
                <a:sym typeface="Times New Roman"/>
              </a:rPr>
              <a:t>Được ứng dụng trong các kiểm tra ở cấp độ mô đun (điển hình), tích hợp (có khả năng) và hệ thống của quá trình test phần mềm.</a:t>
            </a:r>
            <a:endParaRPr lang="vi-VN">
              <a:sym typeface="Times New Roman"/>
            </a:endParaRPr>
          </a:p>
        </p:txBody>
      </p:sp>
      <p:sp>
        <p:nvSpPr>
          <p:cNvPr id="10" name="Slide Number Placeholder 9">
            <a:extLst>
              <a:ext uri="{FF2B5EF4-FFF2-40B4-BE49-F238E27FC236}">
                <a16:creationId xmlns:a16="http://schemas.microsoft.com/office/drawing/2014/main" xmlns="" id="{B30F8673-DC14-482C-8753-D5651C1E938A}"/>
              </a:ext>
            </a:extLst>
          </p:cNvPr>
          <p:cNvSpPr>
            <a:spLocks noGrp="1"/>
          </p:cNvSpPr>
          <p:nvPr>
            <p:ph type="sldNum" sz="quarter" idx="12"/>
          </p:nvPr>
        </p:nvSpPr>
        <p:spPr>
          <a:xfrm>
            <a:off x="7943850" y="6487970"/>
            <a:ext cx="1143000" cy="365125"/>
          </a:xfrm>
        </p:spPr>
        <p:txBody>
          <a:bodyPr/>
          <a:lstStyle/>
          <a:p>
            <a:r>
              <a:rPr lang="en-US" altLang="zh-CN"/>
              <a:t>25</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6"/>
          <p:cNvSpPr txBox="1">
            <a:spLocks noGrp="1"/>
          </p:cNvSpPr>
          <p:nvPr>
            <p:ph type="title"/>
          </p:nvPr>
        </p:nvSpPr>
        <p:spPr>
          <a:xfrm>
            <a:off x="628650" y="146842"/>
            <a:ext cx="7886700" cy="795267"/>
          </a:xfrm>
          <a:noFill/>
          <a:ln>
            <a:noFill/>
          </a:ln>
        </p:spPr>
        <p:txBody>
          <a:bodyPr spcFirstLastPara="1" wrap="square" lIns="91425" tIns="45700" rIns="91425" bIns="45700" anchor="ctr" anchorCtr="0">
            <a:noAutofit/>
          </a:bodyPr>
          <a:lstStyle/>
          <a:p>
            <a:pPr lvl="0"/>
            <a:r>
              <a:rPr lang="en-US" altLang="zh-CN"/>
              <a:t>Kiểm thử hộp xám</a:t>
            </a:r>
            <a:endParaRPr lang="en-US"/>
          </a:p>
        </p:txBody>
      </p:sp>
      <p:sp>
        <p:nvSpPr>
          <p:cNvPr id="290" name="Google Shape;290;p26"/>
          <p:cNvSpPr txBox="1">
            <a:spLocks noGrp="1"/>
          </p:cNvSpPr>
          <p:nvPr>
            <p:ph idx="1"/>
          </p:nvPr>
        </p:nvSpPr>
        <p:spPr>
          <a:xfrm>
            <a:off x="628650" y="1094509"/>
            <a:ext cx="7886700" cy="4982442"/>
          </a:xfrm>
          <a:noFill/>
          <a:ln>
            <a:noFill/>
          </a:ln>
        </p:spPr>
        <p:txBody>
          <a:bodyPr spcFirstLastPara="1" wrap="square" lIns="91425" tIns="45700" rIns="91425" bIns="45700" anchor="t" anchorCtr="0">
            <a:noAutofit/>
          </a:bodyPr>
          <a:lstStyle/>
          <a:p>
            <a:pPr lvl="0"/>
            <a:r>
              <a:rPr lang="vi-VN" altLang="zh-CN">
                <a:sym typeface="Times New Roman"/>
              </a:rPr>
              <a:t>Là sự kết hợp của kiểm thử hộp đen và kiểm thử hộp trắng khi mà người kiểm thử biết được một phần cấu trúc bên trong của phần mềm</a:t>
            </a:r>
            <a:endParaRPr lang="vi-VN">
              <a:sym typeface="Times New Roman"/>
            </a:endParaRPr>
          </a:p>
          <a:p>
            <a:pPr lvl="0"/>
            <a:r>
              <a:rPr lang="vi-VN" altLang="zh-CN">
                <a:sym typeface="Times New Roman"/>
              </a:rPr>
              <a:t>Khác với kiểm thử hộp đen</a:t>
            </a:r>
            <a:endParaRPr lang="vi-VN">
              <a:sym typeface="Times New Roman"/>
            </a:endParaRPr>
          </a:p>
          <a:p>
            <a:pPr lvl="1"/>
            <a:r>
              <a:rPr lang="vi-VN" altLang="zh-CN">
                <a:sym typeface="Times New Roman"/>
              </a:rPr>
              <a:t>Là dạng kiểm thử tốt và có sự kết hợp các kĩ thuật của cả kiểm thử hộp đen và hộp trắng</a:t>
            </a:r>
            <a:endParaRPr lang="vi-VN">
              <a:sym typeface="Times New Roman"/>
            </a:endParaRPr>
          </a:p>
        </p:txBody>
      </p:sp>
      <p:sp>
        <p:nvSpPr>
          <p:cNvPr id="10" name="Slide Number Placeholder 9">
            <a:extLst>
              <a:ext uri="{FF2B5EF4-FFF2-40B4-BE49-F238E27FC236}">
                <a16:creationId xmlns:a16="http://schemas.microsoft.com/office/drawing/2014/main" xmlns="" id="{9E8662C4-D739-490D-BAC8-5A14EDCA1773}"/>
              </a:ext>
            </a:extLst>
          </p:cNvPr>
          <p:cNvSpPr>
            <a:spLocks noGrp="1"/>
          </p:cNvSpPr>
          <p:nvPr>
            <p:ph type="sldNum" sz="quarter" idx="12"/>
          </p:nvPr>
        </p:nvSpPr>
        <p:spPr>
          <a:xfrm>
            <a:off x="7943850" y="6487970"/>
            <a:ext cx="1143000" cy="365125"/>
          </a:xfrm>
        </p:spPr>
        <p:txBody>
          <a:bodyPr/>
          <a:lstStyle/>
          <a:p>
            <a:r>
              <a:rPr lang="en-US" altLang="zh-CN"/>
              <a:t>26</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7"/>
          <p:cNvSpPr txBox="1">
            <a:spLocks noGrp="1"/>
          </p:cNvSpPr>
          <p:nvPr>
            <p:ph type="title"/>
          </p:nvPr>
        </p:nvSpPr>
        <p:spPr>
          <a:xfrm>
            <a:off x="628650" y="146842"/>
            <a:ext cx="7886700" cy="795267"/>
          </a:xfrm>
          <a:noFill/>
          <a:ln>
            <a:noFill/>
          </a:ln>
        </p:spPr>
        <p:txBody>
          <a:bodyPr spcFirstLastPara="1" wrap="square" lIns="91425" tIns="45700" rIns="91425" bIns="45700" anchor="ctr" anchorCtr="0">
            <a:noAutofit/>
          </a:bodyPr>
          <a:lstStyle/>
          <a:p>
            <a:pPr lvl="0"/>
            <a:r>
              <a:rPr lang="en-US" altLang="zh-CN"/>
              <a:t>Những ai cần biết đến kiểm thử</a:t>
            </a:r>
            <a:endParaRPr lang="en-US"/>
          </a:p>
        </p:txBody>
      </p:sp>
      <p:sp>
        <p:nvSpPr>
          <p:cNvPr id="298" name="Google Shape;298;p27"/>
          <p:cNvSpPr txBox="1">
            <a:spLocks noGrp="1"/>
          </p:cNvSpPr>
          <p:nvPr>
            <p:ph idx="1"/>
          </p:nvPr>
        </p:nvSpPr>
        <p:spPr>
          <a:xfrm>
            <a:off x="628650" y="1094509"/>
            <a:ext cx="7886700" cy="4982442"/>
          </a:xfrm>
          <a:noFill/>
          <a:ln>
            <a:noFill/>
          </a:ln>
        </p:spPr>
        <p:txBody>
          <a:bodyPr spcFirstLastPara="1" wrap="square" lIns="91425" tIns="45700" rIns="91425" bIns="45700" anchor="t" anchorCtr="0">
            <a:noAutofit/>
          </a:bodyPr>
          <a:lstStyle/>
          <a:p>
            <a:pPr lvl="0"/>
            <a:r>
              <a:rPr lang="vi-VN" altLang="zh-CN"/>
              <a:t>Programmers</a:t>
            </a:r>
            <a:endParaRPr lang="vi-VN"/>
          </a:p>
          <a:p>
            <a:pPr lvl="1"/>
            <a:r>
              <a:rPr lang="vi-VN" altLang="zh-CN"/>
              <a:t>White-box testing</a:t>
            </a:r>
            <a:endParaRPr lang="vi-VN"/>
          </a:p>
          <a:p>
            <a:pPr lvl="2"/>
            <a:r>
              <a:rPr lang="vi-VN" altLang="zh-CN"/>
              <a:t>Ưu điểm:  Người triển khai nắm rõ mọi luồng dữ liệu</a:t>
            </a:r>
            <a:endParaRPr lang="vi-VN"/>
          </a:p>
          <a:p>
            <a:pPr lvl="2"/>
            <a:r>
              <a:rPr lang="vi-VN" altLang="zh-CN"/>
              <a:t>Nhược:  Bị ảnh hưởng bởi cách thức code được thiết kế/viết</a:t>
            </a:r>
            <a:endParaRPr lang="vi-VN"/>
          </a:p>
          <a:p>
            <a:pPr lvl="1"/>
            <a:r>
              <a:rPr lang="vi-VN" altLang="zh-CN"/>
              <a:t>Quality Assurance (QA) engineers</a:t>
            </a:r>
            <a:endParaRPr lang="vi-VN"/>
          </a:p>
          <a:p>
            <a:pPr lvl="2"/>
            <a:r>
              <a:rPr lang="vi-VN" altLang="zh-CN"/>
              <a:t>Black-box testing</a:t>
            </a:r>
            <a:endParaRPr lang="vi-VN"/>
          </a:p>
          <a:p>
            <a:pPr lvl="2"/>
            <a:r>
              <a:rPr lang="vi-VN" altLang="zh-CN"/>
              <a:t>Pro:  Không có khái niệm về implementation</a:t>
            </a:r>
            <a:endParaRPr lang="vi-VN"/>
          </a:p>
          <a:p>
            <a:pPr lvl="2"/>
            <a:r>
              <a:rPr lang="vi-VN" altLang="zh-CN"/>
              <a:t>Con:  Không muốn test mọi logical paths</a:t>
            </a:r>
            <a:endParaRPr lang="vi-VN"/>
          </a:p>
        </p:txBody>
      </p:sp>
      <p:sp>
        <p:nvSpPr>
          <p:cNvPr id="10" name="Slide Number Placeholder 9">
            <a:extLst>
              <a:ext uri="{FF2B5EF4-FFF2-40B4-BE49-F238E27FC236}">
                <a16:creationId xmlns:a16="http://schemas.microsoft.com/office/drawing/2014/main" xmlns="" id="{98E37BC7-CD5F-4616-83CD-D9D015870485}"/>
              </a:ext>
            </a:extLst>
          </p:cNvPr>
          <p:cNvSpPr>
            <a:spLocks noGrp="1"/>
          </p:cNvSpPr>
          <p:nvPr>
            <p:ph type="sldNum" sz="quarter" idx="12"/>
          </p:nvPr>
        </p:nvSpPr>
        <p:spPr>
          <a:xfrm>
            <a:off x="7943850" y="6487970"/>
            <a:ext cx="1143000" cy="365125"/>
          </a:xfrm>
        </p:spPr>
        <p:txBody>
          <a:bodyPr/>
          <a:lstStyle/>
          <a:p>
            <a:r>
              <a:rPr lang="en-US" altLang="zh-CN"/>
              <a:t>27</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8"/>
          <p:cNvSpPr txBox="1">
            <a:spLocks noGrp="1"/>
          </p:cNvSpPr>
          <p:nvPr>
            <p:ph type="title"/>
          </p:nvPr>
        </p:nvSpPr>
        <p:spPr>
          <a:xfrm>
            <a:off x="628650" y="146842"/>
            <a:ext cx="7886700" cy="795267"/>
          </a:xfrm>
          <a:noFill/>
          <a:ln>
            <a:noFill/>
          </a:ln>
        </p:spPr>
        <p:txBody>
          <a:bodyPr spcFirstLastPara="1" wrap="square" lIns="91425" tIns="91425" rIns="91425" bIns="91425" anchor="t" anchorCtr="0">
            <a:noAutofit/>
          </a:bodyPr>
          <a:lstStyle/>
          <a:p>
            <a:pPr lvl="0"/>
            <a:r>
              <a:rPr lang="en-US" altLang="zh-CN"/>
              <a:t>Các mức độ kiểm thử</a:t>
            </a:r>
            <a:endParaRPr lang="en-US"/>
          </a:p>
        </p:txBody>
      </p:sp>
      <p:sp>
        <p:nvSpPr>
          <p:cNvPr id="306" name="Google Shape;306;p28"/>
          <p:cNvSpPr txBox="1">
            <a:spLocks noGrp="1"/>
          </p:cNvSpPr>
          <p:nvPr>
            <p:ph idx="1"/>
          </p:nvPr>
        </p:nvSpPr>
        <p:spPr>
          <a:xfrm>
            <a:off x="628650" y="1094509"/>
            <a:ext cx="7886700" cy="4982442"/>
          </a:xfrm>
          <a:noFill/>
          <a:ln>
            <a:noFill/>
          </a:ln>
        </p:spPr>
        <p:txBody>
          <a:bodyPr spcFirstLastPara="1" wrap="square" lIns="91425" tIns="91425" rIns="91425" bIns="91425" anchor="t" anchorCtr="0">
            <a:noAutofit/>
          </a:bodyPr>
          <a:lstStyle/>
          <a:p>
            <a:pPr lvl="0"/>
            <a:r>
              <a:rPr lang="en-US" altLang="zh-CN">
                <a:sym typeface="Times New Roman"/>
              </a:rPr>
              <a:t>Unit: kiểm thử các công việc nhỏ nhất của lập trình viên để có thể lập kế hoạch và theo dõi hợp lý (vd : function, procedure, module, object class,…)</a:t>
            </a:r>
            <a:endParaRPr lang="en-US">
              <a:sym typeface="Times New Roman"/>
            </a:endParaRPr>
          </a:p>
          <a:p>
            <a:pPr lvl="0"/>
            <a:r>
              <a:rPr lang="en-US" altLang="zh-CN">
                <a:sym typeface="Times New Roman"/>
              </a:rPr>
              <a:t>Component: kiểm thử tập hợp các units tạo thành một thành phần (vd: program, package, task, interacting object classes,…)</a:t>
            </a:r>
            <a:endParaRPr lang="en-US">
              <a:sym typeface="Times New Roman"/>
            </a:endParaRPr>
          </a:p>
          <a:p>
            <a:pPr lvl="0"/>
            <a:r>
              <a:rPr lang="en-US" altLang="zh-CN">
                <a:sym typeface="Times New Roman"/>
              </a:rPr>
              <a:t>Product: kiểm thử các thành phần tạo thành một sản phẩm (subsystem, application,…)</a:t>
            </a:r>
            <a:endParaRPr lang="en-US">
              <a:sym typeface="Times New Roman"/>
            </a:endParaRPr>
          </a:p>
        </p:txBody>
      </p:sp>
      <p:sp>
        <p:nvSpPr>
          <p:cNvPr id="10" name="Slide Number Placeholder 9">
            <a:extLst>
              <a:ext uri="{FF2B5EF4-FFF2-40B4-BE49-F238E27FC236}">
                <a16:creationId xmlns:a16="http://schemas.microsoft.com/office/drawing/2014/main" xmlns="" id="{FC6E50A9-7EAF-4A39-8777-47DB6BF6BD10}"/>
              </a:ext>
            </a:extLst>
          </p:cNvPr>
          <p:cNvSpPr>
            <a:spLocks noGrp="1"/>
          </p:cNvSpPr>
          <p:nvPr>
            <p:ph type="sldNum" sz="quarter" idx="12"/>
          </p:nvPr>
        </p:nvSpPr>
        <p:spPr/>
        <p:txBody>
          <a:bodyPr/>
          <a:lstStyle/>
          <a:p>
            <a:r>
              <a:rPr lang="en-US" altLang="zh-CN"/>
              <a:t>28</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29"/>
          <p:cNvSpPr txBox="1">
            <a:spLocks noGrp="1"/>
          </p:cNvSpPr>
          <p:nvPr>
            <p:ph type="title"/>
          </p:nvPr>
        </p:nvSpPr>
        <p:spPr>
          <a:xfrm>
            <a:off x="628650" y="146842"/>
            <a:ext cx="7886700" cy="795267"/>
          </a:xfrm>
          <a:noFill/>
          <a:ln>
            <a:noFill/>
          </a:ln>
        </p:spPr>
        <p:txBody>
          <a:bodyPr spcFirstLastPara="1" wrap="square" lIns="91425" tIns="91425" rIns="91425" bIns="91425" anchor="t" anchorCtr="0">
            <a:noAutofit/>
          </a:bodyPr>
          <a:lstStyle/>
          <a:p>
            <a:pPr lvl="0"/>
            <a:r>
              <a:rPr lang="en-US" altLang="zh-CN"/>
              <a:t>Các mức độ kiểm thử (2)</a:t>
            </a:r>
            <a:endParaRPr lang="en-US"/>
          </a:p>
        </p:txBody>
      </p:sp>
      <p:sp>
        <p:nvSpPr>
          <p:cNvPr id="313" name="Google Shape;313;p29"/>
          <p:cNvSpPr txBox="1">
            <a:spLocks noGrp="1"/>
          </p:cNvSpPr>
          <p:nvPr>
            <p:ph idx="1"/>
          </p:nvPr>
        </p:nvSpPr>
        <p:spPr>
          <a:xfrm>
            <a:off x="628650" y="1094509"/>
            <a:ext cx="7886700" cy="4982442"/>
          </a:xfrm>
          <a:noFill/>
          <a:ln>
            <a:noFill/>
          </a:ln>
        </p:spPr>
        <p:txBody>
          <a:bodyPr spcFirstLastPara="1" wrap="square" lIns="91425" tIns="91425" rIns="91425" bIns="91425" anchor="t" anchorCtr="0">
            <a:noAutofit/>
          </a:bodyPr>
          <a:lstStyle/>
          <a:p>
            <a:pPr lvl="0"/>
            <a:r>
              <a:rPr lang="vi-VN" altLang="zh-CN" dirty="0">
                <a:sym typeface="Times New Roman"/>
              </a:rPr>
              <a:t>System: kiểm thử toàn bộ hệ thống</a:t>
            </a:r>
            <a:endParaRPr lang="vi-VN" dirty="0">
              <a:sym typeface="Times New Roman"/>
            </a:endParaRPr>
          </a:p>
          <a:p>
            <a:pPr lvl="0"/>
            <a:r>
              <a:rPr lang="vi-VN" altLang="zh-CN" dirty="0">
                <a:sym typeface="Times New Roman"/>
              </a:rPr>
              <a:t>Việc kiểm thử thường:</a:t>
            </a:r>
            <a:endParaRPr lang="vi-VN" dirty="0">
              <a:sym typeface="Times New Roman"/>
            </a:endParaRPr>
          </a:p>
          <a:p>
            <a:pPr lvl="1"/>
            <a:r>
              <a:rPr lang="vi-VN" altLang="zh-CN" dirty="0">
                <a:sym typeface="Times New Roman"/>
              </a:rPr>
              <a:t>Bắt đầu = functional (black-box) tests,</a:t>
            </a:r>
            <a:endParaRPr lang="vi-VN" dirty="0">
              <a:sym typeface="Times New Roman"/>
            </a:endParaRPr>
          </a:p>
          <a:p>
            <a:pPr lvl="1"/>
            <a:r>
              <a:rPr lang="vi-VN" altLang="zh-CN" dirty="0">
                <a:sym typeface="Times New Roman"/>
              </a:rPr>
              <a:t>Rồi thêm = structural (white-box) tests, và</a:t>
            </a:r>
            <a:endParaRPr lang="vi-VN" dirty="0">
              <a:sym typeface="Times New Roman"/>
            </a:endParaRPr>
          </a:p>
          <a:p>
            <a:pPr lvl="1"/>
            <a:r>
              <a:rPr lang="vi-VN" altLang="zh-CN" dirty="0">
                <a:sym typeface="Times New Roman"/>
              </a:rPr>
              <a:t>Tiến hành từ unit level đến system level với một hoặc một vài bước tích hợp</a:t>
            </a:r>
            <a:endParaRPr lang="vi-VN" dirty="0">
              <a:sym typeface="Times New Roman"/>
            </a:endParaRPr>
          </a:p>
        </p:txBody>
      </p:sp>
      <p:sp>
        <p:nvSpPr>
          <p:cNvPr id="10" name="Slide Number Placeholder 9">
            <a:extLst>
              <a:ext uri="{FF2B5EF4-FFF2-40B4-BE49-F238E27FC236}">
                <a16:creationId xmlns:a16="http://schemas.microsoft.com/office/drawing/2014/main" xmlns="" id="{59304C27-3F15-4ED2-930C-83CA389610AA}"/>
              </a:ext>
            </a:extLst>
          </p:cNvPr>
          <p:cNvSpPr>
            <a:spLocks noGrp="1"/>
          </p:cNvSpPr>
          <p:nvPr>
            <p:ph type="sldNum" sz="quarter" idx="12"/>
          </p:nvPr>
        </p:nvSpPr>
        <p:spPr/>
        <p:txBody>
          <a:bodyPr/>
          <a:lstStyle/>
          <a:p>
            <a:r>
              <a:rPr lang="en-US" altLang="zh-CN"/>
              <a:t>29</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noFill/>
          <a:ln>
            <a:noFill/>
          </a:ln>
        </p:spPr>
        <p:txBody>
          <a:bodyPr spcFirstLastPara="1" wrap="square" lIns="91425" tIns="45700" rIns="91425" bIns="45700" anchor="ctr" anchorCtr="0">
            <a:noAutofit/>
          </a:bodyPr>
          <a:lstStyle/>
          <a:p>
            <a:pPr lvl="0"/>
            <a:r>
              <a:rPr lang="en-US" altLang="zh-CN"/>
              <a:t>Nội dung</a:t>
            </a:r>
            <a:endParaRPr lang="en-US"/>
          </a:p>
        </p:txBody>
      </p:sp>
      <p:sp>
        <p:nvSpPr>
          <p:cNvPr id="7" name="Content Placeholder 6">
            <a:extLst>
              <a:ext uri="{FF2B5EF4-FFF2-40B4-BE49-F238E27FC236}">
                <a16:creationId xmlns:a16="http://schemas.microsoft.com/office/drawing/2014/main" xmlns="" id="{24231BEC-544C-4959-A0D9-FE3F0A2ADE34}"/>
              </a:ext>
            </a:extLst>
          </p:cNvPr>
          <p:cNvSpPr>
            <a:spLocks noGrp="1"/>
          </p:cNvSpPr>
          <p:nvPr>
            <p:ph idx="1"/>
          </p:nvPr>
        </p:nvSpPr>
        <p:spPr/>
        <p:txBody>
          <a:bodyPr/>
          <a:lstStyle/>
          <a:p>
            <a:pPr lvl="0"/>
            <a:r>
              <a:rPr lang="en-US" altLang="zh-CN" dirty="0" err="1">
                <a:sym typeface="Times New Roman"/>
              </a:rPr>
              <a:t>Gỡ</a:t>
            </a:r>
            <a:r>
              <a:rPr lang="en-US" altLang="zh-CN" dirty="0">
                <a:sym typeface="Times New Roman"/>
              </a:rPr>
              <a:t> </a:t>
            </a:r>
            <a:r>
              <a:rPr lang="en-US" altLang="zh-CN" dirty="0" err="1">
                <a:sym typeface="Times New Roman"/>
              </a:rPr>
              <a:t>lỗi</a:t>
            </a:r>
            <a:endParaRPr lang="en-US" dirty="0">
              <a:sym typeface="Times New Roman"/>
            </a:endParaRPr>
          </a:p>
          <a:p>
            <a:pPr lvl="0"/>
            <a:r>
              <a:rPr lang="en-US" altLang="zh-CN" dirty="0" err="1">
                <a:sym typeface="Times New Roman"/>
              </a:rPr>
              <a:t>Kiểm</a:t>
            </a:r>
            <a:r>
              <a:rPr lang="en-US" altLang="zh-CN" dirty="0">
                <a:sym typeface="Times New Roman"/>
              </a:rPr>
              <a:t> </a:t>
            </a:r>
            <a:r>
              <a:rPr lang="en-US" altLang="zh-CN" dirty="0" err="1">
                <a:sym typeface="Times New Roman"/>
              </a:rPr>
              <a:t>thử</a:t>
            </a:r>
            <a:endParaRPr lang="en-US" dirty="0">
              <a:sym typeface="Times New Roman"/>
            </a:endParaRPr>
          </a:p>
          <a:p>
            <a:pPr lvl="0"/>
            <a:r>
              <a:rPr lang="en-US" altLang="zh-CN" dirty="0" err="1">
                <a:sym typeface="Times New Roman"/>
              </a:rPr>
              <a:t>Tinh</a:t>
            </a:r>
            <a:r>
              <a:rPr lang="en-US" altLang="zh-CN" dirty="0">
                <a:sym typeface="Times New Roman"/>
              </a:rPr>
              <a:t> </a:t>
            </a:r>
            <a:r>
              <a:rPr lang="en-US" altLang="zh-CN" dirty="0" err="1">
                <a:sym typeface="Times New Roman"/>
              </a:rPr>
              <a:t>chỉnh</a:t>
            </a:r>
            <a:r>
              <a:rPr lang="en-US" altLang="zh-CN" dirty="0">
                <a:sym typeface="Times New Roman"/>
              </a:rPr>
              <a:t> </a:t>
            </a:r>
            <a:r>
              <a:rPr lang="en-US" altLang="zh-CN" dirty="0" err="1">
                <a:sym typeface="Times New Roman"/>
              </a:rPr>
              <a:t>mã</a:t>
            </a:r>
            <a:r>
              <a:rPr lang="en-US" altLang="zh-CN" dirty="0">
                <a:sym typeface="Times New Roman"/>
              </a:rPr>
              <a:t> </a:t>
            </a:r>
            <a:r>
              <a:rPr lang="en-US" altLang="zh-CN" dirty="0" err="1">
                <a:sym typeface="Times New Roman"/>
              </a:rPr>
              <a:t>nguồn</a:t>
            </a:r>
            <a:endParaRPr lang="en-US" dirty="0">
              <a:sym typeface="Times New Roman"/>
            </a:endParaRPr>
          </a:p>
          <a:p>
            <a:endParaRPr lang="en-US" dirty="0"/>
          </a:p>
        </p:txBody>
      </p:sp>
      <p:sp>
        <p:nvSpPr>
          <p:cNvPr id="10" name="Slide Number Placeholder 9">
            <a:extLst>
              <a:ext uri="{FF2B5EF4-FFF2-40B4-BE49-F238E27FC236}">
                <a16:creationId xmlns:a16="http://schemas.microsoft.com/office/drawing/2014/main" xmlns="" id="{94839689-7536-425A-B985-2CB964A48226}"/>
              </a:ext>
            </a:extLst>
          </p:cNvPr>
          <p:cNvSpPr>
            <a:spLocks noGrp="1"/>
          </p:cNvSpPr>
          <p:nvPr>
            <p:ph type="sldNum" sz="quarter" idx="12"/>
          </p:nvPr>
        </p:nvSpPr>
        <p:spPr/>
        <p:txBody>
          <a:bodyPr/>
          <a:lstStyle/>
          <a:p>
            <a:r>
              <a:rPr lang="en-US" altLang="zh-CN"/>
              <a:t>3</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0"/>
          <p:cNvSpPr txBox="1">
            <a:spLocks noGrp="1"/>
          </p:cNvSpPr>
          <p:nvPr>
            <p:ph type="title"/>
          </p:nvPr>
        </p:nvSpPr>
        <p:spPr>
          <a:xfrm>
            <a:off x="628650" y="146842"/>
            <a:ext cx="7886700" cy="795267"/>
          </a:xfrm>
          <a:noFill/>
          <a:ln>
            <a:noFill/>
          </a:ln>
        </p:spPr>
        <p:txBody>
          <a:bodyPr spcFirstLastPara="1" wrap="square" lIns="91425" tIns="91425" rIns="91425" bIns="91425" anchor="t" anchorCtr="0">
            <a:noAutofit/>
          </a:bodyPr>
          <a:lstStyle/>
          <a:p>
            <a:pPr lvl="0"/>
            <a:r>
              <a:rPr lang="en-US" altLang="zh-CN"/>
              <a:t>Kiểm thử tất cả mọi thứ?</a:t>
            </a:r>
            <a:endParaRPr lang="en-US"/>
          </a:p>
        </p:txBody>
      </p:sp>
      <p:sp>
        <p:nvSpPr>
          <p:cNvPr id="10" name="Content Placeholder 9">
            <a:extLst>
              <a:ext uri="{FF2B5EF4-FFF2-40B4-BE49-F238E27FC236}">
                <a16:creationId xmlns:a16="http://schemas.microsoft.com/office/drawing/2014/main" xmlns="" id="{79B2776D-7D9A-4821-B8B5-1D5DC42EC22D}"/>
              </a:ext>
            </a:extLst>
          </p:cNvPr>
          <p:cNvSpPr>
            <a:spLocks noGrp="1"/>
          </p:cNvSpPr>
          <p:nvPr>
            <p:ph idx="1"/>
          </p:nvPr>
        </p:nvSpPr>
        <p:spPr/>
        <p:txBody>
          <a:bodyPr/>
          <a:lstStyle/>
          <a:p>
            <a:endParaRPr lang="en-US"/>
          </a:p>
        </p:txBody>
      </p:sp>
      <p:pic>
        <p:nvPicPr>
          <p:cNvPr id="321" name="Google Shape;321;p30"/>
          <p:cNvPicPr preferRelativeResize="0"/>
          <p:nvPr/>
        </p:nvPicPr>
        <p:blipFill rotWithShape="1">
          <a:blip r:embed="rId3">
            <a:alphaModFix/>
          </a:blip>
          <a:srcRect/>
          <a:stretch/>
        </p:blipFill>
        <p:spPr>
          <a:xfrm>
            <a:off x="533400" y="1257928"/>
            <a:ext cx="8458201" cy="2971800"/>
          </a:xfrm>
          <a:prstGeom prst="rect">
            <a:avLst/>
          </a:prstGeom>
          <a:noFill/>
          <a:ln>
            <a:noFill/>
          </a:ln>
        </p:spPr>
      </p:pic>
      <p:sp>
        <p:nvSpPr>
          <p:cNvPr id="322" name="Google Shape;322;p30"/>
          <p:cNvSpPr/>
          <p:nvPr/>
        </p:nvSpPr>
        <p:spPr>
          <a:xfrm>
            <a:off x="311700" y="4703496"/>
            <a:ext cx="8382000" cy="1692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mbria"/>
              <a:buNone/>
            </a:pPr>
            <a:r>
              <a:rPr lang="zh-CN" sz="1900" b="1" i="0" u="none" strike="noStrike" cap="none">
                <a:solidFill>
                  <a:schemeClr val="dk1"/>
                </a:solidFill>
                <a:latin typeface="Cambria"/>
                <a:ea typeface="Cambria"/>
                <a:cs typeface="Cambria"/>
                <a:sym typeface="Cambria"/>
              </a:rPr>
              <a:t>Chi phí cho 'exhaustive' testing:</a:t>
            </a:r>
            <a:endParaRPr sz="1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Cambria"/>
              <a:buNone/>
            </a:pPr>
            <a:r>
              <a:rPr lang="zh-CN" sz="1900" b="0" i="0" u="none" strike="noStrike" cap="none">
                <a:solidFill>
                  <a:schemeClr val="dk1"/>
                </a:solidFill>
                <a:latin typeface="Cambria"/>
                <a:ea typeface="Cambria"/>
                <a:cs typeface="Cambria"/>
                <a:sym typeface="Cambria"/>
              </a:rPr>
              <a:t>	20 x 4 x 3 x 10 x 2 x 100 = 480,000 tests</a:t>
            </a:r>
            <a:endParaRPr sz="1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Cambria"/>
              <a:buNone/>
            </a:pPr>
            <a:r>
              <a:rPr lang="zh-CN" sz="1900" b="1" i="0" u="none" strike="noStrike" cap="none">
                <a:solidFill>
                  <a:schemeClr val="dk1"/>
                </a:solidFill>
                <a:latin typeface="Cambria"/>
                <a:ea typeface="Cambria"/>
                <a:cs typeface="Cambria"/>
                <a:sym typeface="Cambria"/>
              </a:rPr>
              <a:t>Nếu 1 giây cho 1 test, 8000 phút, 133 giờ, 17.7 ngày</a:t>
            </a:r>
            <a:endParaRPr sz="1900" b="1" i="0" u="none" strike="noStrike" cap="none">
              <a:solidFill>
                <a:schemeClr val="dk1"/>
              </a:solidFill>
              <a:latin typeface="Cambria"/>
              <a:ea typeface="Cambria"/>
              <a:cs typeface="Cambria"/>
              <a:sym typeface="Cambria"/>
            </a:endParaRPr>
          </a:p>
          <a:p>
            <a:pPr marL="0" marR="0" lvl="0" indent="0" algn="l" rtl="0">
              <a:lnSpc>
                <a:spcPct val="100000"/>
              </a:lnSpc>
              <a:spcBef>
                <a:spcPts val="0"/>
              </a:spcBef>
              <a:spcAft>
                <a:spcPts val="0"/>
              </a:spcAft>
              <a:buClr>
                <a:schemeClr val="dk1"/>
              </a:buClr>
              <a:buSzPts val="2000"/>
              <a:buFont typeface="Cambria"/>
              <a:buNone/>
            </a:pPr>
            <a:r>
              <a:rPr lang="zh-CN" sz="1900" b="1" i="0" u="none" strike="noStrike" cap="none">
                <a:solidFill>
                  <a:schemeClr val="dk1"/>
                </a:solidFill>
                <a:latin typeface="Cambria"/>
                <a:ea typeface="Cambria"/>
                <a:cs typeface="Cambria"/>
                <a:sym typeface="Cambria"/>
              </a:rPr>
              <a:t>	(chưa kể nhầm lẫn hoặc test đi test lại)</a:t>
            </a:r>
            <a:endParaRPr sz="1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Cambria"/>
              <a:buNone/>
            </a:pPr>
            <a:r>
              <a:rPr lang="zh-CN" sz="1900" b="0" i="0" u="none" strike="noStrike" cap="none">
                <a:solidFill>
                  <a:schemeClr val="dk1"/>
                </a:solidFill>
                <a:latin typeface="Cambria"/>
                <a:ea typeface="Cambria"/>
                <a:cs typeface="Cambria"/>
                <a:sym typeface="Cambria"/>
              </a:rPr>
              <a:t>	nếu 10 secs = 34 wks, 1 min = 4 yrs, 10 min = 40 yrs</a:t>
            </a:r>
            <a:endParaRPr sz="1900" b="0" i="0" u="none" strike="noStrike" cap="none">
              <a:solidFill>
                <a:schemeClr val="dk1"/>
              </a:solidFill>
              <a:latin typeface="Cambria"/>
              <a:ea typeface="Cambria"/>
              <a:cs typeface="Cambria"/>
              <a:sym typeface="Cambria"/>
            </a:endParaRPr>
          </a:p>
        </p:txBody>
      </p:sp>
      <p:sp>
        <p:nvSpPr>
          <p:cNvPr id="12" name="Slide Number Placeholder 11">
            <a:extLst>
              <a:ext uri="{FF2B5EF4-FFF2-40B4-BE49-F238E27FC236}">
                <a16:creationId xmlns:a16="http://schemas.microsoft.com/office/drawing/2014/main" xmlns="" id="{AACF36BA-7A2F-4D02-8F05-A27F486C22E4}"/>
              </a:ext>
            </a:extLst>
          </p:cNvPr>
          <p:cNvSpPr>
            <a:spLocks noGrp="1"/>
          </p:cNvSpPr>
          <p:nvPr>
            <p:ph type="sldNum" sz="quarter" idx="12"/>
          </p:nvPr>
        </p:nvSpPr>
        <p:spPr/>
        <p:txBody>
          <a:bodyPr/>
          <a:lstStyle/>
          <a:p>
            <a:r>
              <a:rPr lang="en-US" altLang="zh-CN"/>
              <a:t>30</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1"/>
          <p:cNvSpPr txBox="1">
            <a:spLocks noGrp="1"/>
          </p:cNvSpPr>
          <p:nvPr>
            <p:ph type="title"/>
          </p:nvPr>
        </p:nvSpPr>
        <p:spPr>
          <a:xfrm>
            <a:off x="628650" y="146842"/>
            <a:ext cx="7886700" cy="795267"/>
          </a:xfrm>
          <a:noFill/>
          <a:ln>
            <a:noFill/>
          </a:ln>
        </p:spPr>
        <p:txBody>
          <a:bodyPr spcFirstLastPara="1" wrap="square" lIns="91425" tIns="91425" rIns="91425" bIns="91425" anchor="t" anchorCtr="0">
            <a:noAutofit/>
          </a:bodyPr>
          <a:lstStyle/>
          <a:p>
            <a:pPr lvl="0"/>
            <a:r>
              <a:rPr lang="fr-FR" altLang="zh-CN"/>
              <a:t>Bao nhiêu testing là đủ?</a:t>
            </a:r>
            <a:endParaRPr lang="fr-FR"/>
          </a:p>
        </p:txBody>
      </p:sp>
      <p:sp>
        <p:nvSpPr>
          <p:cNvPr id="329" name="Google Shape;329;p31"/>
          <p:cNvSpPr txBox="1">
            <a:spLocks noGrp="1"/>
          </p:cNvSpPr>
          <p:nvPr>
            <p:ph idx="1"/>
          </p:nvPr>
        </p:nvSpPr>
        <p:spPr>
          <a:xfrm>
            <a:off x="628650" y="1094509"/>
            <a:ext cx="7886700" cy="4982442"/>
          </a:xfrm>
          <a:noFill/>
          <a:ln>
            <a:noFill/>
          </a:ln>
        </p:spPr>
        <p:txBody>
          <a:bodyPr spcFirstLastPara="1" wrap="square" lIns="91425" tIns="91425" rIns="91425" bIns="91425" anchor="t" anchorCtr="0">
            <a:noAutofit/>
          </a:bodyPr>
          <a:lstStyle/>
          <a:p>
            <a:pPr lvl="0"/>
            <a:r>
              <a:rPr lang="vi-VN" altLang="zh-CN">
                <a:sym typeface="Times New Roman"/>
              </a:rPr>
              <a:t>Không bao giờ đủ!</a:t>
            </a:r>
            <a:endParaRPr lang="vi-VN">
              <a:sym typeface="Times New Roman"/>
            </a:endParaRPr>
          </a:p>
          <a:p>
            <a:pPr lvl="0"/>
            <a:r>
              <a:rPr lang="vi-VN" altLang="zh-CN">
                <a:sym typeface="Times New Roman"/>
              </a:rPr>
              <a:t>Khi bạn thực hiện những test mà bạn đã lên kế hoạch</a:t>
            </a:r>
            <a:endParaRPr lang="vi-VN">
              <a:sym typeface="Times New Roman"/>
            </a:endParaRPr>
          </a:p>
          <a:p>
            <a:pPr lvl="0"/>
            <a:r>
              <a:rPr lang="vi-VN" altLang="zh-CN">
                <a:sym typeface="Times New Roman"/>
              </a:rPr>
              <a:t>Khi khách hàng/người sử dụng thấy thỏa mãn</a:t>
            </a:r>
            <a:endParaRPr lang="vi-VN">
              <a:sym typeface="Times New Roman"/>
            </a:endParaRPr>
          </a:p>
          <a:p>
            <a:pPr lvl="0"/>
            <a:r>
              <a:rPr lang="vi-VN" altLang="zh-CN">
                <a:sym typeface="Times New Roman"/>
              </a:rPr>
              <a:t>Khi bạn đã chứng minh được/tin tưởng rằng hệ thống hoạt động đúng, chính xác</a:t>
            </a:r>
            <a:endParaRPr lang="vi-VN">
              <a:sym typeface="Times New Roman"/>
            </a:endParaRPr>
          </a:p>
          <a:p>
            <a:pPr lvl="0"/>
            <a:r>
              <a:rPr lang="vi-VN" altLang="zh-CN">
                <a:sym typeface="Times New Roman"/>
              </a:rPr>
              <a:t>Phụ thuộc vào risks for your system</a:t>
            </a:r>
            <a:endParaRPr lang="vi-VN">
              <a:sym typeface="Times New Roman"/>
            </a:endParaRPr>
          </a:p>
        </p:txBody>
      </p:sp>
      <p:sp>
        <p:nvSpPr>
          <p:cNvPr id="10" name="Slide Number Placeholder 9">
            <a:extLst>
              <a:ext uri="{FF2B5EF4-FFF2-40B4-BE49-F238E27FC236}">
                <a16:creationId xmlns:a16="http://schemas.microsoft.com/office/drawing/2014/main" xmlns="" id="{13144C2A-43AC-4C75-A032-C5CC88CCDC44}"/>
              </a:ext>
            </a:extLst>
          </p:cNvPr>
          <p:cNvSpPr>
            <a:spLocks noGrp="1"/>
          </p:cNvSpPr>
          <p:nvPr>
            <p:ph type="sldNum" sz="quarter" idx="12"/>
          </p:nvPr>
        </p:nvSpPr>
        <p:spPr/>
        <p:txBody>
          <a:bodyPr/>
          <a:lstStyle/>
          <a:p>
            <a:r>
              <a:rPr lang="en-US" altLang="zh-CN"/>
              <a:t>31</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2"/>
          <p:cNvSpPr txBox="1">
            <a:spLocks noGrp="1"/>
          </p:cNvSpPr>
          <p:nvPr>
            <p:ph type="title"/>
          </p:nvPr>
        </p:nvSpPr>
        <p:spPr>
          <a:xfrm>
            <a:off x="628650" y="146842"/>
            <a:ext cx="7886700" cy="795267"/>
          </a:xfrm>
          <a:noFill/>
          <a:ln>
            <a:noFill/>
          </a:ln>
        </p:spPr>
        <p:txBody>
          <a:bodyPr spcFirstLastPara="1" wrap="square" lIns="91425" tIns="91425" rIns="91425" bIns="91425" anchor="t" anchorCtr="0">
            <a:noAutofit/>
          </a:bodyPr>
          <a:lstStyle/>
          <a:p>
            <a:pPr lvl="0"/>
            <a:r>
              <a:rPr lang="fr-FR" altLang="zh-CN"/>
              <a:t>Bao nhiêu testing là đủ? (2)</a:t>
            </a:r>
            <a:endParaRPr lang="fr-FR"/>
          </a:p>
        </p:txBody>
      </p:sp>
      <p:sp>
        <p:nvSpPr>
          <p:cNvPr id="336" name="Google Shape;336;p32"/>
          <p:cNvSpPr txBox="1">
            <a:spLocks noGrp="1"/>
          </p:cNvSpPr>
          <p:nvPr>
            <p:ph idx="1"/>
          </p:nvPr>
        </p:nvSpPr>
        <p:spPr>
          <a:xfrm>
            <a:off x="628650" y="1094509"/>
            <a:ext cx="7886700" cy="4982442"/>
          </a:xfrm>
          <a:noFill/>
          <a:ln>
            <a:noFill/>
          </a:ln>
        </p:spPr>
        <p:txBody>
          <a:bodyPr spcFirstLastPara="1" wrap="square" lIns="91425" tIns="91425" rIns="91425" bIns="91425" anchor="t" anchorCtr="0">
            <a:noAutofit/>
          </a:bodyPr>
          <a:lstStyle/>
          <a:p>
            <a:pPr lvl="0"/>
            <a:r>
              <a:rPr lang="vi-VN" altLang="zh-CN">
                <a:sym typeface="Times New Roman"/>
              </a:rPr>
              <a:t>Dùng RISK để xác định:</a:t>
            </a:r>
            <a:endParaRPr lang="vi-VN">
              <a:sym typeface="Times New Roman"/>
            </a:endParaRPr>
          </a:p>
          <a:p>
            <a:pPr lvl="1"/>
            <a:r>
              <a:rPr lang="vi-VN" altLang="zh-CN">
                <a:sym typeface="Times New Roman"/>
              </a:rPr>
              <a:t>Cái gì phải test trước</a:t>
            </a:r>
            <a:endParaRPr lang="vi-VN">
              <a:sym typeface="Times New Roman"/>
            </a:endParaRPr>
          </a:p>
          <a:p>
            <a:pPr lvl="1"/>
            <a:r>
              <a:rPr lang="vi-VN" altLang="zh-CN">
                <a:sym typeface="Times New Roman"/>
              </a:rPr>
              <a:t>Cái gì phải test nhiều</a:t>
            </a:r>
            <a:endParaRPr lang="vi-VN">
              <a:sym typeface="Times New Roman"/>
            </a:endParaRPr>
          </a:p>
          <a:p>
            <a:pPr lvl="1"/>
            <a:r>
              <a:rPr lang="vi-VN" altLang="zh-CN">
                <a:sym typeface="Times New Roman"/>
              </a:rPr>
              <a:t>Mỗi phần tử cần test kỹ như thế nào? Tức là đâu là trọng tâm</a:t>
            </a:r>
            <a:endParaRPr lang="vi-VN">
              <a:sym typeface="Times New Roman"/>
            </a:endParaRPr>
          </a:p>
          <a:p>
            <a:pPr lvl="1"/>
            <a:r>
              <a:rPr lang="vi-VN" altLang="zh-CN">
                <a:sym typeface="Times New Roman"/>
              </a:rPr>
              <a:t>Cái gì không cần test (tại thời điểm này…)</a:t>
            </a:r>
            <a:endParaRPr lang="vi-VN">
              <a:sym typeface="Times New Roman"/>
            </a:endParaRPr>
          </a:p>
        </p:txBody>
      </p:sp>
      <p:sp>
        <p:nvSpPr>
          <p:cNvPr id="10" name="Slide Number Placeholder 9">
            <a:extLst>
              <a:ext uri="{FF2B5EF4-FFF2-40B4-BE49-F238E27FC236}">
                <a16:creationId xmlns:a16="http://schemas.microsoft.com/office/drawing/2014/main" xmlns="" id="{032A6F22-92C4-4A68-A9B1-15B86F6991DE}"/>
              </a:ext>
            </a:extLst>
          </p:cNvPr>
          <p:cNvSpPr>
            <a:spLocks noGrp="1"/>
          </p:cNvSpPr>
          <p:nvPr>
            <p:ph type="sldNum" sz="quarter" idx="12"/>
          </p:nvPr>
        </p:nvSpPr>
        <p:spPr/>
        <p:txBody>
          <a:bodyPr/>
          <a:lstStyle/>
          <a:p>
            <a:r>
              <a:rPr lang="en-US" altLang="zh-CN"/>
              <a:t>32</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3"/>
          <p:cNvSpPr txBox="1">
            <a:spLocks noGrp="1"/>
          </p:cNvSpPr>
          <p:nvPr>
            <p:ph type="title"/>
          </p:nvPr>
        </p:nvSpPr>
        <p:spPr>
          <a:noFill/>
          <a:ln>
            <a:noFill/>
          </a:ln>
        </p:spPr>
        <p:txBody>
          <a:bodyPr spcFirstLastPara="1" wrap="square" lIns="91425" tIns="45700" rIns="91425" bIns="45700" anchor="ctr" anchorCtr="0">
            <a:noAutofit/>
          </a:bodyPr>
          <a:lstStyle/>
          <a:p>
            <a:pPr lvl="0"/>
            <a:r>
              <a:rPr lang="en-US" altLang="zh-CN"/>
              <a:t>2.3. Độ bao phủ kiểm thử</a:t>
            </a:r>
            <a:endParaRPr lang="en-US"/>
          </a:p>
        </p:txBody>
      </p:sp>
      <p:sp>
        <p:nvSpPr>
          <p:cNvPr id="343" name="Google Shape;343;p33"/>
          <p:cNvSpPr txBox="1">
            <a:spLocks noGrp="1"/>
          </p:cNvSpPr>
          <p:nvPr>
            <p:ph idx="1"/>
          </p:nvPr>
        </p:nvSpPr>
        <p:spPr>
          <a:noFill/>
          <a:ln>
            <a:noFill/>
          </a:ln>
        </p:spPr>
        <p:txBody>
          <a:bodyPr spcFirstLastPara="1" wrap="square" lIns="91425" tIns="45700" rIns="91425" bIns="45700" anchor="t" anchorCtr="0">
            <a:noAutofit/>
          </a:bodyPr>
          <a:lstStyle/>
          <a:p>
            <a:pPr lvl="0"/>
            <a:r>
              <a:rPr lang="vi-VN" altLang="zh-CN">
                <a:sym typeface="Times New Roman"/>
              </a:rPr>
              <a:t>Độ bao phủ kiểm thử (test coverage) là một độ đo xác định xem các trường hợp kiểm thử có thực sự bao trùm mã ứng dụng hay không, nói cách khác có bao nhiêu phần trăm dòng mã được thực hiện khi chạy các trường hợp kiểm thử đó.</a:t>
            </a:r>
            <a:endParaRPr lang="vi-VN">
              <a:sym typeface="Times New Roman"/>
            </a:endParaRPr>
          </a:p>
          <a:p>
            <a:pPr lvl="0"/>
            <a:r>
              <a:rPr lang="vi-VN" altLang="zh-CN">
                <a:sym typeface="Times New Roman"/>
              </a:rPr>
              <a:t>Áp dụng cho kiểm thử hộp trắng.</a:t>
            </a:r>
            <a:endParaRPr lang="vi-VN">
              <a:sym typeface="Times New Roman"/>
            </a:endParaRPr>
          </a:p>
        </p:txBody>
      </p:sp>
      <p:sp>
        <p:nvSpPr>
          <p:cNvPr id="345" name="Google Shape;345;p33"/>
          <p:cNvSpPr txBox="1"/>
          <p:nvPr/>
        </p:nvSpPr>
        <p:spPr>
          <a:xfrm>
            <a:off x="8472458" y="6217622"/>
            <a:ext cx="548700" cy="5247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ltLang="zh-CN" sz="1200" b="0" i="0" u="none" strike="noStrike" cap="none">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33</a:t>
            </a:fld>
            <a:endParaRPr sz="1200" b="0" i="0" u="none" strike="noStrike" cap="none">
              <a:solidFill>
                <a:srgbClr val="888888"/>
              </a:solidFill>
              <a:latin typeface="Calibri"/>
              <a:ea typeface="Calibri"/>
              <a:cs typeface="Calibri"/>
              <a:sym typeface="Calibri"/>
            </a:endParaRPr>
          </a:p>
        </p:txBody>
      </p:sp>
      <p:sp>
        <p:nvSpPr>
          <p:cNvPr id="10" name="Slide Number Placeholder 9">
            <a:extLst>
              <a:ext uri="{FF2B5EF4-FFF2-40B4-BE49-F238E27FC236}">
                <a16:creationId xmlns:a16="http://schemas.microsoft.com/office/drawing/2014/main" xmlns="" id="{1EEF7AD3-B7DC-4AB7-B0F3-3871E818181D}"/>
              </a:ext>
            </a:extLst>
          </p:cNvPr>
          <p:cNvSpPr>
            <a:spLocks noGrp="1"/>
          </p:cNvSpPr>
          <p:nvPr>
            <p:ph type="sldNum" sz="quarter" idx="12"/>
          </p:nvPr>
        </p:nvSpPr>
        <p:spPr/>
        <p:txBody>
          <a:bodyPr/>
          <a:lstStyle/>
          <a:p>
            <a:r>
              <a:rPr lang="en-US" altLang="zh-CN"/>
              <a:t>33</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4"/>
          <p:cNvSpPr txBox="1">
            <a:spLocks noGrp="1"/>
          </p:cNvSpPr>
          <p:nvPr>
            <p:ph type="title"/>
          </p:nvPr>
        </p:nvSpPr>
        <p:spPr>
          <a:noFill/>
          <a:ln>
            <a:noFill/>
          </a:ln>
        </p:spPr>
        <p:txBody>
          <a:bodyPr spcFirstLastPara="1" wrap="square" lIns="91425" tIns="45700" rIns="91425" bIns="45700" anchor="ctr" anchorCtr="0">
            <a:noAutofit/>
          </a:bodyPr>
          <a:lstStyle/>
          <a:p>
            <a:pPr lvl="0"/>
            <a:r>
              <a:rPr lang="en-US" altLang="zh-CN"/>
              <a:t>2.3. Độ bao phủ kiểm thử (2)</a:t>
            </a:r>
            <a:endParaRPr lang="en-US"/>
          </a:p>
        </p:txBody>
      </p:sp>
      <p:sp>
        <p:nvSpPr>
          <p:cNvPr id="351" name="Google Shape;351;p34"/>
          <p:cNvSpPr txBox="1">
            <a:spLocks noGrp="1"/>
          </p:cNvSpPr>
          <p:nvPr>
            <p:ph idx="1"/>
          </p:nvPr>
        </p:nvSpPr>
        <p:spPr>
          <a:noFill/>
          <a:ln>
            <a:noFill/>
          </a:ln>
        </p:spPr>
        <p:txBody>
          <a:bodyPr spcFirstLastPara="1" wrap="square" lIns="91425" tIns="45700" rIns="91425" bIns="45700" anchor="t" anchorCtr="0">
            <a:noAutofit/>
          </a:bodyPr>
          <a:lstStyle/>
          <a:p>
            <a:pPr lvl="0"/>
            <a:r>
              <a:rPr lang="vi-VN" altLang="zh-CN">
                <a:sym typeface="Times New Roman"/>
              </a:rPr>
              <a:t>Khi ta đo đạc các giá trị độ bao phủ trong một tập các lần thực thi các trường hợp kiểm thử:</a:t>
            </a:r>
            <a:endParaRPr lang="vi-VN">
              <a:sym typeface="Times New Roman"/>
            </a:endParaRPr>
          </a:p>
          <a:p>
            <a:pPr lvl="1"/>
            <a:r>
              <a:rPr lang="vi-VN" altLang="zh-CN">
                <a:sym typeface="Times New Roman"/>
              </a:rPr>
              <a:t>Nếu sớm đạt giá trị 100% thì nghĩa là thừa các trường hợp kiểm thử</a:t>
            </a:r>
            <a:endParaRPr lang="vi-VN">
              <a:sym typeface="Times New Roman"/>
            </a:endParaRPr>
          </a:p>
          <a:p>
            <a:pPr lvl="1"/>
            <a:r>
              <a:rPr lang="vi-VN" altLang="zh-CN">
                <a:sym typeface="Times New Roman"/>
              </a:rPr>
              <a:t>Nếu toàn bộ các lần thực thi không đạt 100% nghĩa là cần bổ sung các trường hợp kiểm thử mới</a:t>
            </a:r>
            <a:endParaRPr lang="vi-VN">
              <a:sym typeface="Times New Roman"/>
            </a:endParaRPr>
          </a:p>
          <a:p>
            <a:pPr lvl="1"/>
            <a:r>
              <a:rPr lang="vi-VN" altLang="zh-CN">
                <a:sym typeface="Times New Roman"/>
              </a:rPr>
              <a:t>Nếu bổ sung mà mãi không đạt được giá trị 100% nghĩa là mã nguồn có những nhánh không thể thực thi được.</a:t>
            </a:r>
            <a:endParaRPr lang="vi-VN">
              <a:sym typeface="Times New Roman"/>
            </a:endParaRPr>
          </a:p>
          <a:p>
            <a:pPr lvl="0"/>
            <a:endParaRPr lang="vi-VN">
              <a:sym typeface="Times New Roman"/>
            </a:endParaRPr>
          </a:p>
        </p:txBody>
      </p:sp>
      <p:sp>
        <p:nvSpPr>
          <p:cNvPr id="10" name="Slide Number Placeholder 9">
            <a:extLst>
              <a:ext uri="{FF2B5EF4-FFF2-40B4-BE49-F238E27FC236}">
                <a16:creationId xmlns:a16="http://schemas.microsoft.com/office/drawing/2014/main" xmlns="" id="{64D7ADF9-C927-4FB7-829A-73BD9EF1C5E1}"/>
              </a:ext>
            </a:extLst>
          </p:cNvPr>
          <p:cNvSpPr>
            <a:spLocks noGrp="1"/>
          </p:cNvSpPr>
          <p:nvPr>
            <p:ph type="sldNum" sz="quarter" idx="12"/>
          </p:nvPr>
        </p:nvSpPr>
        <p:spPr/>
        <p:txBody>
          <a:bodyPr/>
          <a:lstStyle/>
          <a:p>
            <a:r>
              <a:rPr lang="en-US" altLang="zh-CN"/>
              <a:t>34</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5"/>
          <p:cNvSpPr txBox="1">
            <a:spLocks noGrp="1"/>
          </p:cNvSpPr>
          <p:nvPr>
            <p:ph type="title"/>
          </p:nvPr>
        </p:nvSpPr>
        <p:spPr>
          <a:xfrm>
            <a:off x="628650" y="146842"/>
            <a:ext cx="7886700" cy="795267"/>
          </a:xfrm>
          <a:noFill/>
          <a:ln>
            <a:noFill/>
          </a:ln>
        </p:spPr>
        <p:txBody>
          <a:bodyPr spcFirstLastPara="1" wrap="square" lIns="91425" tIns="45700" rIns="91425" bIns="45700" anchor="ctr" anchorCtr="0">
            <a:noAutofit/>
          </a:bodyPr>
          <a:lstStyle/>
          <a:p>
            <a:pPr lvl="0"/>
            <a:r>
              <a:rPr lang="vi-VN" altLang="zh-CN"/>
              <a:t>2.4. Các phương pháp đo </a:t>
            </a:r>
            <a:endParaRPr lang="vi-VN"/>
          </a:p>
        </p:txBody>
      </p:sp>
      <p:sp>
        <p:nvSpPr>
          <p:cNvPr id="359" name="Google Shape;359;p35"/>
          <p:cNvSpPr txBox="1">
            <a:spLocks noGrp="1"/>
          </p:cNvSpPr>
          <p:nvPr>
            <p:ph idx="1"/>
          </p:nvPr>
        </p:nvSpPr>
        <p:spPr>
          <a:xfrm>
            <a:off x="628650" y="1093788"/>
            <a:ext cx="4153212" cy="4983162"/>
          </a:xfrm>
          <a:noFill/>
          <a:ln>
            <a:noFill/>
          </a:ln>
        </p:spPr>
        <p:txBody>
          <a:bodyPr spcFirstLastPara="1" wrap="square" lIns="91425" tIns="45700" rIns="91425" bIns="45700" anchor="t" anchorCtr="0">
            <a:noAutofit/>
          </a:bodyPr>
          <a:lstStyle/>
          <a:p>
            <a:pPr lvl="0"/>
            <a:r>
              <a:rPr lang="vi-VN" altLang="zh-CN" dirty="0">
                <a:sym typeface="Times New Roman"/>
              </a:rPr>
              <a:t>a) Statement Coverage:</a:t>
            </a:r>
            <a:endParaRPr lang="vi-VN" dirty="0">
              <a:sym typeface="Times New Roman"/>
            </a:endParaRPr>
          </a:p>
          <a:p>
            <a:pPr lvl="0"/>
            <a:r>
              <a:rPr lang="vi-VN" altLang="zh-CN" dirty="0">
                <a:sym typeface="Times New Roman"/>
              </a:rPr>
              <a:t>Statement Coverage đảm bảo rằng tất cả các dòng lệnh trong mã nguồn đã được kiểm tra ít nhất một lần.</a:t>
            </a:r>
            <a:endParaRPr lang="vi-VN" dirty="0">
              <a:sym typeface="Times New Roman"/>
            </a:endParaRPr>
          </a:p>
          <a:p>
            <a:pPr marL="0" lvl="0" indent="0">
              <a:buNone/>
            </a:pPr>
            <a:r>
              <a:rPr lang="vi-VN" altLang="zh-CN" dirty="0">
                <a:latin typeface="Courier New" panose="02070309020205020404" pitchFamily="49" charset="0"/>
                <a:cs typeface="Courier New" panose="02070309020205020404" pitchFamily="49" charset="0"/>
                <a:sym typeface="Courier New"/>
              </a:rPr>
              <a:t>if(A) </a:t>
            </a:r>
            <a:endParaRPr lang="vi-VN" dirty="0">
              <a:latin typeface="Courier New" panose="02070309020205020404" pitchFamily="49" charset="0"/>
              <a:cs typeface="Courier New" panose="02070309020205020404" pitchFamily="49" charset="0"/>
            </a:endParaRPr>
          </a:p>
          <a:p>
            <a:pPr marL="0" lvl="0" indent="0">
              <a:buNone/>
            </a:pPr>
            <a:r>
              <a:rPr lang="vi-VN" altLang="zh-CN" dirty="0">
                <a:latin typeface="Courier New" panose="02070309020205020404" pitchFamily="49" charset="0"/>
                <a:cs typeface="Courier New" panose="02070309020205020404" pitchFamily="49" charset="0"/>
                <a:sym typeface="Courier New"/>
              </a:rPr>
              <a:t> F1();</a:t>
            </a:r>
            <a:endParaRPr lang="vi-VN" dirty="0">
              <a:latin typeface="Courier New" panose="02070309020205020404" pitchFamily="49" charset="0"/>
              <a:cs typeface="Courier New" panose="02070309020205020404" pitchFamily="49" charset="0"/>
            </a:endParaRPr>
          </a:p>
          <a:p>
            <a:pPr marL="0" lvl="0" indent="0">
              <a:buNone/>
            </a:pPr>
            <a:r>
              <a:rPr lang="vi-VN" altLang="zh-CN" dirty="0">
                <a:latin typeface="Courier New" panose="02070309020205020404" pitchFamily="49" charset="0"/>
                <a:cs typeface="Courier New" panose="02070309020205020404" pitchFamily="49" charset="0"/>
                <a:sym typeface="Courier New"/>
              </a:rPr>
              <a:t>F2();</a:t>
            </a:r>
            <a:endParaRPr lang="vi-VN" dirty="0">
              <a:latin typeface="Courier New" panose="02070309020205020404" pitchFamily="49" charset="0"/>
              <a:cs typeface="Courier New" panose="02070309020205020404" pitchFamily="49" charset="0"/>
            </a:endParaRPr>
          </a:p>
          <a:p>
            <a:pPr lvl="0"/>
            <a:endParaRPr lang="vi-VN" dirty="0">
              <a:sym typeface="Times New Roman"/>
            </a:endParaRPr>
          </a:p>
          <a:p>
            <a:pPr lvl="0"/>
            <a:r>
              <a:rPr lang="vi-VN" altLang="zh-CN" dirty="0">
                <a:sym typeface="Times New Roman"/>
              </a:rPr>
              <a:t>Test Case: </a:t>
            </a:r>
            <a:r>
              <a:rPr lang="vi-VN" altLang="zh-CN" dirty="0">
                <a:sym typeface="Courier New"/>
              </a:rPr>
              <a:t>A = 1</a:t>
            </a:r>
            <a:endParaRPr lang="vi-VN" dirty="0"/>
          </a:p>
          <a:p>
            <a:pPr lvl="0"/>
            <a:r>
              <a:rPr lang="vi-VN" altLang="zh-CN" dirty="0">
                <a:sym typeface="Times New Roman"/>
              </a:rPr>
              <a:t>Độ bao phủ Statement Coverage</a:t>
            </a:r>
            <a:r>
              <a:rPr lang="en-US" altLang="zh-CN" dirty="0">
                <a:sym typeface="Times New Roman"/>
              </a:rPr>
              <a:t> </a:t>
            </a:r>
            <a:r>
              <a:rPr lang="vi-VN" altLang="zh-CN" dirty="0">
                <a:sym typeface="Times New Roman"/>
              </a:rPr>
              <a:t>đạt 100%</a:t>
            </a:r>
            <a:endParaRPr lang="vi-VN" dirty="0"/>
          </a:p>
          <a:p>
            <a:pPr lvl="0"/>
            <a:endParaRPr lang="vi-VN" dirty="0">
              <a:sym typeface="Courier New"/>
            </a:endParaRPr>
          </a:p>
          <a:p>
            <a:pPr lvl="0"/>
            <a:endParaRPr lang="vi-VN" dirty="0"/>
          </a:p>
        </p:txBody>
      </p:sp>
      <p:sp>
        <p:nvSpPr>
          <p:cNvPr id="361" name="Google Shape;361;p35"/>
          <p:cNvSpPr txBox="1"/>
          <p:nvPr/>
        </p:nvSpPr>
        <p:spPr>
          <a:xfrm>
            <a:off x="4938698" y="1356966"/>
            <a:ext cx="3893700" cy="49377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ourier New"/>
              <a:buNone/>
            </a:pPr>
            <a:r>
              <a:rPr lang="zh-CN" sz="2200" b="0" i="0" u="none" strike="noStrike" cap="none" dirty="0">
                <a:solidFill>
                  <a:schemeClr val="dk1"/>
                </a:solidFill>
                <a:latin typeface="Courier New"/>
                <a:ea typeface="Courier New"/>
                <a:cs typeface="Courier New"/>
                <a:sym typeface="Courier New"/>
              </a:rPr>
              <a:t>int* ptr = NULL; </a:t>
            </a:r>
            <a:endParaRPr sz="2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Courier New"/>
              <a:buNone/>
            </a:pPr>
            <a:r>
              <a:rPr lang="zh-CN" sz="2200" b="0" i="0" u="none" strike="noStrike" cap="none" dirty="0">
                <a:solidFill>
                  <a:schemeClr val="dk1"/>
                </a:solidFill>
                <a:latin typeface="Courier New"/>
                <a:ea typeface="Courier New"/>
                <a:cs typeface="Courier New"/>
                <a:sym typeface="Courier New"/>
              </a:rPr>
              <a:t>if (B) </a:t>
            </a:r>
            <a:endParaRPr sz="2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Courier New"/>
              <a:buNone/>
            </a:pPr>
            <a:r>
              <a:rPr lang="zh-CN" sz="2200" b="0" i="0" u="none" strike="noStrike" cap="none" dirty="0">
                <a:solidFill>
                  <a:schemeClr val="dk1"/>
                </a:solidFill>
                <a:latin typeface="Courier New"/>
                <a:ea typeface="Courier New"/>
                <a:cs typeface="Courier New"/>
                <a:sym typeface="Courier New"/>
              </a:rPr>
              <a:t>   ptr = &amp;variable; </a:t>
            </a:r>
            <a:endParaRPr sz="2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Courier New"/>
              <a:buNone/>
            </a:pPr>
            <a:r>
              <a:rPr lang="zh-CN" sz="2200" b="0" i="0" u="none" strike="noStrike" cap="none" dirty="0">
                <a:solidFill>
                  <a:schemeClr val="dk1"/>
                </a:solidFill>
                <a:latin typeface="Courier New"/>
                <a:ea typeface="Courier New"/>
                <a:cs typeface="Courier New"/>
                <a:sym typeface="Courier New"/>
              </a:rPr>
              <a:t>*ptr = 10; </a:t>
            </a:r>
            <a:endParaRPr sz="2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Times New Roman"/>
              <a:buNone/>
            </a:pPr>
            <a:endParaRPr sz="2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000"/>
              <a:buFont typeface="Times New Roman"/>
              <a:buNone/>
            </a:pPr>
            <a:r>
              <a:rPr lang="zh-CN" sz="2200" b="0" i="0" u="none" strike="noStrike" cap="none" dirty="0">
                <a:solidFill>
                  <a:schemeClr val="dk1"/>
                </a:solidFill>
                <a:latin typeface="Times New Roman"/>
                <a:ea typeface="Times New Roman"/>
                <a:cs typeface="Times New Roman"/>
                <a:sym typeface="Times New Roman"/>
              </a:rPr>
              <a:t>Test Case: </a:t>
            </a:r>
            <a:endParaRPr sz="2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Courier New"/>
              <a:buNone/>
            </a:pPr>
            <a:r>
              <a:rPr lang="zh-CN" sz="2200" b="0" i="0" u="none" strike="noStrike" cap="none" dirty="0">
                <a:solidFill>
                  <a:schemeClr val="dk1"/>
                </a:solidFill>
                <a:latin typeface="Courier New"/>
                <a:ea typeface="Courier New"/>
                <a:cs typeface="Courier New"/>
                <a:sym typeface="Courier New"/>
              </a:rPr>
              <a:t>B = 1</a:t>
            </a:r>
            <a:endParaRPr sz="2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Times New Roman"/>
              <a:buNone/>
            </a:pPr>
            <a:r>
              <a:rPr lang="zh-CN" sz="2200" b="0" i="0" u="none" strike="noStrike" cap="none" dirty="0">
                <a:solidFill>
                  <a:schemeClr val="dk1"/>
                </a:solidFill>
                <a:latin typeface="Times New Roman"/>
                <a:ea typeface="Times New Roman"/>
                <a:cs typeface="Times New Roman"/>
                <a:sym typeface="Times New Roman"/>
              </a:rPr>
              <a:t>Độ bao phủ Statement Coverage đạt 100%</a:t>
            </a:r>
            <a:r>
              <a:rPr lang="zh-CN" sz="2200" b="0" i="0" u="none" strike="noStrike" cap="none" dirty="0">
                <a:solidFill>
                  <a:srgbClr val="000000"/>
                </a:solidFill>
                <a:latin typeface="Arial"/>
                <a:ea typeface="Arial"/>
                <a:cs typeface="Arial"/>
                <a:sym typeface="Arial"/>
              </a:rPr>
              <a:t> </a:t>
            </a:r>
            <a:endParaRPr sz="2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Times New Roman"/>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000"/>
              <a:buFont typeface="Times New Roman"/>
              <a:buNone/>
            </a:pPr>
            <a:endParaRPr sz="1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p:txBody>
      </p:sp>
      <p:sp>
        <p:nvSpPr>
          <p:cNvPr id="7" name="Slide Number Placeholder 6">
            <a:extLst>
              <a:ext uri="{FF2B5EF4-FFF2-40B4-BE49-F238E27FC236}">
                <a16:creationId xmlns:a16="http://schemas.microsoft.com/office/drawing/2014/main" xmlns="" id="{0CACA170-A2D4-49CD-9349-2A627AD740AC}"/>
              </a:ext>
            </a:extLst>
          </p:cNvPr>
          <p:cNvSpPr>
            <a:spLocks noGrp="1"/>
          </p:cNvSpPr>
          <p:nvPr>
            <p:ph type="sldNum" sz="quarter" idx="12"/>
          </p:nvPr>
        </p:nvSpPr>
        <p:spPr/>
        <p:txBody>
          <a:bodyPr/>
          <a:lstStyle/>
          <a:p>
            <a:r>
              <a:rPr lang="en-US" altLang="zh-CN"/>
              <a:t>35</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6"/>
          <p:cNvSpPr txBox="1">
            <a:spLocks noGrp="1"/>
          </p:cNvSpPr>
          <p:nvPr>
            <p:ph type="title"/>
          </p:nvPr>
        </p:nvSpPr>
        <p:spPr>
          <a:xfrm>
            <a:off x="628650" y="146842"/>
            <a:ext cx="7886700" cy="795267"/>
          </a:xfrm>
          <a:noFill/>
          <a:ln>
            <a:noFill/>
          </a:ln>
        </p:spPr>
        <p:txBody>
          <a:bodyPr spcFirstLastPara="1" wrap="square" lIns="91425" tIns="45700" rIns="91425" bIns="45700" anchor="ctr" anchorCtr="0">
            <a:noAutofit/>
          </a:bodyPr>
          <a:lstStyle/>
          <a:p>
            <a:pPr lvl="0"/>
            <a:r>
              <a:rPr lang="vi-VN" altLang="zh-CN"/>
              <a:t>2.4. Các phương pháp đo (2)</a:t>
            </a:r>
            <a:endParaRPr lang="vi-VN"/>
          </a:p>
        </p:txBody>
      </p:sp>
      <p:sp>
        <p:nvSpPr>
          <p:cNvPr id="7" name="Content Placeholder 6">
            <a:extLst>
              <a:ext uri="{FF2B5EF4-FFF2-40B4-BE49-F238E27FC236}">
                <a16:creationId xmlns:a16="http://schemas.microsoft.com/office/drawing/2014/main" xmlns="" id="{7D136B8D-D19D-41F6-A8FB-CEBA27F946BE}"/>
              </a:ext>
            </a:extLst>
          </p:cNvPr>
          <p:cNvSpPr>
            <a:spLocks noGrp="1"/>
          </p:cNvSpPr>
          <p:nvPr>
            <p:ph idx="1"/>
          </p:nvPr>
        </p:nvSpPr>
        <p:spPr>
          <a:xfrm>
            <a:off x="628650" y="1094509"/>
            <a:ext cx="7886700" cy="4982442"/>
          </a:xfrm>
        </p:spPr>
        <p:txBody>
          <a:bodyPr/>
          <a:lstStyle/>
          <a:p>
            <a:r>
              <a:rPr lang="vi-VN" altLang="zh-CN" dirty="0">
                <a:sym typeface="Times New Roman"/>
              </a:rPr>
              <a:t>Ở ví dụ này, để Statement Coverage đạt 100%, chúng ta cần thực thi hai test case với n &lt; 0 (màu xanh dương) và n &gt; 0 (màu xanh lá)</a:t>
            </a:r>
            <a:endParaRPr lang="vi-VN" dirty="0">
              <a:sym typeface="Times New Roman"/>
            </a:endParaRPr>
          </a:p>
          <a:p>
            <a:endParaRPr lang="en-US" dirty="0"/>
          </a:p>
        </p:txBody>
      </p:sp>
      <p:sp>
        <p:nvSpPr>
          <p:cNvPr id="10" name="Slide Number Placeholder 9">
            <a:extLst>
              <a:ext uri="{FF2B5EF4-FFF2-40B4-BE49-F238E27FC236}">
                <a16:creationId xmlns:a16="http://schemas.microsoft.com/office/drawing/2014/main" xmlns="" id="{47C022F8-BB01-4CD7-80E4-4441EB1FFBC9}"/>
              </a:ext>
            </a:extLst>
          </p:cNvPr>
          <p:cNvSpPr>
            <a:spLocks noGrp="1"/>
          </p:cNvSpPr>
          <p:nvPr>
            <p:ph type="sldNum" sz="quarter" idx="12"/>
          </p:nvPr>
        </p:nvSpPr>
        <p:spPr>
          <a:xfrm>
            <a:off x="7943850" y="6487970"/>
            <a:ext cx="1143000" cy="365125"/>
          </a:xfrm>
        </p:spPr>
        <p:txBody>
          <a:bodyPr/>
          <a:lstStyle/>
          <a:p>
            <a:r>
              <a:rPr lang="en-US" altLang="zh-CN"/>
              <a:t>36</a:t>
            </a:r>
            <a:endParaRPr lang="zh-CN" altLang="en-US"/>
          </a:p>
        </p:txBody>
      </p:sp>
      <p:pic>
        <p:nvPicPr>
          <p:cNvPr id="369" name="Google Shape;369;p36"/>
          <p:cNvPicPr preferRelativeResize="0"/>
          <p:nvPr/>
        </p:nvPicPr>
        <p:blipFill rotWithShape="1">
          <a:blip r:embed="rId3">
            <a:alphaModFix/>
          </a:blip>
          <a:srcRect/>
          <a:stretch/>
        </p:blipFill>
        <p:spPr>
          <a:xfrm>
            <a:off x="1314781" y="2100072"/>
            <a:ext cx="6514438" cy="4184841"/>
          </a:xfrm>
          <a:prstGeom prst="rect">
            <a:avLst/>
          </a:prstGeom>
          <a:noFill/>
          <a:ln>
            <a:noFill/>
          </a:ln>
        </p:spPr>
      </p:pic>
      <p:sp>
        <p:nvSpPr>
          <p:cNvPr id="370" name="Google Shape;370;p36"/>
          <p:cNvSpPr txBox="1"/>
          <p:nvPr/>
        </p:nvSpPr>
        <p:spPr>
          <a:xfrm>
            <a:off x="8472458" y="6217622"/>
            <a:ext cx="548700" cy="5247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ltLang="zh-CN" sz="1200" b="0" i="0" u="none" strike="noStrike" cap="none">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36</a:t>
            </a:fld>
            <a:endParaRPr sz="1200" b="0" i="0" u="none" strike="noStrike" cap="none" dirty="0">
              <a:solidFill>
                <a:srgbClr val="888888"/>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37"/>
          <p:cNvSpPr txBox="1">
            <a:spLocks noGrp="1"/>
          </p:cNvSpPr>
          <p:nvPr>
            <p:ph type="title"/>
          </p:nvPr>
        </p:nvSpPr>
        <p:spPr>
          <a:xfrm>
            <a:off x="628650" y="146842"/>
            <a:ext cx="7886700" cy="795267"/>
          </a:xfrm>
          <a:noFill/>
          <a:ln>
            <a:noFill/>
          </a:ln>
        </p:spPr>
        <p:txBody>
          <a:bodyPr spcFirstLastPara="1" wrap="square" lIns="91425" tIns="45700" rIns="91425" bIns="45700" anchor="ctr" anchorCtr="0">
            <a:noAutofit/>
          </a:bodyPr>
          <a:lstStyle/>
          <a:p>
            <a:pPr lvl="0"/>
            <a:r>
              <a:rPr lang="vi-VN" altLang="zh-CN"/>
              <a:t>2.4. Các phương pháp đo (3)</a:t>
            </a:r>
            <a:endParaRPr lang="vi-VN"/>
          </a:p>
        </p:txBody>
      </p:sp>
      <p:sp>
        <p:nvSpPr>
          <p:cNvPr id="376" name="Google Shape;376;p37"/>
          <p:cNvSpPr txBox="1">
            <a:spLocks noGrp="1"/>
          </p:cNvSpPr>
          <p:nvPr>
            <p:ph idx="1"/>
          </p:nvPr>
        </p:nvSpPr>
        <p:spPr>
          <a:xfrm>
            <a:off x="628650" y="1093788"/>
            <a:ext cx="4153212" cy="5200962"/>
          </a:xfrm>
          <a:noFill/>
          <a:ln>
            <a:noFill/>
          </a:ln>
        </p:spPr>
        <p:txBody>
          <a:bodyPr spcFirstLastPara="1" wrap="square" lIns="91425" tIns="45700" rIns="91425" bIns="45700" anchor="t" anchorCtr="0">
            <a:noAutofit/>
          </a:bodyPr>
          <a:lstStyle/>
          <a:p>
            <a:pPr lvl="0"/>
            <a:r>
              <a:rPr lang="vi-VN" altLang="zh-CN" dirty="0">
                <a:sym typeface="Times New Roman"/>
              </a:rPr>
              <a:t>b) Branch Coverage:</a:t>
            </a:r>
            <a:endParaRPr lang="vi-VN" dirty="0">
              <a:sym typeface="Times New Roman"/>
            </a:endParaRPr>
          </a:p>
          <a:p>
            <a:pPr lvl="0"/>
            <a:r>
              <a:rPr lang="vi-VN" altLang="zh-CN" dirty="0">
                <a:sym typeface="Times New Roman"/>
              </a:rPr>
              <a:t>Branch Coverage đảm bảo rằng tất cả các nhánh chương trình trong mã nguồn đã được kiểm tra ít nhất một lần.</a:t>
            </a:r>
            <a:endParaRPr lang="vi-VN" dirty="0">
              <a:sym typeface="Times New Roman"/>
            </a:endParaRPr>
          </a:p>
          <a:p>
            <a:pPr marL="0" lvl="0" indent="0">
              <a:buNone/>
            </a:pPr>
            <a:r>
              <a:rPr lang="vi-VN" altLang="zh-CN" sz="2000" dirty="0">
                <a:latin typeface="Courier New" panose="02070309020205020404" pitchFamily="49" charset="0"/>
                <a:cs typeface="Courier New" panose="02070309020205020404" pitchFamily="49" charset="0"/>
                <a:sym typeface="Courier New"/>
              </a:rPr>
              <a:t>if(A) F1();</a:t>
            </a:r>
            <a:endParaRPr lang="vi-VN" sz="2000" dirty="0">
              <a:latin typeface="Courier New" panose="02070309020205020404" pitchFamily="49" charset="0"/>
              <a:cs typeface="Courier New" panose="02070309020205020404" pitchFamily="49" charset="0"/>
            </a:endParaRPr>
          </a:p>
          <a:p>
            <a:pPr marL="0" lvl="0" indent="0">
              <a:buNone/>
            </a:pPr>
            <a:r>
              <a:rPr lang="vi-VN" altLang="zh-CN" sz="2000" dirty="0">
                <a:latin typeface="Courier New" panose="02070309020205020404" pitchFamily="49" charset="0"/>
                <a:cs typeface="Courier New" panose="02070309020205020404" pitchFamily="49" charset="0"/>
                <a:sym typeface="Courier New"/>
              </a:rPr>
              <a:t>else  F2();</a:t>
            </a:r>
            <a:endParaRPr lang="vi-VN" sz="2000" dirty="0">
              <a:latin typeface="Courier New" panose="02070309020205020404" pitchFamily="49" charset="0"/>
              <a:cs typeface="Courier New" panose="02070309020205020404" pitchFamily="49" charset="0"/>
            </a:endParaRPr>
          </a:p>
          <a:p>
            <a:pPr marL="0" lvl="0" indent="0">
              <a:buNone/>
            </a:pPr>
            <a:r>
              <a:rPr lang="vi-VN" altLang="zh-CN" sz="2000" dirty="0">
                <a:latin typeface="Courier New" panose="02070309020205020404" pitchFamily="49" charset="0"/>
                <a:cs typeface="Courier New" panose="02070309020205020404" pitchFamily="49" charset="0"/>
                <a:sym typeface="Courier New"/>
              </a:rPr>
              <a:t>if(B) F3()</a:t>
            </a:r>
            <a:endParaRPr lang="vi-VN" sz="2000" dirty="0">
              <a:latin typeface="Courier New" panose="02070309020205020404" pitchFamily="49" charset="0"/>
              <a:cs typeface="Courier New" panose="02070309020205020404" pitchFamily="49" charset="0"/>
            </a:endParaRPr>
          </a:p>
          <a:p>
            <a:pPr marL="0" lvl="0" indent="0">
              <a:buNone/>
            </a:pPr>
            <a:r>
              <a:rPr lang="vi-VN" altLang="zh-CN" sz="2000" dirty="0">
                <a:latin typeface="Courier New" panose="02070309020205020404" pitchFamily="49" charset="0"/>
                <a:cs typeface="Courier New" panose="02070309020205020404" pitchFamily="49" charset="0"/>
                <a:sym typeface="Courier New"/>
              </a:rPr>
              <a:t>else  F4();</a:t>
            </a:r>
            <a:endParaRPr lang="vi-VN" sz="2000" dirty="0">
              <a:latin typeface="Courier New" panose="02070309020205020404" pitchFamily="49" charset="0"/>
              <a:cs typeface="Courier New" panose="02070309020205020404" pitchFamily="49" charset="0"/>
              <a:sym typeface="Courier New"/>
            </a:endParaRPr>
          </a:p>
          <a:p>
            <a:pPr lvl="0"/>
            <a:r>
              <a:rPr lang="vi-VN" altLang="zh-CN" dirty="0">
                <a:sym typeface="Times New Roman"/>
              </a:rPr>
              <a:t>Test Case: </a:t>
            </a:r>
            <a:r>
              <a:rPr lang="vi-VN" altLang="zh-CN" dirty="0">
                <a:sym typeface="Courier New"/>
              </a:rPr>
              <a:t>A = B = 1</a:t>
            </a:r>
            <a:endParaRPr lang="vi-VN" dirty="0"/>
          </a:p>
          <a:p>
            <a:pPr lvl="0"/>
            <a:r>
              <a:rPr lang="vi-VN" altLang="zh-CN" dirty="0">
                <a:sym typeface="Times New Roman"/>
              </a:rPr>
              <a:t>Và test case: </a:t>
            </a:r>
            <a:r>
              <a:rPr lang="vi-VN" altLang="zh-CN" dirty="0">
                <a:sym typeface="Courier New"/>
              </a:rPr>
              <a:t>A = B = 0</a:t>
            </a:r>
            <a:endParaRPr lang="vi-VN" dirty="0">
              <a:sym typeface="Courier New"/>
            </a:endParaRPr>
          </a:p>
          <a:p>
            <a:pPr lvl="0"/>
            <a:r>
              <a:rPr lang="vi-VN" altLang="zh-CN" dirty="0">
                <a:sym typeface="Times New Roman"/>
              </a:rPr>
              <a:t>Sẽ giúp độ bao phủ đạt 100%</a:t>
            </a:r>
            <a:endParaRPr lang="vi-VN" dirty="0"/>
          </a:p>
          <a:p>
            <a:pPr lvl="0"/>
            <a:endParaRPr lang="vi-VN" dirty="0">
              <a:sym typeface="Courier New"/>
            </a:endParaRPr>
          </a:p>
          <a:p>
            <a:pPr lvl="0"/>
            <a:endParaRPr lang="vi-VN" dirty="0"/>
          </a:p>
        </p:txBody>
      </p:sp>
      <p:sp>
        <p:nvSpPr>
          <p:cNvPr id="378" name="Google Shape;378;p37"/>
          <p:cNvSpPr txBox="1"/>
          <p:nvPr/>
        </p:nvSpPr>
        <p:spPr>
          <a:xfrm>
            <a:off x="4938700" y="1222350"/>
            <a:ext cx="3893700" cy="5072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ourier New"/>
              <a:buNone/>
            </a:pPr>
            <a:r>
              <a:rPr lang="zh-CN" sz="2200" b="0" i="0" u="none" strike="noStrike" cap="none" dirty="0">
                <a:solidFill>
                  <a:schemeClr val="dk1"/>
                </a:solidFill>
                <a:latin typeface="Courier New"/>
                <a:ea typeface="Courier New"/>
                <a:cs typeface="Courier New"/>
                <a:sym typeface="Courier New"/>
              </a:rPr>
              <a:t>if (A &amp;&amp; (B || F1()))</a:t>
            </a:r>
            <a:endParaRPr sz="2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Courier New"/>
              <a:buNone/>
            </a:pPr>
            <a:r>
              <a:rPr lang="zh-CN" sz="2200" b="0" i="0" u="none" strike="noStrike" cap="none" dirty="0">
                <a:solidFill>
                  <a:schemeClr val="dk1"/>
                </a:solidFill>
                <a:latin typeface="Courier New"/>
                <a:ea typeface="Courier New"/>
                <a:cs typeface="Courier New"/>
                <a:sym typeface="Courier New"/>
              </a:rPr>
              <a:t>  F2(); </a:t>
            </a:r>
            <a:endParaRPr sz="2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Courier New"/>
              <a:buNone/>
            </a:pPr>
            <a:r>
              <a:rPr lang="zh-CN" sz="2200" b="0" i="0" u="none" strike="noStrike" cap="none" dirty="0">
                <a:solidFill>
                  <a:schemeClr val="dk1"/>
                </a:solidFill>
                <a:latin typeface="Courier New"/>
                <a:ea typeface="Courier New"/>
                <a:cs typeface="Courier New"/>
                <a:sym typeface="Courier New"/>
              </a:rPr>
              <a:t>else </a:t>
            </a:r>
            <a:endParaRPr sz="2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Courier New"/>
              <a:buNone/>
            </a:pPr>
            <a:r>
              <a:rPr lang="zh-CN" sz="2200" b="0" i="0" u="none" strike="noStrike" cap="none" dirty="0">
                <a:solidFill>
                  <a:schemeClr val="dk1"/>
                </a:solidFill>
                <a:latin typeface="Courier New"/>
                <a:ea typeface="Courier New"/>
                <a:cs typeface="Courier New"/>
                <a:sym typeface="Courier New"/>
              </a:rPr>
              <a:t>  F3(); </a:t>
            </a:r>
            <a:endParaRPr sz="2200" b="0" i="0" u="none" strike="noStrike" cap="none" dirty="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2000"/>
              <a:buFont typeface="Times New Roman"/>
              <a:buNone/>
            </a:pPr>
            <a:endParaRPr sz="2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000"/>
              <a:buFont typeface="Times New Roman"/>
              <a:buNone/>
            </a:pPr>
            <a:endParaRPr sz="2200" b="0" i="0" u="none" strike="noStrike" cap="none" dirty="0">
              <a:solidFill>
                <a:srgbClr val="000000"/>
              </a:solidFill>
              <a:latin typeface="Arial"/>
              <a:ea typeface="Arial"/>
              <a:cs typeface="Arial"/>
              <a:sym typeface="Arial"/>
            </a:endParaRPr>
          </a:p>
          <a:p>
            <a:pPr marL="342900" marR="0" lvl="0" indent="-342900" algn="l" rtl="0">
              <a:lnSpc>
                <a:spcPct val="80000"/>
              </a:lnSpc>
              <a:spcBef>
                <a:spcPts val="400"/>
              </a:spcBef>
              <a:spcAft>
                <a:spcPts val="0"/>
              </a:spcAft>
              <a:buClr>
                <a:schemeClr val="dk1"/>
              </a:buClr>
              <a:buSzPts val="1100"/>
              <a:buFont typeface="Arial"/>
              <a:buNone/>
            </a:pPr>
            <a:r>
              <a:rPr lang="zh-CN" sz="2200" b="0" i="0" u="none" strike="noStrike" cap="none" dirty="0">
                <a:solidFill>
                  <a:schemeClr val="dk1"/>
                </a:solidFill>
                <a:latin typeface="Times New Roman"/>
                <a:ea typeface="Times New Roman"/>
                <a:cs typeface="Times New Roman"/>
                <a:sym typeface="Times New Roman"/>
              </a:rPr>
              <a:t>Test Case: </a:t>
            </a:r>
            <a:r>
              <a:rPr lang="zh-CN" sz="2200" b="0" i="0" u="none" strike="noStrike" cap="none" dirty="0">
                <a:solidFill>
                  <a:schemeClr val="dk1"/>
                </a:solidFill>
                <a:latin typeface="Courier New"/>
                <a:ea typeface="Courier New"/>
                <a:cs typeface="Courier New"/>
                <a:sym typeface="Courier New"/>
              </a:rPr>
              <a:t>A = B = 1</a:t>
            </a:r>
            <a:endParaRPr sz="2200" b="0" i="0" u="none" strike="noStrike" cap="none" dirty="0">
              <a:solidFill>
                <a:schemeClr val="dk2"/>
              </a:solidFill>
              <a:latin typeface="Arial"/>
              <a:ea typeface="Arial"/>
              <a:cs typeface="Arial"/>
              <a:sym typeface="Arial"/>
            </a:endParaRPr>
          </a:p>
          <a:p>
            <a:pPr marL="342900" marR="0" lvl="0" indent="-342900" algn="l" rtl="0">
              <a:lnSpc>
                <a:spcPct val="80000"/>
              </a:lnSpc>
              <a:spcBef>
                <a:spcPts val="400"/>
              </a:spcBef>
              <a:spcAft>
                <a:spcPts val="0"/>
              </a:spcAft>
              <a:buClr>
                <a:schemeClr val="dk1"/>
              </a:buClr>
              <a:buSzPts val="1100"/>
              <a:buFont typeface="Arial"/>
              <a:buNone/>
            </a:pPr>
            <a:r>
              <a:rPr lang="zh-CN" sz="2200" b="0" i="0" u="none" strike="noStrike" cap="none" dirty="0">
                <a:solidFill>
                  <a:schemeClr val="dk1"/>
                </a:solidFill>
                <a:latin typeface="Times New Roman"/>
                <a:ea typeface="Times New Roman"/>
                <a:cs typeface="Times New Roman"/>
                <a:sym typeface="Times New Roman"/>
              </a:rPr>
              <a:t>Và test case: </a:t>
            </a:r>
            <a:r>
              <a:rPr lang="zh-CN" sz="2200" b="0" i="0" u="none" strike="noStrike" cap="none" dirty="0">
                <a:solidFill>
                  <a:schemeClr val="dk1"/>
                </a:solidFill>
                <a:latin typeface="Courier New"/>
                <a:ea typeface="Courier New"/>
                <a:cs typeface="Courier New"/>
                <a:sym typeface="Courier New"/>
              </a:rPr>
              <a:t>A = 0</a:t>
            </a:r>
            <a:endParaRPr sz="2200" b="0" i="0" u="none" strike="noStrike" cap="none" dirty="0">
              <a:solidFill>
                <a:schemeClr val="dk1"/>
              </a:solidFill>
              <a:latin typeface="Courier New"/>
              <a:ea typeface="Courier New"/>
              <a:cs typeface="Courier New"/>
              <a:sym typeface="Courier New"/>
            </a:endParaRPr>
          </a:p>
          <a:p>
            <a:pPr marL="342900" marR="0" lvl="0" indent="-342900" algn="l" rtl="0">
              <a:lnSpc>
                <a:spcPct val="80000"/>
              </a:lnSpc>
              <a:spcBef>
                <a:spcPts val="400"/>
              </a:spcBef>
              <a:spcAft>
                <a:spcPts val="0"/>
              </a:spcAft>
              <a:buClr>
                <a:srgbClr val="000000"/>
              </a:buClr>
              <a:buSzPts val="1100"/>
              <a:buFont typeface="Arial"/>
              <a:buNone/>
            </a:pPr>
            <a:r>
              <a:rPr lang="zh-CN" sz="2200" b="0" i="0" u="none" strike="noStrike" cap="none" dirty="0">
                <a:solidFill>
                  <a:schemeClr val="dk1"/>
                </a:solidFill>
                <a:latin typeface="Times New Roman"/>
                <a:ea typeface="Times New Roman"/>
                <a:cs typeface="Times New Roman"/>
                <a:sym typeface="Times New Roman"/>
              </a:rPr>
              <a:t>Sẽ giúp độ bao phủ đạt 100%</a:t>
            </a:r>
            <a:endParaRPr sz="2200" b="0" i="0" u="none" strike="noStrike" cap="none" dirty="0">
              <a:solidFill>
                <a:schemeClr val="dk1"/>
              </a:solidFill>
              <a:latin typeface="Times New Roman"/>
              <a:ea typeface="Times New Roman"/>
              <a:cs typeface="Times New Roman"/>
              <a:sym typeface="Times New Roman"/>
            </a:endParaRPr>
          </a:p>
          <a:p>
            <a:pPr marL="342900" marR="0" lvl="0" indent="-342900" algn="l" rtl="0">
              <a:lnSpc>
                <a:spcPct val="80000"/>
              </a:lnSpc>
              <a:spcBef>
                <a:spcPts val="400"/>
              </a:spcBef>
              <a:spcAft>
                <a:spcPts val="0"/>
              </a:spcAft>
              <a:buClr>
                <a:schemeClr val="dk1"/>
              </a:buClr>
              <a:buSzPts val="1100"/>
              <a:buFont typeface="Arial"/>
              <a:buNone/>
            </a:pPr>
            <a:r>
              <a:rPr lang="zh-CN" sz="2200" b="0" i="0" u="none" strike="noStrike" cap="none" dirty="0">
                <a:solidFill>
                  <a:schemeClr val="dk1"/>
                </a:solidFill>
                <a:latin typeface="Times New Roman"/>
                <a:ea typeface="Times New Roman"/>
                <a:cs typeface="Times New Roman"/>
                <a:sym typeface="Times New Roman"/>
              </a:rPr>
              <a:t>Nhưng độ bao phủ này không đảm bảo rằng hàm F1( ) sẽ được thực thi</a:t>
            </a:r>
            <a:endParaRPr sz="2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dirty="0">
              <a:solidFill>
                <a:schemeClr val="dk1"/>
              </a:solidFill>
              <a:latin typeface="Times New Roman"/>
              <a:ea typeface="Times New Roman"/>
              <a:cs typeface="Times New Roman"/>
              <a:sym typeface="Times New Roman"/>
            </a:endParaRPr>
          </a:p>
        </p:txBody>
      </p:sp>
      <p:sp>
        <p:nvSpPr>
          <p:cNvPr id="8" name="Slide Number Placeholder 7">
            <a:extLst>
              <a:ext uri="{FF2B5EF4-FFF2-40B4-BE49-F238E27FC236}">
                <a16:creationId xmlns:a16="http://schemas.microsoft.com/office/drawing/2014/main" xmlns="" id="{23812A4E-5496-4803-BDB3-45C51A2F0575}"/>
              </a:ext>
            </a:extLst>
          </p:cNvPr>
          <p:cNvSpPr>
            <a:spLocks noGrp="1"/>
          </p:cNvSpPr>
          <p:nvPr>
            <p:ph type="sldNum" sz="quarter" idx="12"/>
          </p:nvPr>
        </p:nvSpPr>
        <p:spPr/>
        <p:txBody>
          <a:bodyPr/>
          <a:lstStyle/>
          <a:p>
            <a:r>
              <a:rPr lang="en-US" altLang="zh-CN"/>
              <a:t>37</a:t>
            </a: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3" name="Google Shape;383;p38"/>
          <p:cNvPicPr preferRelativeResize="0"/>
          <p:nvPr/>
        </p:nvPicPr>
        <p:blipFill rotWithShape="1">
          <a:blip r:embed="rId3">
            <a:alphaModFix/>
          </a:blip>
          <a:srcRect/>
          <a:stretch/>
        </p:blipFill>
        <p:spPr>
          <a:xfrm>
            <a:off x="1643062" y="2512397"/>
            <a:ext cx="5857875" cy="3705225"/>
          </a:xfrm>
          <a:prstGeom prst="rect">
            <a:avLst/>
          </a:prstGeom>
          <a:noFill/>
          <a:ln>
            <a:noFill/>
          </a:ln>
        </p:spPr>
      </p:pic>
      <p:sp>
        <p:nvSpPr>
          <p:cNvPr id="384" name="Google Shape;384;p38"/>
          <p:cNvSpPr txBox="1">
            <a:spLocks noGrp="1"/>
          </p:cNvSpPr>
          <p:nvPr>
            <p:ph type="title"/>
          </p:nvPr>
        </p:nvSpPr>
        <p:spPr>
          <a:xfrm>
            <a:off x="628650" y="146842"/>
            <a:ext cx="7886700" cy="795267"/>
          </a:xfrm>
          <a:noFill/>
          <a:ln>
            <a:noFill/>
          </a:ln>
        </p:spPr>
        <p:txBody>
          <a:bodyPr spcFirstLastPara="1" wrap="square" lIns="91425" tIns="45700" rIns="91425" bIns="45700" anchor="ctr" anchorCtr="0">
            <a:noAutofit/>
          </a:bodyPr>
          <a:lstStyle/>
          <a:p>
            <a:pPr lvl="0"/>
            <a:r>
              <a:rPr lang="vi-VN" altLang="zh-CN" dirty="0"/>
              <a:t>2.4. Các phương pháp đo (4)</a:t>
            </a:r>
            <a:endParaRPr lang="vi-VN" dirty="0"/>
          </a:p>
        </p:txBody>
      </p:sp>
      <p:sp>
        <p:nvSpPr>
          <p:cNvPr id="385" name="Google Shape;385;p38"/>
          <p:cNvSpPr txBox="1">
            <a:spLocks noGrp="1"/>
          </p:cNvSpPr>
          <p:nvPr>
            <p:ph idx="1"/>
          </p:nvPr>
        </p:nvSpPr>
        <p:spPr>
          <a:xfrm>
            <a:off x="628650" y="1094509"/>
            <a:ext cx="7886700" cy="4982442"/>
          </a:xfrm>
          <a:noFill/>
          <a:ln>
            <a:noFill/>
          </a:ln>
        </p:spPr>
        <p:txBody>
          <a:bodyPr spcFirstLastPara="1" wrap="square" lIns="91425" tIns="45700" rIns="91425" bIns="45700" anchor="t" anchorCtr="0">
            <a:noAutofit/>
          </a:bodyPr>
          <a:lstStyle/>
          <a:p>
            <a:pPr lvl="0"/>
            <a:r>
              <a:rPr lang="vi-VN" altLang="zh-CN" dirty="0">
                <a:sym typeface="Times New Roman"/>
              </a:rPr>
              <a:t>Ở ví dụ này, để Branch Coverage đạt 100%, chúng ta cần thực thi ba test case với n &lt; 0 (màu xanh dương), n &gt; 0 (màu xanh lá) và n = 0 (màu vàng)</a:t>
            </a:r>
            <a:endParaRPr lang="vi-VN" dirty="0">
              <a:sym typeface="Times New Roman"/>
            </a:endParaRPr>
          </a:p>
          <a:p>
            <a:pPr lvl="0"/>
            <a:endParaRPr lang="vi-VN" dirty="0">
              <a:sym typeface="Times New Roman"/>
            </a:endParaRPr>
          </a:p>
        </p:txBody>
      </p:sp>
      <p:sp>
        <p:nvSpPr>
          <p:cNvPr id="7" name="Slide Number Placeholder 6">
            <a:extLst>
              <a:ext uri="{FF2B5EF4-FFF2-40B4-BE49-F238E27FC236}">
                <a16:creationId xmlns:a16="http://schemas.microsoft.com/office/drawing/2014/main" xmlns="" id="{205C4BF7-2CFB-44CD-A934-52E5E6C95111}"/>
              </a:ext>
            </a:extLst>
          </p:cNvPr>
          <p:cNvSpPr>
            <a:spLocks noGrp="1"/>
          </p:cNvSpPr>
          <p:nvPr>
            <p:ph type="sldNum" sz="quarter" idx="12"/>
          </p:nvPr>
        </p:nvSpPr>
        <p:spPr>
          <a:xfrm>
            <a:off x="7943850" y="6487970"/>
            <a:ext cx="1143000" cy="365125"/>
          </a:xfrm>
        </p:spPr>
        <p:txBody>
          <a:bodyPr/>
          <a:lstStyle/>
          <a:p>
            <a:r>
              <a:rPr lang="en-US" altLang="zh-CN"/>
              <a:t>38</a:t>
            </a: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pic>
        <p:nvPicPr>
          <p:cNvPr id="392" name="Google Shape;392;p39"/>
          <p:cNvPicPr preferRelativeResize="0"/>
          <p:nvPr/>
        </p:nvPicPr>
        <p:blipFill rotWithShape="1">
          <a:blip r:embed="rId3">
            <a:alphaModFix/>
            <a:extLst>
              <a:ext uri="{BEBA8EAE-BF5A-486C-A8C5-ECC9F3942E4B}">
                <a14:imgProps xmlns:a14="http://schemas.microsoft.com/office/drawing/2010/main" xmlns="">
                  <a14:imgLayer r:embed="rId4">
                    <a14:imgEffect>
                      <a14:sharpenSoften amount="50000"/>
                    </a14:imgEffect>
                  </a14:imgLayer>
                </a14:imgProps>
              </a:ext>
            </a:extLst>
          </a:blip>
          <a:srcRect/>
          <a:stretch/>
        </p:blipFill>
        <p:spPr>
          <a:xfrm>
            <a:off x="2922544" y="1073724"/>
            <a:ext cx="6164306" cy="4320160"/>
          </a:xfrm>
          <a:prstGeom prst="rect">
            <a:avLst/>
          </a:prstGeom>
          <a:noFill/>
          <a:ln>
            <a:noFill/>
          </a:ln>
        </p:spPr>
      </p:pic>
      <p:sp>
        <p:nvSpPr>
          <p:cNvPr id="393" name="Google Shape;393;p39"/>
          <p:cNvSpPr txBox="1">
            <a:spLocks noGrp="1"/>
          </p:cNvSpPr>
          <p:nvPr>
            <p:ph type="title"/>
          </p:nvPr>
        </p:nvSpPr>
        <p:spPr>
          <a:xfrm>
            <a:off x="628650" y="146842"/>
            <a:ext cx="7886700" cy="795267"/>
          </a:xfrm>
          <a:noFill/>
          <a:ln>
            <a:noFill/>
          </a:ln>
        </p:spPr>
        <p:txBody>
          <a:bodyPr spcFirstLastPara="1" wrap="square" lIns="91425" tIns="45700" rIns="91425" bIns="45700" anchor="ctr" anchorCtr="0">
            <a:noAutofit/>
          </a:bodyPr>
          <a:lstStyle/>
          <a:p>
            <a:pPr lvl="0"/>
            <a:r>
              <a:rPr lang="vi-VN" altLang="zh-CN"/>
              <a:t>2.4. Các phương pháp đo (5)</a:t>
            </a:r>
            <a:endParaRPr lang="vi-VN"/>
          </a:p>
        </p:txBody>
      </p:sp>
      <p:sp>
        <p:nvSpPr>
          <p:cNvPr id="394" name="Google Shape;394;p39"/>
          <p:cNvSpPr txBox="1">
            <a:spLocks noGrp="1"/>
          </p:cNvSpPr>
          <p:nvPr>
            <p:ph idx="1"/>
          </p:nvPr>
        </p:nvSpPr>
        <p:spPr>
          <a:xfrm>
            <a:off x="223378" y="1073724"/>
            <a:ext cx="2699166" cy="4983162"/>
          </a:xfrm>
          <a:noFill/>
          <a:ln>
            <a:noFill/>
          </a:ln>
        </p:spPr>
        <p:txBody>
          <a:bodyPr spcFirstLastPara="1" wrap="square" lIns="91425" tIns="45700" rIns="91425" bIns="45700" anchor="t" anchorCtr="0">
            <a:noAutofit/>
          </a:bodyPr>
          <a:lstStyle/>
          <a:p>
            <a:pPr lvl="0"/>
            <a:r>
              <a:rPr lang="vi-VN" altLang="zh-CN" dirty="0">
                <a:sym typeface="Times New Roman"/>
              </a:rPr>
              <a:t>c) Path Coverage:</a:t>
            </a:r>
            <a:endParaRPr lang="vi-VN" dirty="0">
              <a:sym typeface="Times New Roman"/>
            </a:endParaRPr>
          </a:p>
          <a:p>
            <a:pPr lvl="0"/>
            <a:r>
              <a:rPr lang="vi-VN" altLang="zh-CN" dirty="0">
                <a:sym typeface="Times New Roman"/>
              </a:rPr>
              <a:t>Path Coverage đảm bảo rằng tất cả các đường chạy (là tổ hợp của các nhánh) chương trình trong mã nguồn đã được kiểm tra ít nhất một lần.</a:t>
            </a:r>
            <a:endParaRPr lang="vi-VN" dirty="0">
              <a:sym typeface="Times New Roman"/>
            </a:endParaRPr>
          </a:p>
          <a:p>
            <a:pPr lvl="0"/>
            <a:r>
              <a:rPr lang="vi-VN" altLang="zh-CN" dirty="0">
                <a:sym typeface="Times New Roman"/>
              </a:rPr>
              <a:t>Với các bộ giá trị (a, b) nào sẽ khiến độ bao phủ đạt 100%?</a:t>
            </a:r>
            <a:endParaRPr lang="vi-VN" dirty="0">
              <a:sym typeface="Times New Roman"/>
            </a:endParaRPr>
          </a:p>
          <a:p>
            <a:pPr lvl="0"/>
            <a:endParaRPr lang="vi-VN" dirty="0">
              <a:sym typeface="Times New Roman"/>
            </a:endParaRPr>
          </a:p>
          <a:p>
            <a:pPr lvl="0"/>
            <a:endParaRPr lang="vi-VN" dirty="0">
              <a:sym typeface="Times New Roman"/>
            </a:endParaRPr>
          </a:p>
        </p:txBody>
      </p:sp>
      <p:sp>
        <p:nvSpPr>
          <p:cNvPr id="7" name="Slide Number Placeholder 6">
            <a:extLst>
              <a:ext uri="{FF2B5EF4-FFF2-40B4-BE49-F238E27FC236}">
                <a16:creationId xmlns:a16="http://schemas.microsoft.com/office/drawing/2014/main" xmlns="" id="{4378F295-DE4B-417A-9462-AFA3557AAB2E}"/>
              </a:ext>
            </a:extLst>
          </p:cNvPr>
          <p:cNvSpPr>
            <a:spLocks noGrp="1"/>
          </p:cNvSpPr>
          <p:nvPr>
            <p:ph type="sldNum" sz="quarter" idx="12"/>
          </p:nvPr>
        </p:nvSpPr>
        <p:spPr/>
        <p:txBody>
          <a:bodyPr/>
          <a:lstStyle/>
          <a:p>
            <a:r>
              <a:rPr lang="en-US" altLang="zh-CN"/>
              <a:t>39</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4"/>
          <p:cNvSpPr txBox="1">
            <a:spLocks noGrp="1"/>
          </p:cNvSpPr>
          <p:nvPr>
            <p:ph type="title"/>
          </p:nvPr>
        </p:nvSpPr>
        <p:spPr>
          <a:xfrm>
            <a:off x="628650" y="146842"/>
            <a:ext cx="7886700" cy="795267"/>
          </a:xfrm>
          <a:noFill/>
          <a:ln>
            <a:noFill/>
          </a:ln>
        </p:spPr>
        <p:txBody>
          <a:bodyPr spcFirstLastPara="1" wrap="square" lIns="91425" tIns="45700" rIns="91425" bIns="45700" anchor="ctr" anchorCtr="0">
            <a:noAutofit/>
          </a:bodyPr>
          <a:lstStyle/>
          <a:p>
            <a:pPr lvl="0"/>
            <a:r>
              <a:rPr lang="en-US" altLang="zh-CN" dirty="0"/>
              <a:t>Gỡ lỗi</a:t>
            </a:r>
            <a:endParaRPr lang="en-US" dirty="0"/>
          </a:p>
        </p:txBody>
      </p:sp>
      <p:sp>
        <p:nvSpPr>
          <p:cNvPr id="114" name="Google Shape;114;p4"/>
          <p:cNvSpPr txBox="1">
            <a:spLocks noGrp="1"/>
          </p:cNvSpPr>
          <p:nvPr>
            <p:ph idx="1"/>
          </p:nvPr>
        </p:nvSpPr>
        <p:spPr>
          <a:xfrm>
            <a:off x="628650" y="942109"/>
            <a:ext cx="7886700" cy="5134842"/>
          </a:xfrm>
          <a:noFill/>
          <a:ln>
            <a:noFill/>
          </a:ln>
        </p:spPr>
        <p:txBody>
          <a:bodyPr spcFirstLastPara="1" wrap="square" lIns="91425" tIns="45700" rIns="91425" bIns="45700" anchor="t" anchorCtr="0">
            <a:noAutofit/>
          </a:bodyPr>
          <a:lstStyle/>
          <a:p>
            <a:pPr marL="0" lvl="0" indent="0">
              <a:buNone/>
            </a:pPr>
            <a:r>
              <a:rPr lang="en-US" altLang="zh-CN" dirty="0">
                <a:sym typeface="Times New Roman"/>
              </a:rPr>
              <a:t>1.1. Khái niệm</a:t>
            </a:r>
            <a:endParaRPr lang="en-US" dirty="0">
              <a:sym typeface="Times New Roman"/>
            </a:endParaRPr>
          </a:p>
          <a:p>
            <a:pPr marL="0" lvl="0" indent="0">
              <a:buNone/>
            </a:pPr>
            <a:r>
              <a:rPr lang="en-US" altLang="zh-CN" dirty="0">
                <a:sym typeface="Times New Roman"/>
              </a:rPr>
              <a:t>1.2. Phân loại lỗi</a:t>
            </a:r>
            <a:endParaRPr lang="en-US" dirty="0">
              <a:sym typeface="Times New Roman"/>
            </a:endParaRPr>
          </a:p>
          <a:p>
            <a:pPr marL="0" lvl="0" indent="0">
              <a:buNone/>
            </a:pPr>
            <a:r>
              <a:rPr lang="en-US" altLang="zh-CN" dirty="0">
                <a:sym typeface="Times New Roman"/>
              </a:rPr>
              <a:t>1.3. Quy trình gỡ lỗi</a:t>
            </a:r>
            <a:endParaRPr lang="en-US" dirty="0">
              <a:sym typeface="Times New Roman"/>
            </a:endParaRPr>
          </a:p>
          <a:p>
            <a:pPr marL="0" lvl="0" indent="0">
              <a:buNone/>
            </a:pPr>
            <a:r>
              <a:rPr lang="en-US" altLang="zh-CN" dirty="0">
                <a:sym typeface="Times New Roman"/>
              </a:rPr>
              <a:t>1.4. Lời khuyên khi gỡ lỗi</a:t>
            </a:r>
            <a:endParaRPr lang="en-US" dirty="0">
              <a:sym typeface="Times New Roman"/>
            </a:endParaRPr>
          </a:p>
          <a:p>
            <a:pPr marL="0" lvl="0" indent="0">
              <a:buNone/>
            </a:pPr>
            <a:r>
              <a:rPr lang="en-US" altLang="zh-CN" dirty="0">
                <a:sym typeface="Times New Roman"/>
              </a:rPr>
              <a:t>1.5. Gdb</a:t>
            </a:r>
            <a:endParaRPr lang="en-US" dirty="0">
              <a:sym typeface="Times New Roman"/>
            </a:endParaRPr>
          </a:p>
        </p:txBody>
      </p:sp>
      <p:sp>
        <p:nvSpPr>
          <p:cNvPr id="13" name="Slide Number Placeholder 12">
            <a:extLst>
              <a:ext uri="{FF2B5EF4-FFF2-40B4-BE49-F238E27FC236}">
                <a16:creationId xmlns:a16="http://schemas.microsoft.com/office/drawing/2014/main" xmlns="" id="{699B5F96-866A-4670-A658-513F9486AEFF}"/>
              </a:ext>
            </a:extLst>
          </p:cNvPr>
          <p:cNvSpPr>
            <a:spLocks noGrp="1"/>
          </p:cNvSpPr>
          <p:nvPr>
            <p:ph type="sldNum" sz="quarter" idx="12"/>
          </p:nvPr>
        </p:nvSpPr>
        <p:spPr>
          <a:xfrm>
            <a:off x="7943850" y="6487970"/>
            <a:ext cx="1143000" cy="365125"/>
          </a:xfrm>
        </p:spPr>
        <p:txBody>
          <a:bodyPr/>
          <a:lstStyle/>
          <a:p>
            <a:r>
              <a:rPr lang="en-US" altLang="zh-CN"/>
              <a:t>4</a:t>
            </a: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585E2EFF-7606-4B0E-998D-190EBFB2679F}"/>
              </a:ext>
            </a:extLst>
          </p:cNvPr>
          <p:cNvSpPr>
            <a:spLocks noGrp="1"/>
          </p:cNvSpPr>
          <p:nvPr>
            <p:ph type="title"/>
          </p:nvPr>
        </p:nvSpPr>
        <p:spPr>
          <a:xfrm>
            <a:off x="628650" y="146842"/>
            <a:ext cx="7886700" cy="795267"/>
          </a:xfrm>
        </p:spPr>
        <p:txBody>
          <a:bodyPr/>
          <a:lstStyle/>
          <a:p>
            <a:r>
              <a:rPr lang="en-US" dirty="0"/>
              <a:t>3. </a:t>
            </a:r>
            <a:r>
              <a:rPr lang="en-US" dirty="0" err="1"/>
              <a:t>Tinh</a:t>
            </a:r>
            <a:r>
              <a:rPr lang="en-US" dirty="0"/>
              <a:t> </a:t>
            </a:r>
            <a:r>
              <a:rPr lang="en-US" dirty="0" err="1"/>
              <a:t>chỉnh</a:t>
            </a:r>
            <a:r>
              <a:rPr lang="en-US" dirty="0"/>
              <a:t> </a:t>
            </a:r>
            <a:r>
              <a:rPr lang="en-US" dirty="0" err="1"/>
              <a:t>mã</a:t>
            </a:r>
            <a:r>
              <a:rPr lang="en-US" dirty="0"/>
              <a:t> </a:t>
            </a:r>
            <a:r>
              <a:rPr lang="en-US" dirty="0" err="1"/>
              <a:t>nguồn</a:t>
            </a:r>
            <a:endParaRPr lang="en-US" dirty="0"/>
          </a:p>
        </p:txBody>
      </p:sp>
      <p:sp>
        <p:nvSpPr>
          <p:cNvPr id="7" name="Text Placeholder 6">
            <a:extLst>
              <a:ext uri="{FF2B5EF4-FFF2-40B4-BE49-F238E27FC236}">
                <a16:creationId xmlns:a16="http://schemas.microsoft.com/office/drawing/2014/main" xmlns="" id="{217B1032-9B7D-481A-9DCB-F568A66BE11C}"/>
              </a:ext>
            </a:extLst>
          </p:cNvPr>
          <p:cNvSpPr>
            <a:spLocks noGrp="1"/>
          </p:cNvSpPr>
          <p:nvPr>
            <p:ph idx="1"/>
          </p:nvPr>
        </p:nvSpPr>
        <p:spPr>
          <a:xfrm>
            <a:off x="628650" y="1094509"/>
            <a:ext cx="7886700" cy="4982442"/>
          </a:xfrm>
        </p:spPr>
        <p:txBody>
          <a:bodyPr/>
          <a:lstStyle/>
          <a:p>
            <a:pPr marL="0" indent="0">
              <a:buNone/>
            </a:pPr>
            <a:r>
              <a:rPr lang="en-US" dirty="0"/>
              <a:t>3.1. </a:t>
            </a:r>
            <a:r>
              <a:rPr lang="en-US" dirty="0" err="1"/>
              <a:t>Hiệu</a:t>
            </a:r>
            <a:r>
              <a:rPr lang="en-US" dirty="0"/>
              <a:t> </a:t>
            </a:r>
            <a:r>
              <a:rPr lang="en-US" dirty="0" err="1"/>
              <a:t>năng</a:t>
            </a:r>
            <a:endParaRPr lang="en-US" dirty="0"/>
          </a:p>
          <a:p>
            <a:pPr marL="0" indent="0">
              <a:buNone/>
            </a:pPr>
            <a:r>
              <a:rPr lang="en-US" dirty="0"/>
              <a:t>3.2. </a:t>
            </a:r>
            <a:r>
              <a:rPr lang="en-US" dirty="0" err="1"/>
              <a:t>Các</a:t>
            </a:r>
            <a:r>
              <a:rPr lang="en-US" dirty="0"/>
              <a:t> </a:t>
            </a:r>
            <a:r>
              <a:rPr lang="en-US" dirty="0" err="1"/>
              <a:t>phư</a:t>
            </a:r>
            <a:r>
              <a:rPr lang="vi-VN" dirty="0"/>
              <a:t>ơ</a:t>
            </a:r>
            <a:r>
              <a:rPr lang="en-US" dirty="0"/>
              <a:t>ng </a:t>
            </a:r>
            <a:r>
              <a:rPr lang="en-US" dirty="0" err="1"/>
              <a:t>pháp</a:t>
            </a:r>
            <a:endParaRPr lang="en-US" dirty="0"/>
          </a:p>
          <a:p>
            <a:pPr marL="0" indent="0">
              <a:buNone/>
            </a:pPr>
            <a:r>
              <a:rPr lang="en-US" dirty="0"/>
              <a:t>3.3. </a:t>
            </a:r>
            <a:r>
              <a:rPr lang="en-US" dirty="0" err="1"/>
              <a:t>Kết</a:t>
            </a:r>
            <a:r>
              <a:rPr lang="en-US" dirty="0"/>
              <a:t> </a:t>
            </a:r>
            <a:r>
              <a:rPr lang="en-US" dirty="0" err="1"/>
              <a:t>luận</a:t>
            </a:r>
            <a:endParaRPr lang="en-US" dirty="0"/>
          </a:p>
        </p:txBody>
      </p:sp>
      <p:sp>
        <p:nvSpPr>
          <p:cNvPr id="10" name="Slide Number Placeholder 9">
            <a:extLst>
              <a:ext uri="{FF2B5EF4-FFF2-40B4-BE49-F238E27FC236}">
                <a16:creationId xmlns:a16="http://schemas.microsoft.com/office/drawing/2014/main" xmlns="" id="{35507D2C-022B-4647-B87F-E6524B84C95D}"/>
              </a:ext>
            </a:extLst>
          </p:cNvPr>
          <p:cNvSpPr>
            <a:spLocks noGrp="1"/>
          </p:cNvSpPr>
          <p:nvPr>
            <p:ph type="sldNum" sz="quarter" idx="12"/>
          </p:nvPr>
        </p:nvSpPr>
        <p:spPr/>
        <p:txBody>
          <a:bodyPr/>
          <a:lstStyle/>
          <a:p>
            <a:r>
              <a:rPr lang="en-US" altLang="zh-CN"/>
              <a:t>40</a:t>
            </a:r>
            <a:endParaRPr lang="zh-CN" altLang="en-US"/>
          </a:p>
        </p:txBody>
      </p:sp>
    </p:spTree>
    <p:extLst>
      <p:ext uri="{BB962C8B-B14F-4D97-AF65-F5344CB8AC3E}">
        <p14:creationId xmlns:p14="http://schemas.microsoft.com/office/powerpoint/2010/main" xmlns="" val="42818656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3" name="Google Shape;393;p39"/>
          <p:cNvSpPr txBox="1">
            <a:spLocks noGrp="1"/>
          </p:cNvSpPr>
          <p:nvPr>
            <p:ph type="title"/>
          </p:nvPr>
        </p:nvSpPr>
        <p:spPr>
          <a:xfrm>
            <a:off x="628650" y="146842"/>
            <a:ext cx="7886700" cy="795267"/>
          </a:xfrm>
          <a:noFill/>
          <a:ln>
            <a:noFill/>
          </a:ln>
        </p:spPr>
        <p:txBody>
          <a:bodyPr spcFirstLastPara="1" wrap="square" lIns="91425" tIns="45700" rIns="91425" bIns="45700" anchor="ctr" anchorCtr="0">
            <a:noAutofit/>
          </a:bodyPr>
          <a:lstStyle/>
          <a:p>
            <a:pPr lvl="0"/>
            <a:r>
              <a:rPr lang="en-US" altLang="zh-CN" dirty="0"/>
              <a:t>3.1. </a:t>
            </a:r>
            <a:r>
              <a:rPr lang="en-US" altLang="zh-CN" dirty="0" err="1"/>
              <a:t>Hiệu</a:t>
            </a:r>
            <a:r>
              <a:rPr lang="en-US" altLang="zh-CN" dirty="0"/>
              <a:t> </a:t>
            </a:r>
            <a:r>
              <a:rPr lang="en-US" altLang="zh-CN" dirty="0" err="1"/>
              <a:t>năng</a:t>
            </a:r>
            <a:endParaRPr lang="en-US" dirty="0"/>
          </a:p>
        </p:txBody>
      </p:sp>
      <p:sp>
        <p:nvSpPr>
          <p:cNvPr id="394" name="Google Shape;394;p39"/>
          <p:cNvSpPr txBox="1">
            <a:spLocks noGrp="1"/>
          </p:cNvSpPr>
          <p:nvPr>
            <p:ph idx="1"/>
          </p:nvPr>
        </p:nvSpPr>
        <p:spPr>
          <a:xfrm>
            <a:off x="628650" y="1094509"/>
            <a:ext cx="7886700" cy="4982442"/>
          </a:xfrm>
          <a:noFill/>
          <a:ln>
            <a:noFill/>
          </a:ln>
        </p:spPr>
        <p:txBody>
          <a:bodyPr spcFirstLastPara="1" wrap="square" lIns="91425" tIns="45700" rIns="91425" bIns="45700" anchor="t" anchorCtr="0">
            <a:noAutofit/>
          </a:bodyPr>
          <a:lstStyle/>
          <a:p>
            <a:r>
              <a:rPr lang="en-US" sz="2000" dirty="0"/>
              <a:t>Sau </a:t>
            </a:r>
            <a:r>
              <a:rPr lang="en-US" sz="2000" dirty="0" err="1"/>
              <a:t>khi</a:t>
            </a:r>
            <a:r>
              <a:rPr lang="en-US" sz="2000" dirty="0"/>
              <a:t> </a:t>
            </a:r>
            <a:r>
              <a:rPr lang="en-US" sz="2000" dirty="0" err="1"/>
              <a:t>áp</a:t>
            </a:r>
            <a:r>
              <a:rPr lang="en-US" sz="2000" dirty="0"/>
              <a:t> </a:t>
            </a:r>
            <a:r>
              <a:rPr lang="en-US" sz="2000" dirty="0" err="1"/>
              <a:t>dụng</a:t>
            </a:r>
            <a:r>
              <a:rPr lang="en-US" sz="2000" dirty="0"/>
              <a:t> </a:t>
            </a:r>
            <a:r>
              <a:rPr lang="en-US" sz="2000" dirty="0" err="1"/>
              <a:t>các</a:t>
            </a:r>
            <a:r>
              <a:rPr lang="en-US" sz="2000" dirty="0"/>
              <a:t> </a:t>
            </a:r>
            <a:r>
              <a:rPr lang="en-US" sz="2000" dirty="0" err="1"/>
              <a:t>kỹ</a:t>
            </a:r>
            <a:r>
              <a:rPr lang="en-US" sz="2000" dirty="0"/>
              <a:t> </a:t>
            </a:r>
            <a:r>
              <a:rPr lang="en-US" sz="2000" dirty="0" err="1"/>
              <a:t>thuật</a:t>
            </a:r>
            <a:r>
              <a:rPr lang="en-US" sz="2000" dirty="0"/>
              <a:t> </a:t>
            </a:r>
            <a:r>
              <a:rPr lang="en-US" sz="2000" dirty="0" err="1"/>
              <a:t>xây</a:t>
            </a:r>
            <a:r>
              <a:rPr lang="en-US" sz="2000" dirty="0"/>
              <a:t> </a:t>
            </a:r>
            <a:r>
              <a:rPr lang="en-US" sz="2000" dirty="0" err="1"/>
              <a:t>dựng</a:t>
            </a:r>
            <a:r>
              <a:rPr lang="en-US" sz="2000" dirty="0"/>
              <a:t> CT PM:</a:t>
            </a:r>
          </a:p>
          <a:p>
            <a:r>
              <a:rPr lang="en-US" sz="2000" dirty="0"/>
              <a:t>CT </a:t>
            </a:r>
            <a:r>
              <a:rPr lang="en-US" sz="2000" dirty="0" err="1"/>
              <a:t>đã</a:t>
            </a:r>
            <a:r>
              <a:rPr lang="en-US" sz="2000" dirty="0"/>
              <a:t> </a:t>
            </a:r>
            <a:r>
              <a:rPr lang="en-US" sz="2000" dirty="0" err="1"/>
              <a:t>có</a:t>
            </a:r>
            <a:r>
              <a:rPr lang="en-US" sz="2000" dirty="0"/>
              <a:t> </a:t>
            </a:r>
            <a:r>
              <a:rPr lang="en-US" sz="2000" dirty="0" err="1"/>
              <a:t>tốc</a:t>
            </a:r>
            <a:r>
              <a:rPr lang="en-US" sz="2000" dirty="0"/>
              <a:t> </a:t>
            </a:r>
            <a:r>
              <a:rPr lang="en-US" sz="2000" dirty="0" err="1"/>
              <a:t>độ</a:t>
            </a:r>
            <a:r>
              <a:rPr lang="en-US" sz="2000" dirty="0"/>
              <a:t> </a:t>
            </a:r>
            <a:r>
              <a:rPr lang="en-US" sz="2000" dirty="0" err="1"/>
              <a:t>đủ</a:t>
            </a:r>
            <a:r>
              <a:rPr lang="en-US" sz="2000" dirty="0"/>
              <a:t> </a:t>
            </a:r>
            <a:r>
              <a:rPr lang="en-US" sz="2000" dirty="0" err="1"/>
              <a:t>nhanh</a:t>
            </a:r>
            <a:endParaRPr lang="en-US" sz="2000" dirty="0"/>
          </a:p>
          <a:p>
            <a:pPr lvl="1"/>
            <a:r>
              <a:rPr lang="en-US" sz="2000" dirty="0" err="1"/>
              <a:t>Không</a:t>
            </a:r>
            <a:r>
              <a:rPr lang="en-US" sz="2000" dirty="0"/>
              <a:t> </a:t>
            </a:r>
            <a:r>
              <a:rPr lang="en-US" sz="2000" dirty="0" err="1"/>
              <a:t>nhất</a:t>
            </a:r>
            <a:r>
              <a:rPr lang="en-US" sz="2000" dirty="0"/>
              <a:t> </a:t>
            </a:r>
            <a:r>
              <a:rPr lang="en-US" sz="2000" dirty="0" err="1"/>
              <a:t>thiết</a:t>
            </a:r>
            <a:r>
              <a:rPr lang="en-US" sz="2000" dirty="0"/>
              <a:t> </a:t>
            </a:r>
            <a:r>
              <a:rPr lang="en-US" sz="2000" dirty="0" err="1"/>
              <a:t>phải</a:t>
            </a:r>
            <a:r>
              <a:rPr lang="en-US" sz="2000" dirty="0"/>
              <a:t> </a:t>
            </a:r>
            <a:r>
              <a:rPr lang="en-US" sz="2000" dirty="0" err="1"/>
              <a:t>quan</a:t>
            </a:r>
            <a:r>
              <a:rPr lang="en-US" sz="2000" dirty="0"/>
              <a:t> </a:t>
            </a:r>
            <a:r>
              <a:rPr lang="en-US" sz="2000" dirty="0" err="1"/>
              <a:t>tâm</a:t>
            </a:r>
            <a:r>
              <a:rPr lang="en-US" sz="2000" dirty="0"/>
              <a:t> </a:t>
            </a:r>
            <a:r>
              <a:rPr lang="en-US" sz="2000" dirty="0" err="1"/>
              <a:t>đến</a:t>
            </a:r>
            <a:r>
              <a:rPr lang="en-US" sz="2000" dirty="0"/>
              <a:t> </a:t>
            </a:r>
            <a:r>
              <a:rPr lang="en-US" sz="2000" dirty="0" err="1"/>
              <a:t>viêc</a:t>
            </a:r>
            <a:r>
              <a:rPr lang="en-US" sz="2000" dirty="0"/>
              <a:t> </a:t>
            </a:r>
            <a:r>
              <a:rPr lang="en-US" sz="2000" dirty="0" err="1"/>
              <a:t>tối</a:t>
            </a:r>
            <a:r>
              <a:rPr lang="en-US" sz="2000" dirty="0"/>
              <a:t> </a:t>
            </a:r>
            <a:r>
              <a:rPr lang="en-US" sz="2000" dirty="0" err="1"/>
              <a:t>ưu</a:t>
            </a:r>
            <a:r>
              <a:rPr lang="en-US" sz="2000" dirty="0"/>
              <a:t> </a:t>
            </a:r>
            <a:r>
              <a:rPr lang="en-US" sz="2000" dirty="0" err="1"/>
              <a:t>hóa</a:t>
            </a:r>
            <a:r>
              <a:rPr lang="en-US" sz="2000" dirty="0"/>
              <a:t> </a:t>
            </a:r>
            <a:r>
              <a:rPr lang="en-US" sz="2000" dirty="0" err="1"/>
              <a:t>hiệu</a:t>
            </a:r>
            <a:r>
              <a:rPr lang="en-US" sz="2000" dirty="0"/>
              <a:t> </a:t>
            </a:r>
            <a:r>
              <a:rPr lang="en-US" sz="2000" dirty="0" err="1"/>
              <a:t>năng</a:t>
            </a:r>
            <a:endParaRPr lang="en-US" sz="2000" dirty="0"/>
          </a:p>
          <a:p>
            <a:pPr lvl="1"/>
            <a:r>
              <a:rPr lang="en-US" sz="2000" dirty="0" err="1"/>
              <a:t>Chỉ</a:t>
            </a:r>
            <a:r>
              <a:rPr lang="en-US" sz="2000" dirty="0"/>
              <a:t> </a:t>
            </a:r>
            <a:r>
              <a:rPr lang="en-US" sz="2000" dirty="0" err="1"/>
              <a:t>cần</a:t>
            </a:r>
            <a:r>
              <a:rPr lang="en-US" sz="2000" dirty="0"/>
              <a:t> </a:t>
            </a:r>
            <a:r>
              <a:rPr lang="en-US" sz="2000" dirty="0" err="1"/>
              <a:t>giữ</a:t>
            </a:r>
            <a:r>
              <a:rPr lang="en-US" sz="2000" dirty="0"/>
              <a:t> </a:t>
            </a:r>
            <a:r>
              <a:rPr lang="en-US" sz="2000" dirty="0" err="1"/>
              <a:t>cho</a:t>
            </a:r>
            <a:r>
              <a:rPr lang="en-US" sz="2000" dirty="0"/>
              <a:t> CT </a:t>
            </a:r>
            <a:r>
              <a:rPr lang="en-US" sz="2000" dirty="0" err="1"/>
              <a:t>đơn</a:t>
            </a:r>
            <a:r>
              <a:rPr lang="en-US" sz="2000" dirty="0"/>
              <a:t> </a:t>
            </a:r>
            <a:r>
              <a:rPr lang="en-US" sz="2000" dirty="0" err="1"/>
              <a:t>giản</a:t>
            </a:r>
            <a:r>
              <a:rPr lang="en-US" sz="2000" dirty="0"/>
              <a:t> </a:t>
            </a:r>
            <a:r>
              <a:rPr lang="en-US" sz="2000" dirty="0" err="1"/>
              <a:t>và</a:t>
            </a:r>
            <a:r>
              <a:rPr lang="en-US" sz="2000" dirty="0"/>
              <a:t> </a:t>
            </a:r>
            <a:r>
              <a:rPr lang="en-US" sz="2000" dirty="0" err="1"/>
              <a:t>dễ</a:t>
            </a:r>
            <a:r>
              <a:rPr lang="en-US" sz="2000" dirty="0"/>
              <a:t> </a:t>
            </a:r>
            <a:r>
              <a:rPr lang="en-US" sz="2000" dirty="0" err="1"/>
              <a:t>đọc</a:t>
            </a:r>
            <a:endParaRPr lang="en-US" sz="2000" dirty="0"/>
          </a:p>
          <a:p>
            <a:r>
              <a:rPr lang="en-US" sz="2000" dirty="0" err="1"/>
              <a:t>Hầu</a:t>
            </a:r>
            <a:r>
              <a:rPr lang="en-US" sz="2000" dirty="0"/>
              <a:t> </a:t>
            </a:r>
            <a:r>
              <a:rPr lang="en-US" sz="2000" dirty="0" err="1"/>
              <a:t>hết</a:t>
            </a:r>
            <a:r>
              <a:rPr lang="en-US" sz="2000" dirty="0"/>
              <a:t> </a:t>
            </a:r>
            <a:r>
              <a:rPr lang="en-US" sz="2000" dirty="0" err="1"/>
              <a:t>các</a:t>
            </a:r>
            <a:r>
              <a:rPr lang="en-US" sz="2000" dirty="0"/>
              <a:t> thành </a:t>
            </a:r>
            <a:r>
              <a:rPr lang="en-US" sz="2000" dirty="0" err="1"/>
              <a:t>phần</a:t>
            </a:r>
            <a:r>
              <a:rPr lang="en-US" sz="2000" dirty="0"/>
              <a:t> </a:t>
            </a:r>
            <a:r>
              <a:rPr lang="en-US" sz="2000" dirty="0" err="1"/>
              <a:t>của</a:t>
            </a:r>
            <a:r>
              <a:rPr lang="en-US" sz="2000" dirty="0"/>
              <a:t> </a:t>
            </a:r>
            <a:r>
              <a:rPr lang="en-US" sz="2000" dirty="0" err="1"/>
              <a:t>một</a:t>
            </a:r>
            <a:r>
              <a:rPr lang="en-US" sz="2000" dirty="0"/>
              <a:t> CT </a:t>
            </a:r>
            <a:r>
              <a:rPr lang="en-US" sz="2000" dirty="0" err="1"/>
              <a:t>có</a:t>
            </a:r>
            <a:r>
              <a:rPr lang="en-US" sz="2000" dirty="0"/>
              <a:t> </a:t>
            </a:r>
            <a:r>
              <a:rPr lang="en-US" sz="2000" dirty="0" err="1"/>
              <a:t>tốc</a:t>
            </a:r>
            <a:r>
              <a:rPr lang="en-US" sz="2000" dirty="0"/>
              <a:t> </a:t>
            </a:r>
            <a:r>
              <a:rPr lang="en-US" sz="2000" dirty="0" err="1"/>
              <a:t>độ</a:t>
            </a:r>
            <a:r>
              <a:rPr lang="en-US" sz="2000" dirty="0"/>
              <a:t> </a:t>
            </a:r>
            <a:r>
              <a:rPr lang="en-US" sz="2000" dirty="0" err="1"/>
              <a:t>đủ</a:t>
            </a:r>
            <a:r>
              <a:rPr lang="en-US" sz="2000" dirty="0"/>
              <a:t> </a:t>
            </a:r>
            <a:r>
              <a:rPr lang="en-US" sz="2000" dirty="0" err="1"/>
              <a:t>nhanh</a:t>
            </a:r>
            <a:endParaRPr lang="en-US" sz="2000" dirty="0"/>
          </a:p>
          <a:p>
            <a:pPr lvl="1"/>
            <a:r>
              <a:rPr lang="en-US" sz="2000" dirty="0" err="1"/>
              <a:t>Thường</a:t>
            </a:r>
            <a:r>
              <a:rPr lang="en-US" sz="2000" dirty="0"/>
              <a:t> </a:t>
            </a:r>
            <a:r>
              <a:rPr lang="en-US" sz="2000" dirty="0" err="1"/>
              <a:t>chỉ</a:t>
            </a:r>
            <a:r>
              <a:rPr lang="en-US" sz="2000" dirty="0"/>
              <a:t> </a:t>
            </a:r>
            <a:r>
              <a:rPr lang="en-US" sz="2000" dirty="0" err="1"/>
              <a:t>một</a:t>
            </a:r>
            <a:r>
              <a:rPr lang="en-US" sz="2000" dirty="0"/>
              <a:t> </a:t>
            </a:r>
            <a:r>
              <a:rPr lang="en-US" sz="2000" dirty="0" err="1"/>
              <a:t>phần</a:t>
            </a:r>
            <a:r>
              <a:rPr lang="en-US" sz="2000" dirty="0"/>
              <a:t> </a:t>
            </a:r>
            <a:r>
              <a:rPr lang="en-US" sz="2000" dirty="0" err="1"/>
              <a:t>nhỏ</a:t>
            </a:r>
            <a:r>
              <a:rPr lang="en-US" sz="2000" dirty="0"/>
              <a:t> </a:t>
            </a:r>
            <a:r>
              <a:rPr lang="en-US" sz="2000" dirty="0" err="1"/>
              <a:t>làm</a:t>
            </a:r>
            <a:r>
              <a:rPr lang="en-US" sz="2000" dirty="0"/>
              <a:t> </a:t>
            </a:r>
            <a:r>
              <a:rPr lang="en-US" sz="2000" dirty="0" err="1"/>
              <a:t>cho</a:t>
            </a:r>
            <a:r>
              <a:rPr lang="en-US" sz="2000" dirty="0"/>
              <a:t> CT </a:t>
            </a:r>
            <a:r>
              <a:rPr lang="en-US" sz="2000" dirty="0" err="1"/>
              <a:t>chạy</a:t>
            </a:r>
            <a:r>
              <a:rPr lang="en-US" sz="2000" dirty="0"/>
              <a:t> </a:t>
            </a:r>
            <a:r>
              <a:rPr lang="en-US" sz="2000" dirty="0" err="1"/>
              <a:t>chậm</a:t>
            </a:r>
            <a:endParaRPr lang="en-US" sz="2000" dirty="0"/>
          </a:p>
          <a:p>
            <a:pPr lvl="1"/>
            <a:r>
              <a:rPr lang="en-US" sz="2000" dirty="0" err="1"/>
              <a:t>Tối</a:t>
            </a:r>
            <a:r>
              <a:rPr lang="en-US" sz="2000" dirty="0"/>
              <a:t> </a:t>
            </a:r>
            <a:r>
              <a:rPr lang="en-US" sz="2000" dirty="0" err="1"/>
              <a:t>ưu</a:t>
            </a:r>
            <a:r>
              <a:rPr lang="en-US" sz="2000" dirty="0"/>
              <a:t> </a:t>
            </a:r>
            <a:r>
              <a:rPr lang="en-US" sz="2000" dirty="0" err="1"/>
              <a:t>hóa</a:t>
            </a:r>
            <a:r>
              <a:rPr lang="en-US" sz="2000" dirty="0"/>
              <a:t> </a:t>
            </a:r>
            <a:r>
              <a:rPr lang="en-US" sz="2000" dirty="0" err="1"/>
              <a:t>riêng</a:t>
            </a:r>
            <a:r>
              <a:rPr lang="en-US" sz="2000" dirty="0"/>
              <a:t> </a:t>
            </a:r>
            <a:r>
              <a:rPr lang="en-US" sz="2000" dirty="0" err="1"/>
              <a:t>phần</a:t>
            </a:r>
            <a:r>
              <a:rPr lang="en-US" sz="2000" dirty="0"/>
              <a:t> </a:t>
            </a:r>
            <a:r>
              <a:rPr lang="en-US" sz="2000" dirty="0" err="1"/>
              <a:t>này</a:t>
            </a:r>
            <a:r>
              <a:rPr lang="en-US" sz="2000" dirty="0"/>
              <a:t> </a:t>
            </a:r>
            <a:r>
              <a:rPr lang="en-US" sz="2000" dirty="0" err="1"/>
              <a:t>nếu</a:t>
            </a:r>
            <a:r>
              <a:rPr lang="en-US" sz="2000" dirty="0"/>
              <a:t> </a:t>
            </a:r>
            <a:r>
              <a:rPr lang="en-US" sz="2000" dirty="0" err="1"/>
              <a:t>cần</a:t>
            </a:r>
            <a:endParaRPr lang="en-US" sz="2000" dirty="0"/>
          </a:p>
          <a:p>
            <a:r>
              <a:rPr lang="en-US" sz="2000" dirty="0" err="1"/>
              <a:t>Các</a:t>
            </a:r>
            <a:r>
              <a:rPr lang="en-US" sz="2000" dirty="0"/>
              <a:t> </a:t>
            </a:r>
            <a:r>
              <a:rPr lang="en-US" sz="2000" dirty="0" err="1"/>
              <a:t>bước</a:t>
            </a:r>
            <a:r>
              <a:rPr lang="en-US" sz="2000" dirty="0"/>
              <a:t> </a:t>
            </a:r>
            <a:r>
              <a:rPr lang="en-US" sz="2000" dirty="0" err="1"/>
              <a:t>làm</a:t>
            </a:r>
            <a:r>
              <a:rPr lang="en-US" sz="2000" dirty="0"/>
              <a:t> </a:t>
            </a:r>
            <a:r>
              <a:rPr lang="en-US" sz="2000" dirty="0" err="1"/>
              <a:t>tăng</a:t>
            </a:r>
            <a:r>
              <a:rPr lang="en-US" sz="2000" dirty="0"/>
              <a:t> </a:t>
            </a:r>
            <a:r>
              <a:rPr lang="en-US" sz="2000" dirty="0" err="1"/>
              <a:t>hiệu</a:t>
            </a:r>
            <a:r>
              <a:rPr lang="en-US" sz="2000" dirty="0"/>
              <a:t> </a:t>
            </a:r>
            <a:r>
              <a:rPr lang="en-US" sz="2000" dirty="0" err="1"/>
              <a:t>năng</a:t>
            </a:r>
            <a:r>
              <a:rPr lang="en-US" sz="2000" dirty="0"/>
              <a:t> </a:t>
            </a:r>
            <a:r>
              <a:rPr lang="en-US" sz="2000" dirty="0" err="1"/>
              <a:t>thực</a:t>
            </a:r>
            <a:r>
              <a:rPr lang="en-US" sz="2000" dirty="0"/>
              <a:t> </a:t>
            </a:r>
            <a:r>
              <a:rPr lang="en-US" sz="2000" dirty="0" err="1"/>
              <a:t>hiện</a:t>
            </a:r>
            <a:r>
              <a:rPr lang="en-US" sz="2000" dirty="0"/>
              <a:t> CT</a:t>
            </a:r>
          </a:p>
          <a:p>
            <a:pPr lvl="1"/>
            <a:r>
              <a:rPr lang="en-US" sz="2000" dirty="0" err="1"/>
              <a:t>Tính</a:t>
            </a:r>
            <a:r>
              <a:rPr lang="en-US" sz="2000" dirty="0"/>
              <a:t> </a:t>
            </a:r>
            <a:r>
              <a:rPr lang="en-US" sz="2000" dirty="0" err="1"/>
              <a:t>toán</a:t>
            </a:r>
            <a:r>
              <a:rPr lang="en-US" sz="2000" dirty="0"/>
              <a:t> </a:t>
            </a:r>
            <a:r>
              <a:rPr lang="en-US" sz="2000" dirty="0" err="1"/>
              <a:t>thời</a:t>
            </a:r>
            <a:r>
              <a:rPr lang="en-US" sz="2000" dirty="0"/>
              <a:t> </a:t>
            </a:r>
            <a:r>
              <a:rPr lang="en-US" sz="2000" dirty="0" err="1"/>
              <a:t>gian</a:t>
            </a:r>
            <a:r>
              <a:rPr lang="en-US" sz="2000" dirty="0"/>
              <a:t> </a:t>
            </a:r>
            <a:r>
              <a:rPr lang="en-US" sz="2000" dirty="0" err="1"/>
              <a:t>thực</a:t>
            </a:r>
            <a:r>
              <a:rPr lang="en-US" sz="2000" dirty="0"/>
              <a:t> </a:t>
            </a:r>
            <a:r>
              <a:rPr lang="en-US" sz="2000" dirty="0" err="1"/>
              <a:t>hiện</a:t>
            </a:r>
            <a:r>
              <a:rPr lang="en-US" sz="2000" dirty="0"/>
              <a:t> </a:t>
            </a:r>
            <a:r>
              <a:rPr lang="en-US" sz="2000" dirty="0" err="1"/>
              <a:t>của</a:t>
            </a:r>
            <a:r>
              <a:rPr lang="en-US" sz="2000" dirty="0"/>
              <a:t> </a:t>
            </a:r>
            <a:r>
              <a:rPr lang="en-US" sz="2000" dirty="0" err="1"/>
              <a:t>các</a:t>
            </a:r>
            <a:r>
              <a:rPr lang="en-US" sz="2000" dirty="0"/>
              <a:t> </a:t>
            </a:r>
            <a:r>
              <a:rPr lang="en-US" sz="2000" dirty="0" err="1"/>
              <a:t>phần</a:t>
            </a:r>
            <a:r>
              <a:rPr lang="en-US" sz="2000" dirty="0"/>
              <a:t> </a:t>
            </a:r>
            <a:r>
              <a:rPr lang="en-US" sz="2000" dirty="0" err="1"/>
              <a:t>khác</a:t>
            </a:r>
            <a:r>
              <a:rPr lang="en-US" sz="2000" dirty="0"/>
              <a:t> </a:t>
            </a:r>
            <a:r>
              <a:rPr lang="en-US" sz="2000" dirty="0" err="1"/>
              <a:t>nhau</a:t>
            </a:r>
            <a:r>
              <a:rPr lang="en-US" sz="2000" dirty="0"/>
              <a:t> </a:t>
            </a:r>
            <a:r>
              <a:rPr lang="en-US" sz="2000" dirty="0" err="1"/>
              <a:t>trong</a:t>
            </a:r>
            <a:r>
              <a:rPr lang="en-US" sz="2000" dirty="0"/>
              <a:t> CT</a:t>
            </a:r>
          </a:p>
          <a:p>
            <a:pPr lvl="1"/>
            <a:r>
              <a:rPr lang="en-US" sz="2000" dirty="0" err="1"/>
              <a:t>Xác</a:t>
            </a:r>
            <a:r>
              <a:rPr lang="en-US" sz="2000" dirty="0"/>
              <a:t> </a:t>
            </a:r>
            <a:r>
              <a:rPr lang="en-US" sz="2000" dirty="0" err="1"/>
              <a:t>định</a:t>
            </a:r>
            <a:r>
              <a:rPr lang="en-US" sz="2000" dirty="0"/>
              <a:t> </a:t>
            </a:r>
            <a:r>
              <a:rPr lang="en-US" sz="2000" dirty="0" err="1"/>
              <a:t>các</a:t>
            </a:r>
            <a:r>
              <a:rPr lang="en-US" sz="2000" dirty="0"/>
              <a:t> “hot spots” – </a:t>
            </a:r>
            <a:r>
              <a:rPr lang="en-US" sz="2000" dirty="0" err="1"/>
              <a:t>đoạn</a:t>
            </a:r>
            <a:r>
              <a:rPr lang="en-US" sz="2000" dirty="0"/>
              <a:t> </a:t>
            </a:r>
            <a:r>
              <a:rPr lang="en-US" sz="2000" dirty="0" err="1"/>
              <a:t>mã</a:t>
            </a:r>
            <a:r>
              <a:rPr lang="en-US" sz="2000" dirty="0"/>
              <a:t> </a:t>
            </a:r>
            <a:r>
              <a:rPr lang="en-US" sz="2000" dirty="0" err="1"/>
              <a:t>lệnh</a:t>
            </a:r>
            <a:r>
              <a:rPr lang="en-US" sz="2000" dirty="0"/>
              <a:t> </a:t>
            </a:r>
            <a:r>
              <a:rPr lang="en-US" sz="2000" dirty="0" err="1"/>
              <a:t>đòi</a:t>
            </a:r>
            <a:r>
              <a:rPr lang="en-US" sz="2000" dirty="0"/>
              <a:t> </a:t>
            </a:r>
            <a:r>
              <a:rPr lang="en-US" sz="2000" dirty="0" err="1"/>
              <a:t>hỏi</a:t>
            </a:r>
            <a:r>
              <a:rPr lang="en-US" sz="2000" dirty="0"/>
              <a:t> </a:t>
            </a:r>
            <a:r>
              <a:rPr lang="en-US" sz="2000" dirty="0" err="1"/>
              <a:t>nhiều</a:t>
            </a:r>
            <a:r>
              <a:rPr lang="en-US" sz="2000" dirty="0"/>
              <a:t> </a:t>
            </a:r>
            <a:r>
              <a:rPr lang="en-US" sz="2000" dirty="0" err="1"/>
              <a:t>thời</a:t>
            </a:r>
            <a:r>
              <a:rPr lang="en-US" sz="2000" dirty="0"/>
              <a:t> </a:t>
            </a:r>
            <a:r>
              <a:rPr lang="en-US" sz="2000" dirty="0" err="1"/>
              <a:t>gian</a:t>
            </a:r>
            <a:r>
              <a:rPr lang="en-US" sz="2000" dirty="0"/>
              <a:t> </a:t>
            </a:r>
            <a:r>
              <a:rPr lang="en-US" sz="2000" dirty="0" err="1"/>
              <a:t>thực</a:t>
            </a:r>
            <a:r>
              <a:rPr lang="en-US" sz="2000" dirty="0"/>
              <a:t> </a:t>
            </a:r>
            <a:r>
              <a:rPr lang="en-US" sz="2000" dirty="0" err="1"/>
              <a:t>hiện</a:t>
            </a:r>
            <a:endParaRPr lang="en-US" sz="2000" dirty="0"/>
          </a:p>
          <a:p>
            <a:pPr lvl="1"/>
            <a:r>
              <a:rPr lang="en-US" sz="2000" dirty="0" err="1"/>
              <a:t>Tối</a:t>
            </a:r>
            <a:r>
              <a:rPr lang="en-US" sz="2000" dirty="0"/>
              <a:t> </a:t>
            </a:r>
            <a:r>
              <a:rPr lang="en-US" sz="2000" dirty="0" err="1"/>
              <a:t>ưu</a:t>
            </a:r>
            <a:r>
              <a:rPr lang="en-US" sz="2000" dirty="0"/>
              <a:t> </a:t>
            </a:r>
            <a:r>
              <a:rPr lang="en-US" sz="2000" dirty="0" err="1"/>
              <a:t>hóa</a:t>
            </a:r>
            <a:r>
              <a:rPr lang="en-US" sz="2000" dirty="0"/>
              <a:t> </a:t>
            </a:r>
            <a:r>
              <a:rPr lang="en-US" sz="2000" dirty="0" err="1"/>
              <a:t>phần</a:t>
            </a:r>
            <a:r>
              <a:rPr lang="en-US" sz="2000" dirty="0"/>
              <a:t> CT </a:t>
            </a:r>
            <a:r>
              <a:rPr lang="en-US" sz="2000" dirty="0" err="1"/>
              <a:t>đòi</a:t>
            </a:r>
            <a:r>
              <a:rPr lang="en-US" sz="2000" dirty="0"/>
              <a:t> </a:t>
            </a:r>
            <a:r>
              <a:rPr lang="en-US" sz="2000" dirty="0" err="1"/>
              <a:t>hỏi</a:t>
            </a:r>
            <a:r>
              <a:rPr lang="en-US" sz="2000" dirty="0"/>
              <a:t> </a:t>
            </a:r>
            <a:r>
              <a:rPr lang="en-US" sz="2000" dirty="0" err="1"/>
              <a:t>nhiều</a:t>
            </a:r>
            <a:r>
              <a:rPr lang="en-US" sz="2000" dirty="0"/>
              <a:t> </a:t>
            </a:r>
            <a:r>
              <a:rPr lang="en-US" sz="2000" dirty="0" err="1"/>
              <a:t>thời</a:t>
            </a:r>
            <a:r>
              <a:rPr lang="en-US" sz="2000" dirty="0"/>
              <a:t> </a:t>
            </a:r>
            <a:r>
              <a:rPr lang="en-US" sz="2000" dirty="0" err="1"/>
              <a:t>gian</a:t>
            </a:r>
            <a:r>
              <a:rPr lang="en-US" sz="2000" dirty="0"/>
              <a:t> </a:t>
            </a:r>
            <a:r>
              <a:rPr lang="en-US" sz="2000" dirty="0" err="1"/>
              <a:t>thực</a:t>
            </a:r>
            <a:r>
              <a:rPr lang="en-US" sz="2000" dirty="0"/>
              <a:t> </a:t>
            </a:r>
            <a:r>
              <a:rPr lang="en-US" sz="2000" dirty="0" err="1"/>
              <a:t>hiện</a:t>
            </a:r>
            <a:endParaRPr lang="en-US" sz="2000" dirty="0"/>
          </a:p>
          <a:p>
            <a:pPr lvl="1"/>
            <a:r>
              <a:rPr lang="en-US" sz="2000" dirty="0" err="1"/>
              <a:t>Lặp</a:t>
            </a:r>
            <a:r>
              <a:rPr lang="en-US" sz="2000" dirty="0"/>
              <a:t> </a:t>
            </a:r>
            <a:r>
              <a:rPr lang="en-US" sz="2000" dirty="0" err="1"/>
              <a:t>lại</a:t>
            </a:r>
            <a:r>
              <a:rPr lang="en-US" sz="2000" dirty="0"/>
              <a:t> </a:t>
            </a:r>
            <a:r>
              <a:rPr lang="en-US" sz="2000" dirty="0" err="1"/>
              <a:t>các</a:t>
            </a:r>
            <a:r>
              <a:rPr lang="en-US" sz="2000" dirty="0"/>
              <a:t> </a:t>
            </a:r>
            <a:r>
              <a:rPr lang="en-US" sz="2000" dirty="0" err="1"/>
              <a:t>bước</a:t>
            </a:r>
            <a:r>
              <a:rPr lang="en-US" sz="2000" dirty="0"/>
              <a:t> </a:t>
            </a:r>
            <a:r>
              <a:rPr lang="en-US" sz="2000" dirty="0" err="1"/>
              <a:t>nếu</a:t>
            </a:r>
            <a:r>
              <a:rPr lang="en-US" sz="2000" dirty="0"/>
              <a:t> </a:t>
            </a:r>
            <a:r>
              <a:rPr lang="en-US" sz="2000" dirty="0" err="1"/>
              <a:t>cần</a:t>
            </a:r>
            <a:endParaRPr lang="en-US" sz="2000" dirty="0"/>
          </a:p>
        </p:txBody>
      </p:sp>
      <p:sp>
        <p:nvSpPr>
          <p:cNvPr id="7" name="Slide Number Placeholder 6">
            <a:extLst>
              <a:ext uri="{FF2B5EF4-FFF2-40B4-BE49-F238E27FC236}">
                <a16:creationId xmlns:a16="http://schemas.microsoft.com/office/drawing/2014/main" xmlns="" id="{1399C0DD-86B2-4F4F-AB37-797FD3D1F367}"/>
              </a:ext>
            </a:extLst>
          </p:cNvPr>
          <p:cNvSpPr>
            <a:spLocks noGrp="1"/>
          </p:cNvSpPr>
          <p:nvPr>
            <p:ph type="sldNum" sz="quarter" idx="12"/>
          </p:nvPr>
        </p:nvSpPr>
        <p:spPr/>
        <p:txBody>
          <a:bodyPr/>
          <a:lstStyle/>
          <a:p>
            <a:r>
              <a:rPr lang="en-US" altLang="zh-CN"/>
              <a:t>41</a:t>
            </a:r>
            <a:endParaRPr lang="zh-CN" altLang="en-US"/>
          </a:p>
        </p:txBody>
      </p:sp>
    </p:spTree>
    <p:extLst>
      <p:ext uri="{BB962C8B-B14F-4D97-AF65-F5344CB8AC3E}">
        <p14:creationId xmlns:p14="http://schemas.microsoft.com/office/powerpoint/2010/main" xmlns="" val="39516831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57493DAF-8C34-486F-972E-E30114D2B8CB}"/>
              </a:ext>
            </a:extLst>
          </p:cNvPr>
          <p:cNvSpPr>
            <a:spLocks noGrp="1"/>
          </p:cNvSpPr>
          <p:nvPr>
            <p:ph type="title"/>
          </p:nvPr>
        </p:nvSpPr>
        <p:spPr>
          <a:xfrm>
            <a:off x="628650" y="146842"/>
            <a:ext cx="7886700" cy="795267"/>
          </a:xfrm>
        </p:spPr>
        <p:txBody>
          <a:bodyPr/>
          <a:lstStyle/>
          <a:p>
            <a:r>
              <a:rPr lang="en-US" dirty="0" err="1"/>
              <a:t>Tối</a:t>
            </a:r>
            <a:r>
              <a:rPr lang="en-US" dirty="0"/>
              <a:t> </a:t>
            </a:r>
            <a:r>
              <a:rPr lang="en-US" dirty="0" err="1"/>
              <a:t>ưu</a:t>
            </a:r>
            <a:r>
              <a:rPr lang="en-US" dirty="0"/>
              <a:t> </a:t>
            </a:r>
            <a:r>
              <a:rPr lang="en-US" dirty="0" err="1"/>
              <a:t>hóa</a:t>
            </a:r>
            <a:r>
              <a:rPr lang="en-US" dirty="0"/>
              <a:t> </a:t>
            </a:r>
            <a:r>
              <a:rPr lang="en-US" dirty="0" err="1"/>
              <a:t>hiệu</a:t>
            </a:r>
            <a:r>
              <a:rPr lang="en-US" dirty="0"/>
              <a:t> </a:t>
            </a:r>
            <a:r>
              <a:rPr lang="en-US" dirty="0" err="1"/>
              <a:t>năng</a:t>
            </a:r>
            <a:r>
              <a:rPr lang="en-US" dirty="0"/>
              <a:t> </a:t>
            </a:r>
            <a:r>
              <a:rPr lang="en-US" dirty="0" err="1"/>
              <a:t>của</a:t>
            </a:r>
            <a:r>
              <a:rPr lang="en-US" dirty="0"/>
              <a:t> CT ?</a:t>
            </a:r>
          </a:p>
        </p:txBody>
      </p:sp>
      <p:sp>
        <p:nvSpPr>
          <p:cNvPr id="7" name="Text Placeholder 6">
            <a:extLst>
              <a:ext uri="{FF2B5EF4-FFF2-40B4-BE49-F238E27FC236}">
                <a16:creationId xmlns:a16="http://schemas.microsoft.com/office/drawing/2014/main" xmlns="" id="{FE897976-1B64-438E-A1FC-F0EE51835A42}"/>
              </a:ext>
            </a:extLst>
          </p:cNvPr>
          <p:cNvSpPr>
            <a:spLocks noGrp="1"/>
          </p:cNvSpPr>
          <p:nvPr>
            <p:ph idx="1"/>
          </p:nvPr>
        </p:nvSpPr>
        <p:spPr>
          <a:xfrm>
            <a:off x="628650" y="1094509"/>
            <a:ext cx="7886700" cy="4982442"/>
          </a:xfrm>
        </p:spPr>
        <p:txBody>
          <a:bodyPr/>
          <a:lstStyle/>
          <a:p>
            <a:r>
              <a:rPr lang="en-US" dirty="0" err="1"/>
              <a:t>Cấu</a:t>
            </a:r>
            <a:r>
              <a:rPr lang="en-US" dirty="0"/>
              <a:t> </a:t>
            </a:r>
            <a:r>
              <a:rPr lang="en-US" dirty="0" err="1"/>
              <a:t>trúc</a:t>
            </a:r>
            <a:r>
              <a:rPr lang="en-US" dirty="0"/>
              <a:t> </a:t>
            </a:r>
            <a:r>
              <a:rPr lang="en-US" dirty="0" err="1"/>
              <a:t>dữ</a:t>
            </a:r>
            <a:r>
              <a:rPr lang="en-US" dirty="0"/>
              <a:t> </a:t>
            </a:r>
            <a:r>
              <a:rPr lang="en-US" dirty="0" err="1"/>
              <a:t>liệu</a:t>
            </a:r>
            <a:r>
              <a:rPr lang="en-US" dirty="0"/>
              <a:t> </a:t>
            </a:r>
            <a:r>
              <a:rPr lang="en-US" dirty="0" err="1"/>
              <a:t>tốt</a:t>
            </a:r>
            <a:r>
              <a:rPr lang="en-US" dirty="0"/>
              <a:t> </a:t>
            </a:r>
            <a:r>
              <a:rPr lang="en-US" dirty="0" err="1"/>
              <a:t>hơn</a:t>
            </a:r>
            <a:r>
              <a:rPr lang="en-US" dirty="0"/>
              <a:t>, </a:t>
            </a:r>
            <a:r>
              <a:rPr lang="en-US" dirty="0" err="1"/>
              <a:t>giải</a:t>
            </a:r>
            <a:r>
              <a:rPr lang="en-US" dirty="0"/>
              <a:t> </a:t>
            </a:r>
            <a:r>
              <a:rPr lang="en-US" dirty="0" err="1"/>
              <a:t>thuật</a:t>
            </a:r>
            <a:r>
              <a:rPr lang="en-US" dirty="0"/>
              <a:t> </a:t>
            </a:r>
            <a:r>
              <a:rPr lang="en-US" dirty="0" err="1"/>
              <a:t>tốt</a:t>
            </a:r>
            <a:r>
              <a:rPr lang="en-US" dirty="0"/>
              <a:t> </a:t>
            </a:r>
            <a:r>
              <a:rPr lang="en-US" dirty="0" err="1"/>
              <a:t>hơn</a:t>
            </a:r>
            <a:endParaRPr lang="en-US" dirty="0"/>
          </a:p>
          <a:p>
            <a:pPr lvl="1"/>
            <a:r>
              <a:rPr lang="en-US" dirty="0" err="1"/>
              <a:t>Cải</a:t>
            </a:r>
            <a:r>
              <a:rPr lang="en-US" dirty="0"/>
              <a:t> </a:t>
            </a:r>
            <a:r>
              <a:rPr lang="en-US" dirty="0" err="1"/>
              <a:t>thiện</a:t>
            </a:r>
            <a:r>
              <a:rPr lang="en-US" dirty="0"/>
              <a:t> </a:t>
            </a:r>
            <a:r>
              <a:rPr lang="en-US" dirty="0" err="1"/>
              <a:t>độ</a:t>
            </a:r>
            <a:r>
              <a:rPr lang="en-US" dirty="0"/>
              <a:t> </a:t>
            </a:r>
            <a:r>
              <a:rPr lang="en-US" dirty="0" err="1"/>
              <a:t>phức</a:t>
            </a:r>
            <a:r>
              <a:rPr lang="en-US" dirty="0"/>
              <a:t> </a:t>
            </a:r>
            <a:r>
              <a:rPr lang="en-US" dirty="0" err="1"/>
              <a:t>tạp</a:t>
            </a:r>
            <a:r>
              <a:rPr lang="en-US" dirty="0"/>
              <a:t> </a:t>
            </a:r>
            <a:r>
              <a:rPr lang="en-US" dirty="0" err="1"/>
              <a:t>tiệm</a:t>
            </a:r>
            <a:r>
              <a:rPr lang="en-US" dirty="0"/>
              <a:t> </a:t>
            </a:r>
            <a:r>
              <a:rPr lang="en-US" dirty="0" err="1"/>
              <a:t>cận</a:t>
            </a:r>
            <a:r>
              <a:rPr lang="en-US" dirty="0"/>
              <a:t> (asymptotic complexity)</a:t>
            </a:r>
          </a:p>
          <a:p>
            <a:pPr lvl="2"/>
            <a:r>
              <a:rPr lang="en-US" dirty="0" err="1"/>
              <a:t>Tìm</a:t>
            </a:r>
            <a:r>
              <a:rPr lang="en-US" dirty="0"/>
              <a:t> </a:t>
            </a:r>
            <a:r>
              <a:rPr lang="en-US" dirty="0" err="1"/>
              <a:t>cách</a:t>
            </a:r>
            <a:r>
              <a:rPr lang="en-US" dirty="0"/>
              <a:t> </a:t>
            </a:r>
            <a:r>
              <a:rPr lang="en-US" dirty="0" err="1"/>
              <a:t>khống</a:t>
            </a:r>
            <a:r>
              <a:rPr lang="en-US" dirty="0"/>
              <a:t> </a:t>
            </a:r>
            <a:r>
              <a:rPr lang="en-US" dirty="0" err="1"/>
              <a:t>chế</a:t>
            </a:r>
            <a:r>
              <a:rPr lang="en-US" dirty="0"/>
              <a:t> </a:t>
            </a:r>
            <a:r>
              <a:rPr lang="en-US" dirty="0" err="1"/>
              <a:t>tỉ</a:t>
            </a:r>
            <a:r>
              <a:rPr lang="en-US" dirty="0"/>
              <a:t> </a:t>
            </a:r>
            <a:r>
              <a:rPr lang="en-US" dirty="0" err="1"/>
              <a:t>lệ</a:t>
            </a:r>
            <a:r>
              <a:rPr lang="en-US" dirty="0"/>
              <a:t> </a:t>
            </a:r>
            <a:r>
              <a:rPr lang="en-US" dirty="0" err="1"/>
              <a:t>giữa</a:t>
            </a:r>
            <a:r>
              <a:rPr lang="en-US" dirty="0"/>
              <a:t> </a:t>
            </a:r>
            <a:r>
              <a:rPr lang="en-US" dirty="0" err="1"/>
              <a:t>số</a:t>
            </a:r>
            <a:r>
              <a:rPr lang="en-US" dirty="0"/>
              <a:t> </a:t>
            </a:r>
            <a:r>
              <a:rPr lang="en-US" dirty="0" err="1"/>
              <a:t>phép</a:t>
            </a:r>
            <a:r>
              <a:rPr lang="en-US" dirty="0"/>
              <a:t> </a:t>
            </a:r>
            <a:r>
              <a:rPr lang="en-US" dirty="0" err="1"/>
              <a:t>toán</a:t>
            </a:r>
            <a:r>
              <a:rPr lang="en-US" dirty="0"/>
              <a:t> </a:t>
            </a:r>
            <a:r>
              <a:rPr lang="en-US" dirty="0" err="1"/>
              <a:t>cần</a:t>
            </a:r>
            <a:r>
              <a:rPr lang="en-US" dirty="0"/>
              <a:t> </a:t>
            </a:r>
            <a:r>
              <a:rPr lang="en-US" dirty="0" err="1"/>
              <a:t>thực</a:t>
            </a:r>
            <a:r>
              <a:rPr lang="en-US" dirty="0"/>
              <a:t> </a:t>
            </a:r>
            <a:r>
              <a:rPr lang="en-US" dirty="0" err="1"/>
              <a:t>hiện</a:t>
            </a:r>
            <a:r>
              <a:rPr lang="en-US" dirty="0"/>
              <a:t> </a:t>
            </a:r>
            <a:r>
              <a:rPr lang="en-US" dirty="0" err="1"/>
              <a:t>và</a:t>
            </a:r>
            <a:r>
              <a:rPr lang="en-US" dirty="0"/>
              <a:t> </a:t>
            </a:r>
            <a:r>
              <a:rPr lang="en-US" dirty="0" err="1"/>
              <a:t>số</a:t>
            </a:r>
            <a:r>
              <a:rPr lang="en-US" dirty="0"/>
              <a:t> </a:t>
            </a:r>
            <a:r>
              <a:rPr lang="en-US" dirty="0" err="1"/>
              <a:t>lượng</a:t>
            </a:r>
            <a:r>
              <a:rPr lang="en-US" dirty="0"/>
              <a:t> </a:t>
            </a:r>
            <a:r>
              <a:rPr lang="en-US" dirty="0" err="1"/>
              <a:t>các</a:t>
            </a:r>
            <a:r>
              <a:rPr lang="en-US" dirty="0"/>
              <a:t> </a:t>
            </a:r>
            <a:r>
              <a:rPr lang="en-US" dirty="0" err="1"/>
              <a:t>tham</a:t>
            </a:r>
            <a:r>
              <a:rPr lang="en-US" dirty="0"/>
              <a:t> </a:t>
            </a:r>
            <a:r>
              <a:rPr lang="en-US" dirty="0" err="1"/>
              <a:t>số</a:t>
            </a:r>
            <a:r>
              <a:rPr lang="en-US" dirty="0"/>
              <a:t> </a:t>
            </a:r>
            <a:r>
              <a:rPr lang="en-US" dirty="0" err="1"/>
              <a:t>đầu</a:t>
            </a:r>
            <a:r>
              <a:rPr lang="en-US" dirty="0"/>
              <a:t> </a:t>
            </a:r>
            <a:r>
              <a:rPr lang="en-US" dirty="0" err="1"/>
              <a:t>vào</a:t>
            </a:r>
            <a:endParaRPr lang="en-US" dirty="0"/>
          </a:p>
          <a:p>
            <a:pPr lvl="2"/>
            <a:r>
              <a:rPr lang="en-US" dirty="0" err="1"/>
              <a:t>Ví</a:t>
            </a:r>
            <a:r>
              <a:rPr lang="en-US" dirty="0"/>
              <a:t> </a:t>
            </a:r>
            <a:r>
              <a:rPr lang="en-US" dirty="0" err="1"/>
              <a:t>dụ</a:t>
            </a:r>
            <a:r>
              <a:rPr lang="en-US" dirty="0"/>
              <a:t>: </a:t>
            </a:r>
            <a:r>
              <a:rPr lang="en-US" dirty="0" err="1"/>
              <a:t>thay</a:t>
            </a:r>
            <a:r>
              <a:rPr lang="en-US" dirty="0"/>
              <a:t> </a:t>
            </a:r>
            <a:r>
              <a:rPr lang="en-US" dirty="0" err="1"/>
              <a:t>giải</a:t>
            </a:r>
            <a:r>
              <a:rPr lang="en-US" dirty="0"/>
              <a:t> </a:t>
            </a:r>
            <a:r>
              <a:rPr lang="en-US" dirty="0" err="1"/>
              <a:t>thuật</a:t>
            </a:r>
            <a:r>
              <a:rPr lang="en-US" dirty="0"/>
              <a:t> </a:t>
            </a:r>
            <a:r>
              <a:rPr lang="en-US" dirty="0" err="1"/>
              <a:t>sắp</a:t>
            </a:r>
            <a:r>
              <a:rPr lang="en-US" dirty="0"/>
              <a:t> </a:t>
            </a:r>
            <a:r>
              <a:rPr lang="en-US" dirty="0" err="1"/>
              <a:t>xếp</a:t>
            </a:r>
            <a:r>
              <a:rPr lang="en-US" dirty="0"/>
              <a:t> </a:t>
            </a:r>
            <a:r>
              <a:rPr lang="en-US" dirty="0" err="1"/>
              <a:t>có</a:t>
            </a:r>
            <a:r>
              <a:rPr lang="en-US" dirty="0"/>
              <a:t> </a:t>
            </a:r>
            <a:r>
              <a:rPr lang="en-US" dirty="0" err="1"/>
              <a:t>độ</a:t>
            </a:r>
            <a:r>
              <a:rPr lang="en-US" dirty="0"/>
              <a:t> </a:t>
            </a:r>
            <a:r>
              <a:rPr lang="en-US" dirty="0" err="1"/>
              <a:t>phức</a:t>
            </a:r>
            <a:r>
              <a:rPr lang="en-US" dirty="0"/>
              <a:t> </a:t>
            </a:r>
            <a:r>
              <a:rPr lang="en-US" dirty="0" err="1"/>
              <a:t>tạp</a:t>
            </a:r>
            <a:r>
              <a:rPr lang="en-US" dirty="0"/>
              <a:t> O(n2) </a:t>
            </a:r>
            <a:r>
              <a:rPr lang="en-US" dirty="0" err="1"/>
              <a:t>bằng</a:t>
            </a:r>
            <a:r>
              <a:rPr lang="en-US" dirty="0"/>
              <a:t> </a:t>
            </a:r>
            <a:r>
              <a:rPr lang="en-US" dirty="0" err="1"/>
              <a:t>giải</a:t>
            </a:r>
            <a:r>
              <a:rPr lang="en-US" dirty="0"/>
              <a:t> </a:t>
            </a:r>
            <a:r>
              <a:rPr lang="en-US" dirty="0" err="1"/>
              <a:t>thuật</a:t>
            </a:r>
            <a:r>
              <a:rPr lang="en-US" dirty="0"/>
              <a:t> </a:t>
            </a:r>
            <a:r>
              <a:rPr lang="en-US" dirty="0" err="1"/>
              <a:t>có</a:t>
            </a:r>
            <a:r>
              <a:rPr lang="en-US" dirty="0"/>
              <a:t> </a:t>
            </a:r>
            <a:r>
              <a:rPr lang="en-US" dirty="0" err="1"/>
              <a:t>độ</a:t>
            </a:r>
            <a:r>
              <a:rPr lang="en-US" dirty="0"/>
              <a:t> </a:t>
            </a:r>
            <a:r>
              <a:rPr lang="en-US" dirty="0" err="1"/>
              <a:t>phức</a:t>
            </a:r>
            <a:r>
              <a:rPr lang="en-US" dirty="0"/>
              <a:t> </a:t>
            </a:r>
            <a:r>
              <a:rPr lang="en-US" dirty="0" err="1"/>
              <a:t>tạp</a:t>
            </a:r>
            <a:r>
              <a:rPr lang="en-US" dirty="0"/>
              <a:t> O(n log n)</a:t>
            </a:r>
          </a:p>
          <a:p>
            <a:pPr lvl="1"/>
            <a:r>
              <a:rPr lang="en-US" dirty="0" err="1"/>
              <a:t>Cực</a:t>
            </a:r>
            <a:r>
              <a:rPr lang="en-US" dirty="0"/>
              <a:t> </a:t>
            </a:r>
            <a:r>
              <a:rPr lang="en-US" dirty="0" err="1"/>
              <a:t>kỳ</a:t>
            </a:r>
            <a:r>
              <a:rPr lang="en-US" dirty="0"/>
              <a:t> </a:t>
            </a:r>
            <a:r>
              <a:rPr lang="en-US" dirty="0" err="1"/>
              <a:t>quan</a:t>
            </a:r>
            <a:r>
              <a:rPr lang="en-US" dirty="0"/>
              <a:t> </a:t>
            </a:r>
            <a:r>
              <a:rPr lang="en-US" dirty="0" err="1"/>
              <a:t>trọng</a:t>
            </a:r>
            <a:r>
              <a:rPr lang="en-US" dirty="0"/>
              <a:t> </a:t>
            </a:r>
            <a:r>
              <a:rPr lang="en-US" dirty="0" err="1"/>
              <a:t>khi</a:t>
            </a:r>
            <a:r>
              <a:rPr lang="en-US" dirty="0"/>
              <a:t> </a:t>
            </a:r>
            <a:r>
              <a:rPr lang="en-US" dirty="0" err="1"/>
              <a:t>lượng</a:t>
            </a:r>
            <a:r>
              <a:rPr lang="en-US" dirty="0"/>
              <a:t> </a:t>
            </a:r>
            <a:r>
              <a:rPr lang="en-US" dirty="0" err="1"/>
              <a:t>tham</a:t>
            </a:r>
            <a:r>
              <a:rPr lang="en-US" dirty="0"/>
              <a:t> </a:t>
            </a:r>
            <a:r>
              <a:rPr lang="en-US" dirty="0" err="1"/>
              <a:t>số</a:t>
            </a:r>
            <a:r>
              <a:rPr lang="en-US" dirty="0"/>
              <a:t> </a:t>
            </a:r>
            <a:r>
              <a:rPr lang="en-US" dirty="0" err="1"/>
              <a:t>đầu</a:t>
            </a:r>
            <a:r>
              <a:rPr lang="en-US" dirty="0"/>
              <a:t> </a:t>
            </a:r>
            <a:r>
              <a:rPr lang="en-US" dirty="0" err="1"/>
              <a:t>vào</a:t>
            </a:r>
            <a:r>
              <a:rPr lang="en-US" dirty="0"/>
              <a:t> </a:t>
            </a:r>
            <a:r>
              <a:rPr lang="en-US" dirty="0" err="1"/>
              <a:t>rất</a:t>
            </a:r>
            <a:r>
              <a:rPr lang="en-US" dirty="0"/>
              <a:t> </a:t>
            </a:r>
            <a:r>
              <a:rPr lang="en-US" dirty="0" err="1"/>
              <a:t>lớn</a:t>
            </a:r>
            <a:endParaRPr lang="en-US" dirty="0"/>
          </a:p>
          <a:p>
            <a:pPr lvl="1"/>
            <a:r>
              <a:rPr lang="en-US" dirty="0" err="1"/>
              <a:t>Đòi</a:t>
            </a:r>
            <a:r>
              <a:rPr lang="en-US" dirty="0"/>
              <a:t> </a:t>
            </a:r>
            <a:r>
              <a:rPr lang="en-US" dirty="0" err="1"/>
              <a:t>hỏi</a:t>
            </a:r>
            <a:r>
              <a:rPr lang="en-US" dirty="0"/>
              <a:t> LTV </a:t>
            </a:r>
            <a:r>
              <a:rPr lang="en-US" dirty="0" err="1"/>
              <a:t>phải</a:t>
            </a:r>
            <a:r>
              <a:rPr lang="en-US" dirty="0"/>
              <a:t> </a:t>
            </a:r>
            <a:r>
              <a:rPr lang="en-US" dirty="0" err="1"/>
              <a:t>nắm</a:t>
            </a:r>
            <a:r>
              <a:rPr lang="en-US" dirty="0"/>
              <a:t> </a:t>
            </a:r>
            <a:r>
              <a:rPr lang="en-US" dirty="0" err="1"/>
              <a:t>vững</a:t>
            </a:r>
            <a:r>
              <a:rPr lang="en-US" dirty="0"/>
              <a:t> </a:t>
            </a:r>
            <a:r>
              <a:rPr lang="en-US" dirty="0" err="1"/>
              <a:t>kiến</a:t>
            </a:r>
            <a:r>
              <a:rPr lang="en-US" dirty="0"/>
              <a:t> </a:t>
            </a:r>
            <a:r>
              <a:rPr lang="en-US" dirty="0" err="1"/>
              <a:t>thức</a:t>
            </a:r>
            <a:r>
              <a:rPr lang="en-US" dirty="0"/>
              <a:t> </a:t>
            </a:r>
            <a:r>
              <a:rPr lang="en-US" dirty="0" err="1"/>
              <a:t>về</a:t>
            </a:r>
            <a:r>
              <a:rPr lang="en-US" dirty="0"/>
              <a:t> CTDL </a:t>
            </a:r>
            <a:r>
              <a:rPr lang="en-US" dirty="0" err="1"/>
              <a:t>và</a:t>
            </a:r>
            <a:r>
              <a:rPr lang="en-US" dirty="0"/>
              <a:t> </a:t>
            </a:r>
            <a:r>
              <a:rPr lang="en-US" dirty="0" err="1"/>
              <a:t>giải</a:t>
            </a:r>
            <a:r>
              <a:rPr lang="en-US" dirty="0"/>
              <a:t> </a:t>
            </a:r>
            <a:r>
              <a:rPr lang="en-US" dirty="0" err="1"/>
              <a:t>thuật</a:t>
            </a:r>
            <a:endParaRPr lang="en-US" dirty="0"/>
          </a:p>
          <a:p>
            <a:endParaRPr lang="en-US" dirty="0"/>
          </a:p>
        </p:txBody>
      </p:sp>
      <p:sp>
        <p:nvSpPr>
          <p:cNvPr id="10" name="Slide Number Placeholder 9">
            <a:extLst>
              <a:ext uri="{FF2B5EF4-FFF2-40B4-BE49-F238E27FC236}">
                <a16:creationId xmlns:a16="http://schemas.microsoft.com/office/drawing/2014/main" xmlns="" id="{500EC151-2CD4-4E25-B4E3-467E00757585}"/>
              </a:ext>
            </a:extLst>
          </p:cNvPr>
          <p:cNvSpPr>
            <a:spLocks noGrp="1"/>
          </p:cNvSpPr>
          <p:nvPr>
            <p:ph type="sldNum" sz="quarter" idx="12"/>
          </p:nvPr>
        </p:nvSpPr>
        <p:spPr/>
        <p:txBody>
          <a:bodyPr/>
          <a:lstStyle/>
          <a:p>
            <a:r>
              <a:rPr lang="en-US" altLang="zh-CN"/>
              <a:t>42</a:t>
            </a:r>
            <a:endParaRPr lang="zh-CN" altLang="en-US"/>
          </a:p>
        </p:txBody>
      </p:sp>
    </p:spTree>
    <p:extLst>
      <p:ext uri="{BB962C8B-B14F-4D97-AF65-F5344CB8AC3E}">
        <p14:creationId xmlns:p14="http://schemas.microsoft.com/office/powerpoint/2010/main" xmlns="" val="39929308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10BBCF-441E-431B-AC48-9104B6496F70}"/>
              </a:ext>
            </a:extLst>
          </p:cNvPr>
          <p:cNvSpPr>
            <a:spLocks noGrp="1"/>
          </p:cNvSpPr>
          <p:nvPr>
            <p:ph type="title"/>
          </p:nvPr>
        </p:nvSpPr>
        <p:spPr>
          <a:xfrm>
            <a:off x="628650" y="146842"/>
            <a:ext cx="7886700" cy="795267"/>
          </a:xfrm>
        </p:spPr>
        <p:txBody>
          <a:bodyPr/>
          <a:lstStyle/>
          <a:p>
            <a:r>
              <a:rPr lang="en-US" dirty="0" err="1"/>
              <a:t>Tối</a:t>
            </a:r>
            <a:r>
              <a:rPr lang="en-US" dirty="0"/>
              <a:t> </a:t>
            </a:r>
            <a:r>
              <a:rPr lang="en-US" dirty="0" err="1"/>
              <a:t>ưu</a:t>
            </a:r>
            <a:r>
              <a:rPr lang="en-US" dirty="0"/>
              <a:t> </a:t>
            </a:r>
            <a:r>
              <a:rPr lang="en-US" dirty="0" err="1"/>
              <a:t>hóa</a:t>
            </a:r>
            <a:r>
              <a:rPr lang="en-US" dirty="0"/>
              <a:t> </a:t>
            </a:r>
            <a:r>
              <a:rPr lang="en-US" dirty="0" err="1"/>
              <a:t>hiệu</a:t>
            </a:r>
            <a:r>
              <a:rPr lang="en-US" dirty="0"/>
              <a:t> </a:t>
            </a:r>
            <a:r>
              <a:rPr lang="en-US" dirty="0" err="1"/>
              <a:t>năng</a:t>
            </a:r>
            <a:r>
              <a:rPr lang="en-US" dirty="0"/>
              <a:t> </a:t>
            </a:r>
            <a:r>
              <a:rPr lang="en-US" dirty="0" err="1"/>
              <a:t>của</a:t>
            </a:r>
            <a:r>
              <a:rPr lang="en-US" dirty="0"/>
              <a:t> CT ?</a:t>
            </a:r>
          </a:p>
        </p:txBody>
      </p:sp>
      <p:sp>
        <p:nvSpPr>
          <p:cNvPr id="3" name="Text Placeholder 2">
            <a:extLst>
              <a:ext uri="{FF2B5EF4-FFF2-40B4-BE49-F238E27FC236}">
                <a16:creationId xmlns:a16="http://schemas.microsoft.com/office/drawing/2014/main" xmlns="" id="{303EE281-6755-4B78-A79E-3772269895B9}"/>
              </a:ext>
            </a:extLst>
          </p:cNvPr>
          <p:cNvSpPr>
            <a:spLocks noGrp="1"/>
          </p:cNvSpPr>
          <p:nvPr>
            <p:ph idx="1"/>
          </p:nvPr>
        </p:nvSpPr>
        <p:spPr>
          <a:xfrm>
            <a:off x="628650" y="1094509"/>
            <a:ext cx="7886700" cy="4982442"/>
          </a:xfrm>
        </p:spPr>
        <p:txBody>
          <a:bodyPr/>
          <a:lstStyle/>
          <a:p>
            <a:r>
              <a:rPr lang="en-US" dirty="0" err="1"/>
              <a:t>Mã</a:t>
            </a:r>
            <a:r>
              <a:rPr lang="en-US" dirty="0"/>
              <a:t> </a:t>
            </a:r>
            <a:r>
              <a:rPr lang="en-US" dirty="0" err="1"/>
              <a:t>nguồn</a:t>
            </a:r>
            <a:r>
              <a:rPr lang="en-US" dirty="0"/>
              <a:t> </a:t>
            </a:r>
            <a:r>
              <a:rPr lang="en-US" dirty="0" err="1"/>
              <a:t>tốt</a:t>
            </a:r>
            <a:r>
              <a:rPr lang="en-US" dirty="0"/>
              <a:t> </a:t>
            </a:r>
            <a:r>
              <a:rPr lang="en-US" dirty="0" err="1"/>
              <a:t>hơn</a:t>
            </a:r>
            <a:r>
              <a:rPr lang="en-US" dirty="0"/>
              <a:t>: </a:t>
            </a:r>
            <a:r>
              <a:rPr lang="en-US" dirty="0" err="1"/>
              <a:t>viết</a:t>
            </a:r>
            <a:r>
              <a:rPr lang="en-US" dirty="0"/>
              <a:t> </a:t>
            </a:r>
            <a:r>
              <a:rPr lang="en-US" dirty="0" err="1"/>
              <a:t>lại</a:t>
            </a:r>
            <a:r>
              <a:rPr lang="en-US" dirty="0"/>
              <a:t> </a:t>
            </a:r>
            <a:r>
              <a:rPr lang="en-US" dirty="0" err="1"/>
              <a:t>các</a:t>
            </a:r>
            <a:r>
              <a:rPr lang="en-US" dirty="0"/>
              <a:t> </a:t>
            </a:r>
            <a:r>
              <a:rPr lang="en-US" dirty="0" err="1"/>
              <a:t>đoạn</a:t>
            </a:r>
            <a:r>
              <a:rPr lang="en-US" dirty="0"/>
              <a:t> </a:t>
            </a:r>
            <a:r>
              <a:rPr lang="en-US" dirty="0" err="1"/>
              <a:t>lệnh</a:t>
            </a:r>
            <a:r>
              <a:rPr lang="en-US" dirty="0"/>
              <a:t> </a:t>
            </a:r>
            <a:r>
              <a:rPr lang="en-US" dirty="0" err="1"/>
              <a:t>sao</a:t>
            </a:r>
            <a:r>
              <a:rPr lang="en-US" dirty="0"/>
              <a:t> </a:t>
            </a:r>
            <a:r>
              <a:rPr lang="en-US" dirty="0" err="1"/>
              <a:t>cho</a:t>
            </a:r>
            <a:r>
              <a:rPr lang="en-US" dirty="0"/>
              <a:t> </a:t>
            </a:r>
            <a:r>
              <a:rPr lang="en-US" dirty="0" err="1"/>
              <a:t>chúng</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trình</a:t>
            </a:r>
            <a:r>
              <a:rPr lang="en-US" dirty="0"/>
              <a:t> </a:t>
            </a:r>
            <a:r>
              <a:rPr lang="en-US" dirty="0" err="1"/>
              <a:t>dịch</a:t>
            </a:r>
            <a:r>
              <a:rPr lang="en-US" dirty="0"/>
              <a:t> </a:t>
            </a:r>
            <a:r>
              <a:rPr lang="en-US" dirty="0" err="1"/>
              <a:t>tự</a:t>
            </a:r>
            <a:r>
              <a:rPr lang="en-US" dirty="0"/>
              <a:t> </a:t>
            </a:r>
            <a:r>
              <a:rPr lang="en-US" dirty="0" err="1"/>
              <a:t>động</a:t>
            </a:r>
            <a:r>
              <a:rPr lang="en-US" dirty="0"/>
              <a:t> </a:t>
            </a:r>
            <a:r>
              <a:rPr lang="en-US" dirty="0" err="1"/>
              <a:t>tối</a:t>
            </a:r>
            <a:r>
              <a:rPr lang="en-US" dirty="0"/>
              <a:t> </a:t>
            </a:r>
            <a:r>
              <a:rPr lang="en-US" dirty="0" err="1"/>
              <a:t>ưu</a:t>
            </a:r>
            <a:r>
              <a:rPr lang="en-US" dirty="0"/>
              <a:t> </a:t>
            </a:r>
            <a:r>
              <a:rPr lang="en-US" dirty="0" err="1"/>
              <a:t>hóa</a:t>
            </a:r>
            <a:r>
              <a:rPr lang="en-US" dirty="0"/>
              <a:t> </a:t>
            </a:r>
            <a:r>
              <a:rPr lang="en-US" dirty="0" err="1"/>
              <a:t>và</a:t>
            </a:r>
            <a:r>
              <a:rPr lang="en-US" dirty="0"/>
              <a:t> </a:t>
            </a:r>
            <a:r>
              <a:rPr lang="en-US" dirty="0" err="1"/>
              <a:t>tận</a:t>
            </a:r>
            <a:r>
              <a:rPr lang="en-US" dirty="0"/>
              <a:t> </a:t>
            </a:r>
            <a:r>
              <a:rPr lang="en-US" dirty="0" err="1"/>
              <a:t>dụng</a:t>
            </a:r>
            <a:r>
              <a:rPr lang="en-US" dirty="0"/>
              <a:t> </a:t>
            </a:r>
            <a:r>
              <a:rPr lang="en-US" dirty="0" err="1"/>
              <a:t>tài</a:t>
            </a:r>
            <a:r>
              <a:rPr lang="en-US" dirty="0"/>
              <a:t> </a:t>
            </a:r>
            <a:r>
              <a:rPr lang="en-US" dirty="0" err="1"/>
              <a:t>nguyên</a:t>
            </a:r>
            <a:r>
              <a:rPr lang="en-US" dirty="0"/>
              <a:t> </a:t>
            </a:r>
            <a:r>
              <a:rPr lang="en-US" dirty="0" err="1"/>
              <a:t>phần</a:t>
            </a:r>
            <a:r>
              <a:rPr lang="en-US" dirty="0"/>
              <a:t> </a:t>
            </a:r>
            <a:r>
              <a:rPr lang="en-US" dirty="0" err="1"/>
              <a:t>cứng</a:t>
            </a:r>
            <a:endParaRPr lang="en-US" dirty="0"/>
          </a:p>
          <a:p>
            <a:pPr lvl="1"/>
            <a:r>
              <a:rPr lang="en-US" dirty="0" err="1"/>
              <a:t>Cải</a:t>
            </a:r>
            <a:r>
              <a:rPr lang="en-US" dirty="0"/>
              <a:t> </a:t>
            </a:r>
            <a:r>
              <a:rPr lang="en-US" dirty="0" err="1"/>
              <a:t>thiện</a:t>
            </a:r>
            <a:r>
              <a:rPr lang="en-US" dirty="0"/>
              <a:t> </a:t>
            </a:r>
            <a:r>
              <a:rPr lang="en-US" dirty="0" err="1"/>
              <a:t>các</a:t>
            </a:r>
            <a:r>
              <a:rPr lang="en-US" dirty="0"/>
              <a:t> </a:t>
            </a:r>
            <a:r>
              <a:rPr lang="en-US" dirty="0" err="1"/>
              <a:t>yếu</a:t>
            </a:r>
            <a:r>
              <a:rPr lang="en-US" dirty="0"/>
              <a:t> </a:t>
            </a:r>
            <a:r>
              <a:rPr lang="en-US" dirty="0" err="1"/>
              <a:t>tố</a:t>
            </a:r>
            <a:r>
              <a:rPr lang="en-US" dirty="0"/>
              <a:t> </a:t>
            </a:r>
            <a:r>
              <a:rPr lang="en-US" dirty="0" err="1"/>
              <a:t>không</a:t>
            </a:r>
            <a:r>
              <a:rPr lang="en-US" dirty="0"/>
              <a:t> </a:t>
            </a:r>
            <a:r>
              <a:rPr lang="en-US" dirty="0" err="1"/>
              <a:t>thể</a:t>
            </a:r>
            <a:r>
              <a:rPr lang="en-US" dirty="0"/>
              <a:t> </a:t>
            </a:r>
            <a:r>
              <a:rPr lang="en-US" dirty="0" err="1"/>
              <a:t>thay</a:t>
            </a:r>
            <a:r>
              <a:rPr lang="en-US" dirty="0"/>
              <a:t> </a:t>
            </a:r>
            <a:r>
              <a:rPr lang="en-US" dirty="0" err="1"/>
              <a:t>đổi</a:t>
            </a:r>
            <a:r>
              <a:rPr lang="en-US" dirty="0"/>
              <a:t> </a:t>
            </a:r>
          </a:p>
          <a:p>
            <a:pPr lvl="2"/>
            <a:r>
              <a:rPr lang="en-US" dirty="0" err="1"/>
              <a:t>Ví</a:t>
            </a:r>
            <a:r>
              <a:rPr lang="en-US" dirty="0"/>
              <a:t> </a:t>
            </a:r>
            <a:r>
              <a:rPr lang="en-US" dirty="0" err="1"/>
              <a:t>dụ</a:t>
            </a:r>
            <a:r>
              <a:rPr lang="en-US" dirty="0"/>
              <a:t>: </a:t>
            </a:r>
            <a:r>
              <a:rPr lang="en-US" dirty="0" err="1"/>
              <a:t>Tăng</a:t>
            </a:r>
            <a:r>
              <a:rPr lang="en-US" dirty="0"/>
              <a:t> </a:t>
            </a:r>
            <a:r>
              <a:rPr lang="en-US" dirty="0" err="1"/>
              <a:t>tốc</a:t>
            </a:r>
            <a:r>
              <a:rPr lang="en-US" dirty="0"/>
              <a:t> </a:t>
            </a:r>
            <a:r>
              <a:rPr lang="en-US" dirty="0" err="1"/>
              <a:t>độ</a:t>
            </a:r>
            <a:r>
              <a:rPr lang="en-US" dirty="0"/>
              <a:t> </a:t>
            </a:r>
            <a:r>
              <a:rPr lang="en-US" dirty="0" err="1"/>
              <a:t>tính</a:t>
            </a:r>
            <a:r>
              <a:rPr lang="en-US" dirty="0"/>
              <a:t> </a:t>
            </a:r>
            <a:r>
              <a:rPr lang="en-US" dirty="0" err="1"/>
              <a:t>toán</a:t>
            </a:r>
            <a:r>
              <a:rPr lang="en-US" dirty="0"/>
              <a:t> </a:t>
            </a:r>
            <a:r>
              <a:rPr lang="en-US" dirty="0" err="1"/>
              <a:t>bên</a:t>
            </a:r>
            <a:r>
              <a:rPr lang="en-US" dirty="0"/>
              <a:t> </a:t>
            </a:r>
            <a:r>
              <a:rPr lang="en-US" dirty="0" err="1"/>
              <a:t>trong</a:t>
            </a:r>
            <a:r>
              <a:rPr lang="en-US" dirty="0"/>
              <a:t> </a:t>
            </a:r>
            <a:r>
              <a:rPr lang="en-US" dirty="0" err="1"/>
              <a:t>các</a:t>
            </a:r>
            <a:r>
              <a:rPr lang="en-US" dirty="0"/>
              <a:t> </a:t>
            </a:r>
            <a:r>
              <a:rPr lang="en-US" dirty="0" err="1"/>
              <a:t>vòng</a:t>
            </a:r>
            <a:r>
              <a:rPr lang="en-US" dirty="0"/>
              <a:t> </a:t>
            </a:r>
            <a:r>
              <a:rPr lang="en-US" dirty="0" err="1"/>
              <a:t>lặp</a:t>
            </a:r>
            <a:r>
              <a:rPr lang="en-US" dirty="0"/>
              <a:t>: </a:t>
            </a:r>
            <a:r>
              <a:rPr lang="en-US" dirty="0" err="1"/>
              <a:t>từ</a:t>
            </a:r>
            <a:r>
              <a:rPr lang="en-US" dirty="0"/>
              <a:t> 1000n </a:t>
            </a:r>
            <a:r>
              <a:rPr lang="en-US" dirty="0" err="1"/>
              <a:t>thao</a:t>
            </a:r>
            <a:r>
              <a:rPr lang="en-US" dirty="0"/>
              <a:t> </a:t>
            </a:r>
            <a:r>
              <a:rPr lang="en-US" dirty="0" err="1"/>
              <a:t>tác</a:t>
            </a:r>
            <a:r>
              <a:rPr lang="en-US" dirty="0"/>
              <a:t> </a:t>
            </a:r>
            <a:r>
              <a:rPr lang="en-US" dirty="0" err="1"/>
              <a:t>tính</a:t>
            </a:r>
            <a:r>
              <a:rPr lang="en-US" dirty="0"/>
              <a:t> </a:t>
            </a:r>
            <a:r>
              <a:rPr lang="en-US" dirty="0" err="1"/>
              <a:t>toán</a:t>
            </a:r>
            <a:r>
              <a:rPr lang="en-US" dirty="0"/>
              <a:t> </a:t>
            </a:r>
            <a:r>
              <a:rPr lang="en-US" dirty="0" err="1"/>
              <a:t>bên</a:t>
            </a:r>
            <a:r>
              <a:rPr lang="en-US" dirty="0"/>
              <a:t> </a:t>
            </a:r>
            <a:r>
              <a:rPr lang="en-US" dirty="0" err="1"/>
              <a:t>trong</a:t>
            </a:r>
            <a:r>
              <a:rPr lang="en-US" dirty="0"/>
              <a:t> </a:t>
            </a:r>
            <a:r>
              <a:rPr lang="en-US" dirty="0" err="1"/>
              <a:t>vòng</a:t>
            </a:r>
            <a:r>
              <a:rPr lang="en-US" dirty="0"/>
              <a:t> </a:t>
            </a:r>
            <a:r>
              <a:rPr lang="en-US" dirty="0" err="1"/>
              <a:t>lặp</a:t>
            </a:r>
            <a:r>
              <a:rPr lang="en-US" dirty="0"/>
              <a:t> </a:t>
            </a:r>
            <a:r>
              <a:rPr lang="en-US" dirty="0" err="1"/>
              <a:t>xuống</a:t>
            </a:r>
            <a:r>
              <a:rPr lang="en-US" dirty="0"/>
              <a:t> </a:t>
            </a:r>
            <a:r>
              <a:rPr lang="en-US" dirty="0" err="1"/>
              <a:t>còn</a:t>
            </a:r>
            <a:r>
              <a:rPr lang="en-US" dirty="0"/>
              <a:t> 10n </a:t>
            </a:r>
            <a:r>
              <a:rPr lang="en-US" dirty="0" err="1"/>
              <a:t>thao</a:t>
            </a:r>
            <a:r>
              <a:rPr lang="en-US" dirty="0"/>
              <a:t> </a:t>
            </a:r>
            <a:r>
              <a:rPr lang="en-US" dirty="0" err="1"/>
              <a:t>tác</a:t>
            </a:r>
            <a:r>
              <a:rPr lang="en-US" dirty="0"/>
              <a:t> </a:t>
            </a:r>
            <a:r>
              <a:rPr lang="en-US" dirty="0" err="1"/>
              <a:t>tính</a:t>
            </a:r>
            <a:r>
              <a:rPr lang="en-US" dirty="0"/>
              <a:t> </a:t>
            </a:r>
            <a:r>
              <a:rPr lang="en-US" dirty="0" err="1"/>
              <a:t>toán</a:t>
            </a:r>
            <a:endParaRPr lang="en-US" dirty="0"/>
          </a:p>
          <a:p>
            <a:pPr lvl="1"/>
            <a:r>
              <a:rPr lang="en-US" dirty="0" err="1"/>
              <a:t>Cực</a:t>
            </a:r>
            <a:r>
              <a:rPr lang="en-US" dirty="0"/>
              <a:t> </a:t>
            </a:r>
            <a:r>
              <a:rPr lang="en-US" dirty="0" err="1"/>
              <a:t>kỳ</a:t>
            </a:r>
            <a:r>
              <a:rPr lang="en-US" dirty="0"/>
              <a:t> </a:t>
            </a:r>
            <a:r>
              <a:rPr lang="en-US" dirty="0" err="1"/>
              <a:t>quan</a:t>
            </a:r>
            <a:r>
              <a:rPr lang="en-US" dirty="0"/>
              <a:t> </a:t>
            </a:r>
            <a:r>
              <a:rPr lang="en-US" dirty="0" err="1"/>
              <a:t>trọng</a:t>
            </a:r>
            <a:r>
              <a:rPr lang="en-US" dirty="0"/>
              <a:t> </a:t>
            </a:r>
            <a:r>
              <a:rPr lang="en-US" dirty="0" err="1"/>
              <a:t>khi</a:t>
            </a:r>
            <a:r>
              <a:rPr lang="en-US" dirty="0"/>
              <a:t> 1 </a:t>
            </a:r>
            <a:r>
              <a:rPr lang="en-US" dirty="0" err="1"/>
              <a:t>phần</a:t>
            </a:r>
            <a:r>
              <a:rPr lang="en-US" dirty="0"/>
              <a:t> </a:t>
            </a:r>
            <a:r>
              <a:rPr lang="en-US" dirty="0" err="1"/>
              <a:t>của</a:t>
            </a:r>
            <a:r>
              <a:rPr lang="en-US" dirty="0"/>
              <a:t> CT </a:t>
            </a:r>
            <a:r>
              <a:rPr lang="en-US" dirty="0" err="1"/>
              <a:t>chạy</a:t>
            </a:r>
            <a:r>
              <a:rPr lang="en-US" dirty="0"/>
              <a:t> </a:t>
            </a:r>
            <a:r>
              <a:rPr lang="en-US" dirty="0" err="1"/>
              <a:t>chậm</a:t>
            </a:r>
            <a:endParaRPr lang="en-US" dirty="0"/>
          </a:p>
          <a:p>
            <a:pPr lvl="1"/>
            <a:r>
              <a:rPr lang="en-US" dirty="0" err="1"/>
              <a:t>Đòi</a:t>
            </a:r>
            <a:r>
              <a:rPr lang="en-US" dirty="0"/>
              <a:t> </a:t>
            </a:r>
            <a:r>
              <a:rPr lang="en-US" dirty="0" err="1"/>
              <a:t>hỏi</a:t>
            </a:r>
            <a:r>
              <a:rPr lang="en-US" dirty="0"/>
              <a:t> LTV </a:t>
            </a:r>
            <a:r>
              <a:rPr lang="en-US" dirty="0" err="1"/>
              <a:t>nắm</a:t>
            </a:r>
            <a:r>
              <a:rPr lang="en-US" dirty="0"/>
              <a:t> </a:t>
            </a:r>
            <a:r>
              <a:rPr lang="en-US" dirty="0" err="1"/>
              <a:t>vững</a:t>
            </a:r>
            <a:r>
              <a:rPr lang="en-US" dirty="0"/>
              <a:t> </a:t>
            </a:r>
            <a:r>
              <a:rPr lang="en-US" dirty="0" err="1"/>
              <a:t>kiến</a:t>
            </a:r>
            <a:r>
              <a:rPr lang="en-US" dirty="0"/>
              <a:t> </a:t>
            </a:r>
            <a:r>
              <a:rPr lang="en-US" dirty="0" err="1"/>
              <a:t>thức</a:t>
            </a:r>
            <a:r>
              <a:rPr lang="en-US" dirty="0"/>
              <a:t> </a:t>
            </a:r>
            <a:r>
              <a:rPr lang="en-US" dirty="0" err="1"/>
              <a:t>về</a:t>
            </a:r>
            <a:r>
              <a:rPr lang="en-US" dirty="0"/>
              <a:t> </a:t>
            </a:r>
            <a:r>
              <a:rPr lang="en-US" dirty="0" err="1"/>
              <a:t>phần</a:t>
            </a:r>
            <a:r>
              <a:rPr lang="en-US" dirty="0"/>
              <a:t> </a:t>
            </a:r>
            <a:r>
              <a:rPr lang="en-US" dirty="0" err="1"/>
              <a:t>cứng</a:t>
            </a:r>
            <a:r>
              <a:rPr lang="en-US" dirty="0"/>
              <a:t>, </a:t>
            </a:r>
            <a:r>
              <a:rPr lang="en-US" dirty="0" err="1"/>
              <a:t>trình</a:t>
            </a:r>
            <a:r>
              <a:rPr lang="en-US" dirty="0"/>
              <a:t> </a:t>
            </a:r>
            <a:r>
              <a:rPr lang="en-US" dirty="0" err="1"/>
              <a:t>dịch</a:t>
            </a:r>
            <a:r>
              <a:rPr lang="en-US" dirty="0"/>
              <a:t> </a:t>
            </a:r>
            <a:r>
              <a:rPr lang="en-US" dirty="0" err="1"/>
              <a:t>và</a:t>
            </a:r>
            <a:r>
              <a:rPr lang="en-US" dirty="0"/>
              <a:t> </a:t>
            </a:r>
            <a:r>
              <a:rPr lang="en-US" dirty="0" err="1"/>
              <a:t>quy</a:t>
            </a:r>
            <a:r>
              <a:rPr lang="en-US" dirty="0"/>
              <a:t> </a:t>
            </a:r>
            <a:r>
              <a:rPr lang="en-US" dirty="0" err="1"/>
              <a:t>trình</a:t>
            </a:r>
            <a:r>
              <a:rPr lang="en-US" dirty="0"/>
              <a:t> </a:t>
            </a:r>
            <a:r>
              <a:rPr lang="en-US" dirty="0" err="1"/>
              <a:t>thực</a:t>
            </a:r>
            <a:r>
              <a:rPr lang="en-US" dirty="0"/>
              <a:t> </a:t>
            </a:r>
            <a:r>
              <a:rPr lang="en-US" dirty="0" err="1"/>
              <a:t>hiện</a:t>
            </a:r>
            <a:r>
              <a:rPr lang="en-US" dirty="0"/>
              <a:t> CT</a:t>
            </a:r>
          </a:p>
          <a:p>
            <a:pPr marL="0" indent="0">
              <a:buNone/>
            </a:pPr>
            <a:r>
              <a:rPr lang="en-US" dirty="0">
                <a:sym typeface="Wingdings" pitchFamily="2" charset="2"/>
              </a:rPr>
              <a:t> </a:t>
            </a:r>
            <a:r>
              <a:rPr lang="en-US" dirty="0" err="1"/>
              <a:t>Tinh</a:t>
            </a:r>
            <a:r>
              <a:rPr lang="en-US" dirty="0"/>
              <a:t> </a:t>
            </a:r>
            <a:r>
              <a:rPr lang="en-US" dirty="0" err="1"/>
              <a:t>chỉnh</a:t>
            </a:r>
            <a:r>
              <a:rPr lang="en-US" dirty="0"/>
              <a:t> </a:t>
            </a:r>
            <a:r>
              <a:rPr lang="en-US" dirty="0" err="1"/>
              <a:t>mã</a:t>
            </a:r>
            <a:r>
              <a:rPr lang="en-US" dirty="0"/>
              <a:t> </a:t>
            </a:r>
            <a:r>
              <a:rPr lang="en-US" dirty="0" err="1"/>
              <a:t>nguồn</a:t>
            </a:r>
            <a:endParaRPr lang="en-US" dirty="0"/>
          </a:p>
          <a:p>
            <a:endParaRPr lang="en-US" dirty="0"/>
          </a:p>
          <a:p>
            <a:endParaRPr lang="en-US" dirty="0"/>
          </a:p>
        </p:txBody>
      </p:sp>
      <p:sp>
        <p:nvSpPr>
          <p:cNvPr id="10" name="Slide Number Placeholder 9">
            <a:extLst>
              <a:ext uri="{FF2B5EF4-FFF2-40B4-BE49-F238E27FC236}">
                <a16:creationId xmlns:a16="http://schemas.microsoft.com/office/drawing/2014/main" xmlns="" id="{6CF9137F-E1F8-4F76-8374-94EC7AD917FD}"/>
              </a:ext>
            </a:extLst>
          </p:cNvPr>
          <p:cNvSpPr>
            <a:spLocks noGrp="1"/>
          </p:cNvSpPr>
          <p:nvPr>
            <p:ph type="sldNum" sz="quarter" idx="12"/>
          </p:nvPr>
        </p:nvSpPr>
        <p:spPr/>
        <p:txBody>
          <a:bodyPr/>
          <a:lstStyle/>
          <a:p>
            <a:r>
              <a:rPr lang="en-US" altLang="zh-CN"/>
              <a:t>43</a:t>
            </a:r>
            <a:endParaRPr lang="zh-CN" altLang="en-US"/>
          </a:p>
        </p:txBody>
      </p:sp>
    </p:spTree>
    <p:extLst>
      <p:ext uri="{BB962C8B-B14F-4D97-AF65-F5344CB8AC3E}">
        <p14:creationId xmlns:p14="http://schemas.microsoft.com/office/powerpoint/2010/main" xmlns="" val="24770105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7895DE-DA79-4D6F-B63E-A714CF0FA236}"/>
              </a:ext>
            </a:extLst>
          </p:cNvPr>
          <p:cNvSpPr>
            <a:spLocks noGrp="1"/>
          </p:cNvSpPr>
          <p:nvPr>
            <p:ph type="title"/>
          </p:nvPr>
        </p:nvSpPr>
        <p:spPr>
          <a:xfrm>
            <a:off x="628650" y="146842"/>
            <a:ext cx="7886700" cy="795267"/>
          </a:xfrm>
        </p:spPr>
        <p:txBody>
          <a:bodyPr/>
          <a:lstStyle/>
          <a:p>
            <a:r>
              <a:rPr lang="en-US" altLang="en-US" dirty="0" err="1"/>
              <a:t>Tinh</a:t>
            </a:r>
            <a:r>
              <a:rPr lang="en-US" altLang="en-US" dirty="0"/>
              <a:t> </a:t>
            </a:r>
            <a:r>
              <a:rPr lang="en-US" altLang="en-US" dirty="0" err="1"/>
              <a:t>chỉnh</a:t>
            </a:r>
            <a:r>
              <a:rPr lang="en-US" altLang="en-US" dirty="0"/>
              <a:t> </a:t>
            </a:r>
            <a:r>
              <a:rPr lang="en-US" altLang="en-US" dirty="0" err="1"/>
              <a:t>mã</a:t>
            </a:r>
            <a:r>
              <a:rPr lang="en-US" altLang="en-US" dirty="0"/>
              <a:t> </a:t>
            </a:r>
            <a:r>
              <a:rPr lang="en-US" altLang="en-US" dirty="0" err="1"/>
              <a:t>nguồn</a:t>
            </a:r>
            <a:r>
              <a:rPr lang="en-US" altLang="en-US" dirty="0"/>
              <a:t> </a:t>
            </a:r>
            <a:r>
              <a:rPr lang="fr-FR" altLang="en-US" dirty="0"/>
              <a:t>là </a:t>
            </a:r>
            <a:r>
              <a:rPr lang="fr-FR" altLang="en-US" dirty="0" err="1"/>
              <a:t>gì</a:t>
            </a:r>
            <a:r>
              <a:rPr lang="fr-FR" altLang="en-US" dirty="0"/>
              <a:t> ?</a:t>
            </a:r>
            <a:endParaRPr lang="en-US" dirty="0"/>
          </a:p>
        </p:txBody>
      </p:sp>
      <p:sp>
        <p:nvSpPr>
          <p:cNvPr id="3" name="Text Placeholder 2">
            <a:extLst>
              <a:ext uri="{FF2B5EF4-FFF2-40B4-BE49-F238E27FC236}">
                <a16:creationId xmlns:a16="http://schemas.microsoft.com/office/drawing/2014/main" xmlns="" id="{47F062E9-025B-4A81-9B8D-07418277B2CA}"/>
              </a:ext>
            </a:extLst>
          </p:cNvPr>
          <p:cNvSpPr>
            <a:spLocks noGrp="1"/>
          </p:cNvSpPr>
          <p:nvPr>
            <p:ph idx="1"/>
          </p:nvPr>
        </p:nvSpPr>
        <p:spPr>
          <a:xfrm>
            <a:off x="628650" y="1094509"/>
            <a:ext cx="7886700" cy="4982442"/>
          </a:xfrm>
        </p:spPr>
        <p:txBody>
          <a:bodyPr/>
          <a:lstStyle/>
          <a:p>
            <a:r>
              <a:rPr lang="en-US" altLang="en-US" dirty="0" err="1"/>
              <a:t>Thay</a:t>
            </a:r>
            <a:r>
              <a:rPr lang="en-US" altLang="en-US" dirty="0"/>
              <a:t> </a:t>
            </a:r>
            <a:r>
              <a:rPr lang="en-US" altLang="en-US" dirty="0" err="1"/>
              <a:t>đổi</a:t>
            </a:r>
            <a:r>
              <a:rPr lang="en-US" altLang="en-US" dirty="0"/>
              <a:t> </a:t>
            </a:r>
            <a:r>
              <a:rPr lang="en-US" altLang="en-US" dirty="0" err="1"/>
              <a:t>mã</a:t>
            </a:r>
            <a:r>
              <a:rPr lang="en-US" altLang="en-US" dirty="0"/>
              <a:t> </a:t>
            </a:r>
            <a:r>
              <a:rPr lang="en-US" altLang="en-US" dirty="0" err="1"/>
              <a:t>nguồn</a:t>
            </a:r>
            <a:r>
              <a:rPr lang="en-US" altLang="en-US" dirty="0"/>
              <a:t> </a:t>
            </a:r>
            <a:r>
              <a:rPr lang="en-US" altLang="en-US" dirty="0" err="1"/>
              <a:t>đã</a:t>
            </a:r>
            <a:r>
              <a:rPr lang="en-US" altLang="en-US" dirty="0"/>
              <a:t> </a:t>
            </a:r>
            <a:r>
              <a:rPr lang="en-US" altLang="en-US" dirty="0" err="1"/>
              <a:t>chạy</a:t>
            </a:r>
            <a:r>
              <a:rPr lang="en-US" altLang="en-US" dirty="0"/>
              <a:t> </a:t>
            </a:r>
            <a:r>
              <a:rPr lang="en-US" altLang="en-US" dirty="0" err="1"/>
              <a:t>thông</a:t>
            </a:r>
            <a:r>
              <a:rPr lang="en-US" altLang="en-US" dirty="0"/>
              <a:t> </a:t>
            </a:r>
            <a:r>
              <a:rPr lang="en-US" altLang="en-US" dirty="0" err="1"/>
              <a:t>theo</a:t>
            </a:r>
            <a:r>
              <a:rPr lang="en-US" altLang="en-US" dirty="0"/>
              <a:t> </a:t>
            </a:r>
            <a:r>
              <a:rPr lang="en-US" altLang="en-US" dirty="0" err="1"/>
              <a:t>hướng</a:t>
            </a:r>
            <a:r>
              <a:rPr lang="en-US" altLang="en-US" dirty="0"/>
              <a:t> </a:t>
            </a:r>
            <a:r>
              <a:rPr lang="en-US" altLang="en-US" dirty="0" err="1"/>
              <a:t>hiệu</a:t>
            </a:r>
            <a:r>
              <a:rPr lang="en-US" altLang="en-US" dirty="0"/>
              <a:t> </a:t>
            </a:r>
            <a:r>
              <a:rPr lang="en-US" altLang="en-US" dirty="0" err="1"/>
              <a:t>quả</a:t>
            </a:r>
            <a:r>
              <a:rPr lang="en-US" altLang="en-US" dirty="0"/>
              <a:t> </a:t>
            </a:r>
            <a:r>
              <a:rPr lang="en-US" altLang="en-US" dirty="0" err="1"/>
              <a:t>hơn</a:t>
            </a:r>
            <a:r>
              <a:rPr lang="en-US" altLang="en-US" dirty="0"/>
              <a:t> </a:t>
            </a:r>
            <a:r>
              <a:rPr lang="en-US" altLang="en-US" dirty="0" err="1"/>
              <a:t>nữa</a:t>
            </a:r>
            <a:endParaRPr lang="en-US" altLang="en-US" dirty="0"/>
          </a:p>
          <a:p>
            <a:r>
              <a:rPr lang="en-US" altLang="en-US" dirty="0" err="1"/>
              <a:t>Chỉ</a:t>
            </a:r>
            <a:r>
              <a:rPr lang="en-US" altLang="en-US" dirty="0"/>
              <a:t> </a:t>
            </a:r>
            <a:r>
              <a:rPr lang="en-US" altLang="en-US" dirty="0" err="1"/>
              <a:t>thay</a:t>
            </a:r>
            <a:r>
              <a:rPr lang="en-US" altLang="en-US" dirty="0"/>
              <a:t> </a:t>
            </a:r>
            <a:r>
              <a:rPr lang="en-US" altLang="en-US" dirty="0" err="1"/>
              <a:t>đổi</a:t>
            </a:r>
            <a:r>
              <a:rPr lang="en-US" altLang="en-US" dirty="0"/>
              <a:t> ở </a:t>
            </a:r>
            <a:r>
              <a:rPr lang="en-US" altLang="en-US" dirty="0" err="1"/>
              <a:t>phạm</a:t>
            </a:r>
            <a:r>
              <a:rPr lang="en-US" altLang="en-US" dirty="0"/>
              <a:t> vi </a:t>
            </a:r>
            <a:r>
              <a:rPr lang="en-US" altLang="en-US" dirty="0" err="1"/>
              <a:t>hẹp</a:t>
            </a:r>
            <a:r>
              <a:rPr lang="en-US" altLang="en-US" dirty="0"/>
              <a:t>, </a:t>
            </a:r>
            <a:r>
              <a:rPr lang="en-US" altLang="en-US" dirty="0" err="1"/>
              <a:t>ví</a:t>
            </a:r>
            <a:r>
              <a:rPr lang="en-US" altLang="en-US" dirty="0"/>
              <a:t> </a:t>
            </a:r>
            <a:r>
              <a:rPr lang="en-US" altLang="en-US" dirty="0" err="1"/>
              <a:t>dụ</a:t>
            </a:r>
            <a:r>
              <a:rPr lang="en-US" altLang="en-US" dirty="0"/>
              <a:t> </a:t>
            </a:r>
            <a:r>
              <a:rPr lang="en-US" altLang="en-US" dirty="0" err="1"/>
              <a:t>như</a:t>
            </a:r>
            <a:r>
              <a:rPr lang="en-US" altLang="en-US" dirty="0"/>
              <a:t> </a:t>
            </a:r>
            <a:r>
              <a:rPr lang="en-US" altLang="en-US" dirty="0" err="1"/>
              <a:t>chỉ</a:t>
            </a:r>
            <a:r>
              <a:rPr lang="en-US" altLang="en-US" dirty="0"/>
              <a:t> </a:t>
            </a:r>
            <a:r>
              <a:rPr lang="en-US" altLang="en-US" dirty="0" err="1"/>
              <a:t>liên</a:t>
            </a:r>
            <a:r>
              <a:rPr lang="en-US" altLang="en-US" dirty="0"/>
              <a:t> </a:t>
            </a:r>
            <a:r>
              <a:rPr lang="en-US" altLang="en-US" dirty="0" err="1"/>
              <a:t>quan</a:t>
            </a:r>
            <a:r>
              <a:rPr lang="en-US" altLang="en-US" dirty="0"/>
              <a:t> </a:t>
            </a:r>
            <a:r>
              <a:rPr lang="en-US" altLang="en-US" dirty="0" err="1"/>
              <a:t>đến</a:t>
            </a:r>
            <a:r>
              <a:rPr lang="en-US" altLang="en-US" dirty="0"/>
              <a:t> </a:t>
            </a:r>
            <a:r>
              <a:rPr lang="en-US" altLang="en-US" dirty="0" err="1"/>
              <a:t>một</a:t>
            </a:r>
            <a:r>
              <a:rPr lang="en-US" altLang="en-US" dirty="0"/>
              <a:t> </a:t>
            </a:r>
            <a:r>
              <a:rPr lang="en-US" altLang="en-US" dirty="0" err="1"/>
              <a:t>ch</a:t>
            </a:r>
            <a:r>
              <a:rPr lang="vi-VN" altLang="en-US" dirty="0"/>
              <a:t>ư</a:t>
            </a:r>
            <a:r>
              <a:rPr lang="en-US" altLang="en-US" dirty="0" err="1"/>
              <a:t>ơng</a:t>
            </a:r>
            <a:r>
              <a:rPr lang="en-US" altLang="en-US" dirty="0"/>
              <a:t> </a:t>
            </a:r>
            <a:r>
              <a:rPr lang="en-US" altLang="en-US" dirty="0" err="1"/>
              <a:t>trình</a:t>
            </a:r>
            <a:r>
              <a:rPr lang="en-US" altLang="en-US" dirty="0"/>
              <a:t> con, </a:t>
            </a:r>
            <a:r>
              <a:rPr lang="en-US" altLang="en-US" dirty="0" err="1"/>
              <a:t>một</a:t>
            </a:r>
            <a:r>
              <a:rPr lang="en-US" altLang="en-US" dirty="0"/>
              <a:t> </a:t>
            </a:r>
            <a:r>
              <a:rPr lang="en-US" altLang="en-US" dirty="0" err="1"/>
              <a:t>tiến</a:t>
            </a:r>
            <a:r>
              <a:rPr lang="en-US" altLang="en-US" dirty="0"/>
              <a:t> </a:t>
            </a:r>
            <a:r>
              <a:rPr lang="en-US" altLang="en-US" dirty="0" err="1"/>
              <a:t>trình</a:t>
            </a:r>
            <a:r>
              <a:rPr lang="en-US" altLang="en-US" dirty="0"/>
              <a:t> hay </a:t>
            </a:r>
            <a:r>
              <a:rPr lang="en-US" altLang="en-US" dirty="0" err="1"/>
              <a:t>một</a:t>
            </a:r>
            <a:r>
              <a:rPr lang="en-US" altLang="en-US" dirty="0"/>
              <a:t> </a:t>
            </a:r>
            <a:r>
              <a:rPr lang="en-US" altLang="en-US" dirty="0" err="1"/>
              <a:t>đoạn</a:t>
            </a:r>
            <a:r>
              <a:rPr lang="en-US" altLang="en-US" dirty="0"/>
              <a:t> </a:t>
            </a:r>
            <a:r>
              <a:rPr lang="en-US" altLang="en-US" dirty="0" err="1"/>
              <a:t>mã</a:t>
            </a:r>
            <a:r>
              <a:rPr lang="en-US" altLang="en-US" dirty="0"/>
              <a:t> </a:t>
            </a:r>
            <a:r>
              <a:rPr lang="en-US" altLang="en-US" dirty="0" err="1"/>
              <a:t>nguồn</a:t>
            </a:r>
            <a:endParaRPr lang="en-US" altLang="en-US" dirty="0"/>
          </a:p>
          <a:p>
            <a:r>
              <a:rPr lang="en-US" altLang="en-US" dirty="0" err="1"/>
              <a:t>Không</a:t>
            </a:r>
            <a:r>
              <a:rPr lang="en-US" altLang="en-US" dirty="0"/>
              <a:t> </a:t>
            </a:r>
            <a:r>
              <a:rPr lang="en-US" altLang="en-US" dirty="0" err="1"/>
              <a:t>liên</a:t>
            </a:r>
            <a:r>
              <a:rPr lang="en-US" altLang="en-US" dirty="0"/>
              <a:t> </a:t>
            </a:r>
            <a:r>
              <a:rPr lang="en-US" altLang="en-US" dirty="0" err="1"/>
              <a:t>quan</a:t>
            </a:r>
            <a:r>
              <a:rPr lang="en-US" altLang="en-US" dirty="0"/>
              <a:t> </a:t>
            </a:r>
            <a:r>
              <a:rPr lang="en-US" altLang="en-US" dirty="0" err="1"/>
              <a:t>đến</a:t>
            </a:r>
            <a:r>
              <a:rPr lang="en-US" altLang="en-US" dirty="0"/>
              <a:t> </a:t>
            </a:r>
            <a:r>
              <a:rPr lang="en-US" altLang="en-US" dirty="0" err="1"/>
              <a:t>việc</a:t>
            </a:r>
            <a:r>
              <a:rPr lang="en-US" altLang="en-US" dirty="0"/>
              <a:t> </a:t>
            </a:r>
            <a:r>
              <a:rPr lang="en-US" altLang="en-US" dirty="0" err="1"/>
              <a:t>thay</a:t>
            </a:r>
            <a:r>
              <a:rPr lang="en-US" altLang="en-US" dirty="0"/>
              <a:t> </a:t>
            </a:r>
            <a:r>
              <a:rPr lang="en-US" altLang="en-US" dirty="0" err="1"/>
              <a:t>đổi</a:t>
            </a:r>
            <a:r>
              <a:rPr lang="en-US" altLang="en-US" dirty="0"/>
              <a:t> </a:t>
            </a:r>
            <a:r>
              <a:rPr lang="en-US" altLang="en-US" dirty="0" err="1"/>
              <a:t>thiết</a:t>
            </a:r>
            <a:r>
              <a:rPr lang="en-US" altLang="en-US" dirty="0"/>
              <a:t> </a:t>
            </a:r>
            <a:r>
              <a:rPr lang="en-US" altLang="en-US" dirty="0" err="1"/>
              <a:t>kế</a:t>
            </a:r>
            <a:r>
              <a:rPr lang="en-US" altLang="en-US" dirty="0"/>
              <a:t> ở </a:t>
            </a:r>
            <a:r>
              <a:rPr lang="en-US" altLang="en-US" dirty="0" err="1"/>
              <a:t>phạm</a:t>
            </a:r>
            <a:r>
              <a:rPr lang="en-US" altLang="en-US" dirty="0"/>
              <a:t> vi </a:t>
            </a:r>
            <a:r>
              <a:rPr lang="en-US" altLang="en-US" dirty="0" err="1"/>
              <a:t>rộng</a:t>
            </a:r>
            <a:r>
              <a:rPr lang="en-US" altLang="en-US" dirty="0"/>
              <a:t>, </a:t>
            </a:r>
            <a:r>
              <a:rPr lang="en-US" altLang="en-US" dirty="0" err="1"/>
              <a:t>nhưng</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góp</a:t>
            </a:r>
            <a:r>
              <a:rPr lang="en-US" altLang="en-US" dirty="0"/>
              <a:t> </a:t>
            </a:r>
            <a:r>
              <a:rPr lang="en-US" altLang="en-US" dirty="0" err="1"/>
              <a:t>phần</a:t>
            </a:r>
            <a:r>
              <a:rPr lang="en-US" altLang="en-US" dirty="0"/>
              <a:t> </a:t>
            </a:r>
            <a:r>
              <a:rPr lang="en-US" altLang="en-US" dirty="0" err="1"/>
              <a:t>cải</a:t>
            </a:r>
            <a:r>
              <a:rPr lang="en-US" altLang="en-US" dirty="0"/>
              <a:t> </a:t>
            </a:r>
            <a:r>
              <a:rPr lang="en-US" altLang="en-US" dirty="0" err="1"/>
              <a:t>thiện</a:t>
            </a:r>
            <a:r>
              <a:rPr lang="en-US" altLang="en-US" dirty="0"/>
              <a:t> </a:t>
            </a:r>
            <a:r>
              <a:rPr lang="en-US" altLang="en-US" dirty="0" err="1"/>
              <a:t>hiệu</a:t>
            </a:r>
            <a:r>
              <a:rPr lang="en-US" altLang="en-US" dirty="0"/>
              <a:t> </a:t>
            </a:r>
            <a:r>
              <a:rPr lang="en-US" altLang="en-US" dirty="0" err="1"/>
              <a:t>năng</a:t>
            </a:r>
            <a:r>
              <a:rPr lang="en-US" altLang="en-US" dirty="0"/>
              <a:t> </a:t>
            </a:r>
            <a:r>
              <a:rPr lang="en-US" altLang="en-US" dirty="0" err="1"/>
              <a:t>cho</a:t>
            </a:r>
            <a:r>
              <a:rPr lang="en-US" altLang="en-US" dirty="0"/>
              <a:t> </a:t>
            </a:r>
            <a:r>
              <a:rPr lang="en-US" altLang="en-US" dirty="0" err="1" smtClean="0"/>
              <a:t>toàn</a:t>
            </a:r>
            <a:r>
              <a:rPr lang="en-US" altLang="en-US" dirty="0" smtClean="0"/>
              <a:t> </a:t>
            </a:r>
            <a:r>
              <a:rPr lang="en-US" altLang="en-US" dirty="0" err="1" smtClean="0"/>
              <a:t>bộ</a:t>
            </a:r>
            <a:r>
              <a:rPr lang="en-US" altLang="en-US" dirty="0" smtClean="0"/>
              <a:t> </a:t>
            </a:r>
            <a:r>
              <a:rPr lang="en-US" altLang="en-US" dirty="0" err="1" smtClean="0"/>
              <a:t>hệ</a:t>
            </a:r>
            <a:r>
              <a:rPr lang="en-US" altLang="en-US" dirty="0" smtClean="0"/>
              <a:t> </a:t>
            </a:r>
            <a:r>
              <a:rPr lang="en-US" altLang="en-US" dirty="0" err="1" smtClean="0"/>
              <a:t>thống</a:t>
            </a:r>
            <a:endParaRPr lang="en-US" altLang="en-US" dirty="0"/>
          </a:p>
          <a:p>
            <a:endParaRPr lang="fr-FR" altLang="en-US" dirty="0"/>
          </a:p>
          <a:p>
            <a:endParaRPr lang="en-US" dirty="0"/>
          </a:p>
        </p:txBody>
      </p:sp>
      <p:sp>
        <p:nvSpPr>
          <p:cNvPr id="10" name="Slide Number Placeholder 9">
            <a:extLst>
              <a:ext uri="{FF2B5EF4-FFF2-40B4-BE49-F238E27FC236}">
                <a16:creationId xmlns:a16="http://schemas.microsoft.com/office/drawing/2014/main" xmlns="" id="{F23638A3-E26A-4D5A-AA32-B1B651D68C5A}"/>
              </a:ext>
            </a:extLst>
          </p:cNvPr>
          <p:cNvSpPr>
            <a:spLocks noGrp="1"/>
          </p:cNvSpPr>
          <p:nvPr>
            <p:ph type="sldNum" sz="quarter" idx="12"/>
          </p:nvPr>
        </p:nvSpPr>
        <p:spPr/>
        <p:txBody>
          <a:bodyPr/>
          <a:lstStyle/>
          <a:p>
            <a:r>
              <a:rPr lang="en-US" altLang="zh-CN"/>
              <a:t>44</a:t>
            </a:r>
            <a:endParaRPr lang="zh-CN" altLang="en-US"/>
          </a:p>
        </p:txBody>
      </p:sp>
    </p:spTree>
    <p:extLst>
      <p:ext uri="{BB962C8B-B14F-4D97-AF65-F5344CB8AC3E}">
        <p14:creationId xmlns:p14="http://schemas.microsoft.com/office/powerpoint/2010/main" xmlns="" val="16813491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A311FA-521F-4559-B34C-1F0021B2DE27}"/>
              </a:ext>
            </a:extLst>
          </p:cNvPr>
          <p:cNvSpPr>
            <a:spLocks noGrp="1"/>
          </p:cNvSpPr>
          <p:nvPr>
            <p:ph type="title"/>
          </p:nvPr>
        </p:nvSpPr>
        <p:spPr>
          <a:xfrm>
            <a:off x="628650" y="146842"/>
            <a:ext cx="7886700" cy="795267"/>
          </a:xfrm>
        </p:spPr>
        <p:txBody>
          <a:bodyPr>
            <a:normAutofit fontScale="90000"/>
          </a:bodyPr>
          <a:lstStyle/>
          <a:p>
            <a:r>
              <a:rPr lang="fr-FR" altLang="en-US" dirty="0" err="1"/>
              <a:t>Cải</a:t>
            </a:r>
            <a:r>
              <a:rPr lang="fr-FR" altLang="en-US" dirty="0"/>
              <a:t> </a:t>
            </a:r>
            <a:r>
              <a:rPr lang="fr-FR" altLang="en-US" dirty="0" err="1"/>
              <a:t>thiện</a:t>
            </a:r>
            <a:r>
              <a:rPr lang="fr-FR" altLang="en-US" dirty="0"/>
              <a:t> </a:t>
            </a:r>
            <a:r>
              <a:rPr lang="fr-FR" altLang="en-US" dirty="0" err="1"/>
              <a:t>hiệu</a:t>
            </a:r>
            <a:r>
              <a:rPr lang="fr-FR" altLang="en-US" dirty="0"/>
              <a:t> </a:t>
            </a:r>
            <a:r>
              <a:rPr lang="fr-FR" altLang="en-US" dirty="0" err="1"/>
              <a:t>năng</a:t>
            </a:r>
            <a:r>
              <a:rPr lang="fr-FR" altLang="en-US" dirty="0"/>
              <a:t> qua </a:t>
            </a:r>
            <a:r>
              <a:rPr lang="fr-FR" altLang="en-US" dirty="0" err="1"/>
              <a:t>cải</a:t>
            </a:r>
            <a:r>
              <a:rPr lang="fr-FR" altLang="en-US" dirty="0"/>
              <a:t> </a:t>
            </a:r>
            <a:r>
              <a:rPr lang="fr-FR" altLang="en-US" dirty="0" err="1"/>
              <a:t>thiện</a:t>
            </a:r>
            <a:r>
              <a:rPr lang="fr-FR" altLang="en-US" dirty="0"/>
              <a:t> </a:t>
            </a:r>
            <a:r>
              <a:rPr lang="fr-FR" altLang="en-US" dirty="0" err="1"/>
              <a:t>mã</a:t>
            </a:r>
            <a:r>
              <a:rPr lang="fr-FR" altLang="en-US" dirty="0"/>
              <a:t> </a:t>
            </a:r>
            <a:r>
              <a:rPr lang="fr-FR" altLang="en-US" dirty="0" err="1"/>
              <a:t>nguồn</a:t>
            </a:r>
            <a:endParaRPr lang="en-US" dirty="0"/>
          </a:p>
        </p:txBody>
      </p:sp>
      <p:sp>
        <p:nvSpPr>
          <p:cNvPr id="3" name="Text Placeholder 2">
            <a:extLst>
              <a:ext uri="{FF2B5EF4-FFF2-40B4-BE49-F238E27FC236}">
                <a16:creationId xmlns:a16="http://schemas.microsoft.com/office/drawing/2014/main" xmlns="" id="{C319A382-3372-4256-B469-D132D34B6516}"/>
              </a:ext>
            </a:extLst>
          </p:cNvPr>
          <p:cNvSpPr>
            <a:spLocks noGrp="1"/>
          </p:cNvSpPr>
          <p:nvPr>
            <p:ph idx="1"/>
          </p:nvPr>
        </p:nvSpPr>
        <p:spPr>
          <a:xfrm>
            <a:off x="628650" y="1094509"/>
            <a:ext cx="7886700" cy="4982442"/>
          </a:xfrm>
        </p:spPr>
        <p:txBody>
          <a:bodyPr>
            <a:normAutofit fontScale="92500" lnSpcReduction="10000"/>
          </a:bodyPr>
          <a:lstStyle/>
          <a:p>
            <a:r>
              <a:rPr lang="fr-FR" altLang="en-US" dirty="0" err="1"/>
              <a:t>Để</a:t>
            </a:r>
            <a:r>
              <a:rPr lang="fr-FR" altLang="en-US" dirty="0"/>
              <a:t> </a:t>
            </a:r>
            <a:r>
              <a:rPr lang="fr-FR" altLang="en-US" dirty="0" err="1"/>
              <a:t>cải</a:t>
            </a:r>
            <a:r>
              <a:rPr lang="fr-FR" altLang="en-US" dirty="0"/>
              <a:t> </a:t>
            </a:r>
            <a:r>
              <a:rPr lang="fr-FR" altLang="en-US" dirty="0" err="1"/>
              <a:t>thiện</a:t>
            </a:r>
            <a:r>
              <a:rPr lang="fr-FR" altLang="en-US" dirty="0"/>
              <a:t> </a:t>
            </a:r>
            <a:r>
              <a:rPr lang="fr-FR" altLang="en-US" dirty="0" err="1"/>
              <a:t>hiệu</a:t>
            </a:r>
            <a:r>
              <a:rPr lang="fr-FR" altLang="en-US" dirty="0"/>
              <a:t> </a:t>
            </a:r>
            <a:r>
              <a:rPr lang="fr-FR" altLang="en-US" dirty="0" err="1"/>
              <a:t>năng</a:t>
            </a:r>
            <a:r>
              <a:rPr lang="fr-FR" altLang="en-US" dirty="0"/>
              <a:t> </a:t>
            </a:r>
            <a:r>
              <a:rPr lang="fr-FR" altLang="en-US" dirty="0" err="1"/>
              <a:t>thông</a:t>
            </a:r>
            <a:r>
              <a:rPr lang="fr-FR" altLang="en-US" dirty="0"/>
              <a:t> qua </a:t>
            </a:r>
            <a:r>
              <a:rPr lang="fr-FR" altLang="en-US" dirty="0" err="1"/>
              <a:t>cải</a:t>
            </a:r>
            <a:r>
              <a:rPr lang="fr-FR" altLang="en-US" dirty="0"/>
              <a:t> </a:t>
            </a:r>
            <a:r>
              <a:rPr lang="fr-FR" altLang="en-US" dirty="0" err="1"/>
              <a:t>thiện</a:t>
            </a:r>
            <a:r>
              <a:rPr lang="fr-FR" altLang="en-US" dirty="0"/>
              <a:t> </a:t>
            </a:r>
            <a:r>
              <a:rPr lang="fr-FR" altLang="en-US" dirty="0" err="1"/>
              <a:t>mã</a:t>
            </a:r>
            <a:r>
              <a:rPr lang="fr-FR" altLang="en-US" dirty="0"/>
              <a:t> </a:t>
            </a:r>
            <a:r>
              <a:rPr lang="fr-FR" altLang="en-US" dirty="0" err="1"/>
              <a:t>nguồn</a:t>
            </a:r>
            <a:r>
              <a:rPr lang="fr-FR" altLang="en-US" dirty="0"/>
              <a:t> </a:t>
            </a:r>
          </a:p>
          <a:p>
            <a:pPr lvl="1"/>
            <a:r>
              <a:rPr lang="fr-FR" altLang="en-US" dirty="0" err="1"/>
              <a:t>Lập</a:t>
            </a:r>
            <a:r>
              <a:rPr lang="fr-FR" altLang="en-US" dirty="0"/>
              <a:t> </a:t>
            </a:r>
            <a:r>
              <a:rPr lang="fr-FR" altLang="en-US" dirty="0" err="1"/>
              <a:t>hồ</a:t>
            </a:r>
            <a:r>
              <a:rPr lang="fr-FR" altLang="en-US" dirty="0"/>
              <a:t> </a:t>
            </a:r>
            <a:r>
              <a:rPr lang="fr-FR" altLang="en-US" dirty="0" err="1"/>
              <a:t>sơ</a:t>
            </a:r>
            <a:r>
              <a:rPr lang="fr-FR" altLang="en-US" dirty="0"/>
              <a:t> </a:t>
            </a:r>
            <a:r>
              <a:rPr lang="fr-FR" altLang="en-US" dirty="0" err="1"/>
              <a:t>mã</a:t>
            </a:r>
            <a:r>
              <a:rPr lang="fr-FR" altLang="en-US" dirty="0"/>
              <a:t> </a:t>
            </a:r>
            <a:r>
              <a:rPr lang="fr-FR" altLang="en-US" dirty="0" err="1"/>
              <a:t>nguồn</a:t>
            </a:r>
            <a:r>
              <a:rPr lang="fr-FR" altLang="en-US" dirty="0"/>
              <a:t> (profiling): </a:t>
            </a:r>
            <a:r>
              <a:rPr lang="fr-FR" altLang="en-US" dirty="0" err="1"/>
              <a:t>chỉ</a:t>
            </a:r>
            <a:r>
              <a:rPr lang="fr-FR" altLang="en-US" dirty="0"/>
              <a:t> ra </a:t>
            </a:r>
            <a:r>
              <a:rPr lang="fr-FR" altLang="en-US" dirty="0" err="1"/>
              <a:t>những</a:t>
            </a:r>
            <a:r>
              <a:rPr lang="fr-FR" altLang="en-US" dirty="0"/>
              <a:t> </a:t>
            </a:r>
            <a:r>
              <a:rPr lang="fr-FR" altLang="en-US" dirty="0" err="1"/>
              <a:t>đoạn</a:t>
            </a:r>
            <a:r>
              <a:rPr lang="fr-FR" altLang="en-US" dirty="0"/>
              <a:t> </a:t>
            </a:r>
            <a:r>
              <a:rPr lang="fr-FR" altLang="en-US" dirty="0" err="1"/>
              <a:t>lệnh</a:t>
            </a:r>
            <a:r>
              <a:rPr lang="fr-FR" altLang="en-US" dirty="0"/>
              <a:t> </a:t>
            </a:r>
            <a:r>
              <a:rPr lang="fr-FR" altLang="en-US" dirty="0" err="1"/>
              <a:t>tiêu</a:t>
            </a:r>
            <a:r>
              <a:rPr lang="fr-FR" altLang="en-US" dirty="0"/>
              <a:t> </a:t>
            </a:r>
            <a:r>
              <a:rPr lang="fr-FR" altLang="en-US" dirty="0" err="1"/>
              <a:t>tốn</a:t>
            </a:r>
            <a:r>
              <a:rPr lang="fr-FR" altLang="en-US" dirty="0"/>
              <a:t> </a:t>
            </a:r>
            <a:r>
              <a:rPr lang="fr-FR" altLang="en-US" dirty="0" err="1"/>
              <a:t>nhiều</a:t>
            </a:r>
            <a:r>
              <a:rPr lang="fr-FR" altLang="en-US" dirty="0"/>
              <a:t> </a:t>
            </a:r>
            <a:r>
              <a:rPr lang="fr-FR" altLang="en-US" dirty="0" err="1"/>
              <a:t>thời</a:t>
            </a:r>
            <a:r>
              <a:rPr lang="fr-FR" altLang="en-US" dirty="0"/>
              <a:t> </a:t>
            </a:r>
            <a:r>
              <a:rPr lang="fr-FR" altLang="en-US" dirty="0" err="1"/>
              <a:t>gian</a:t>
            </a:r>
            <a:r>
              <a:rPr lang="fr-FR" altLang="en-US" dirty="0"/>
              <a:t> </a:t>
            </a:r>
            <a:r>
              <a:rPr lang="fr-FR" altLang="en-US" dirty="0" err="1"/>
              <a:t>thực</a:t>
            </a:r>
            <a:r>
              <a:rPr lang="fr-FR" altLang="en-US" dirty="0"/>
              <a:t> </a:t>
            </a:r>
            <a:r>
              <a:rPr lang="fr-FR" altLang="en-US" dirty="0" err="1"/>
              <a:t>hiện</a:t>
            </a:r>
            <a:endParaRPr lang="fr-FR" altLang="en-US" dirty="0"/>
          </a:p>
          <a:p>
            <a:pPr lvl="1"/>
            <a:r>
              <a:rPr lang="fr-FR" altLang="en-US" dirty="0" err="1"/>
              <a:t>Tinh</a:t>
            </a:r>
            <a:r>
              <a:rPr lang="fr-FR" altLang="en-US" dirty="0"/>
              <a:t> </a:t>
            </a:r>
            <a:r>
              <a:rPr lang="fr-FR" altLang="en-US" dirty="0" err="1"/>
              <a:t>chỉnh</a:t>
            </a:r>
            <a:r>
              <a:rPr lang="fr-FR" altLang="en-US" dirty="0"/>
              <a:t> </a:t>
            </a:r>
            <a:r>
              <a:rPr lang="fr-FR" altLang="en-US" dirty="0" err="1"/>
              <a:t>mã</a:t>
            </a:r>
            <a:r>
              <a:rPr lang="fr-FR" altLang="en-US" dirty="0"/>
              <a:t> </a:t>
            </a:r>
            <a:r>
              <a:rPr lang="fr-FR" altLang="en-US" dirty="0" err="1"/>
              <a:t>nguồn</a:t>
            </a:r>
            <a:r>
              <a:rPr lang="fr-FR" altLang="en-US" dirty="0"/>
              <a:t> (code tuning): </a:t>
            </a:r>
            <a:r>
              <a:rPr lang="fr-FR" altLang="en-US" dirty="0" err="1"/>
              <a:t>tinh</a:t>
            </a:r>
            <a:r>
              <a:rPr lang="fr-FR" altLang="en-US" dirty="0"/>
              <a:t> </a:t>
            </a:r>
            <a:r>
              <a:rPr lang="fr-FR" altLang="en-US" dirty="0" err="1"/>
              <a:t>chỉnh</a:t>
            </a:r>
            <a:r>
              <a:rPr lang="fr-FR" altLang="en-US" dirty="0"/>
              <a:t> </a:t>
            </a:r>
            <a:r>
              <a:rPr lang="fr-FR" altLang="en-US" dirty="0" err="1"/>
              <a:t>các</a:t>
            </a:r>
            <a:r>
              <a:rPr lang="fr-FR" altLang="en-US" dirty="0"/>
              <a:t> </a:t>
            </a:r>
            <a:r>
              <a:rPr lang="fr-FR" altLang="en-US" dirty="0" err="1"/>
              <a:t>đoạn</a:t>
            </a:r>
            <a:r>
              <a:rPr lang="fr-FR" altLang="en-US" dirty="0"/>
              <a:t> </a:t>
            </a:r>
            <a:r>
              <a:rPr lang="fr-FR" altLang="en-US" dirty="0" err="1"/>
              <a:t>mã</a:t>
            </a:r>
            <a:r>
              <a:rPr lang="fr-FR" altLang="en-US" dirty="0"/>
              <a:t> </a:t>
            </a:r>
            <a:r>
              <a:rPr lang="fr-FR" altLang="en-US" dirty="0" err="1"/>
              <a:t>nguồn</a:t>
            </a:r>
            <a:endParaRPr lang="fr-FR" altLang="en-US" dirty="0"/>
          </a:p>
          <a:p>
            <a:pPr lvl="1"/>
            <a:r>
              <a:rPr lang="fr-FR" altLang="en-US" dirty="0" err="1"/>
              <a:t>Tinh</a:t>
            </a:r>
            <a:r>
              <a:rPr lang="fr-FR" altLang="en-US" dirty="0"/>
              <a:t> </a:t>
            </a:r>
            <a:r>
              <a:rPr lang="fr-FR" altLang="en-US" dirty="0" err="1"/>
              <a:t>chỉnh</a:t>
            </a:r>
            <a:r>
              <a:rPr lang="fr-FR" altLang="en-US" dirty="0"/>
              <a:t> </a:t>
            </a:r>
            <a:r>
              <a:rPr lang="fr-FR" altLang="en-US" dirty="0" err="1"/>
              <a:t>có</a:t>
            </a:r>
            <a:r>
              <a:rPr lang="fr-FR" altLang="en-US" dirty="0"/>
              <a:t> </a:t>
            </a:r>
            <a:r>
              <a:rPr lang="fr-FR" altLang="en-US" dirty="0" err="1"/>
              <a:t>chọn</a:t>
            </a:r>
            <a:r>
              <a:rPr lang="fr-FR" altLang="en-US" dirty="0"/>
              <a:t> </a:t>
            </a:r>
            <a:r>
              <a:rPr lang="fr-FR" altLang="en-US" dirty="0" err="1"/>
              <a:t>lựa</a:t>
            </a:r>
            <a:r>
              <a:rPr lang="fr-FR" altLang="en-US" dirty="0"/>
              <a:t> (options tuning): </a:t>
            </a:r>
            <a:r>
              <a:rPr lang="fr-FR" altLang="en-US" dirty="0" err="1"/>
              <a:t>tinh</a:t>
            </a:r>
            <a:r>
              <a:rPr lang="fr-FR" altLang="en-US" dirty="0"/>
              <a:t> </a:t>
            </a:r>
            <a:r>
              <a:rPr lang="fr-FR" altLang="en-US" dirty="0" err="1"/>
              <a:t>chỉnh</a:t>
            </a:r>
            <a:r>
              <a:rPr lang="fr-FR" altLang="en-US" dirty="0"/>
              <a:t> </a:t>
            </a:r>
            <a:r>
              <a:rPr lang="fr-FR" altLang="en-US" dirty="0" err="1"/>
              <a:t>thời</a:t>
            </a:r>
            <a:r>
              <a:rPr lang="fr-FR" altLang="en-US" dirty="0"/>
              <a:t> </a:t>
            </a:r>
            <a:r>
              <a:rPr lang="fr-FR" altLang="en-US" dirty="0" err="1"/>
              <a:t>gian</a:t>
            </a:r>
            <a:r>
              <a:rPr lang="fr-FR" altLang="en-US" dirty="0"/>
              <a:t> </a:t>
            </a:r>
            <a:r>
              <a:rPr lang="fr-FR" altLang="en-US" dirty="0" err="1"/>
              <a:t>thực</a:t>
            </a:r>
            <a:r>
              <a:rPr lang="fr-FR" altLang="en-US" dirty="0"/>
              <a:t> </a:t>
            </a:r>
            <a:r>
              <a:rPr lang="fr-FR" altLang="en-US" dirty="0" err="1"/>
              <a:t>hiện</a:t>
            </a:r>
            <a:r>
              <a:rPr lang="fr-FR" altLang="en-US" dirty="0"/>
              <a:t> </a:t>
            </a:r>
            <a:r>
              <a:rPr lang="fr-FR" altLang="en-US" dirty="0" err="1"/>
              <a:t>hoặc</a:t>
            </a:r>
            <a:r>
              <a:rPr lang="fr-FR" altLang="en-US" dirty="0"/>
              <a:t> </a:t>
            </a:r>
            <a:r>
              <a:rPr lang="fr-FR" altLang="en-US" dirty="0" err="1"/>
              <a:t>tài</a:t>
            </a:r>
            <a:r>
              <a:rPr lang="fr-FR" altLang="en-US" dirty="0"/>
              <a:t> </a:t>
            </a:r>
            <a:r>
              <a:rPr lang="fr-FR" altLang="en-US" dirty="0" err="1"/>
              <a:t>nguyên</a:t>
            </a:r>
            <a:r>
              <a:rPr lang="fr-FR" altLang="en-US" dirty="0"/>
              <a:t> </a:t>
            </a:r>
            <a:r>
              <a:rPr lang="fr-FR" altLang="en-US" dirty="0" err="1"/>
              <a:t>sử</a:t>
            </a:r>
            <a:r>
              <a:rPr lang="fr-FR" altLang="en-US" dirty="0"/>
              <a:t> </a:t>
            </a:r>
            <a:r>
              <a:rPr lang="fr-FR" altLang="en-US" dirty="0" err="1"/>
              <a:t>dụng</a:t>
            </a:r>
            <a:r>
              <a:rPr lang="fr-FR" altLang="en-US" dirty="0"/>
              <a:t> </a:t>
            </a:r>
            <a:r>
              <a:rPr lang="fr-FR" altLang="en-US" dirty="0" err="1"/>
              <a:t>để</a:t>
            </a:r>
            <a:r>
              <a:rPr lang="fr-FR" altLang="en-US" dirty="0"/>
              <a:t> </a:t>
            </a:r>
            <a:r>
              <a:rPr lang="fr-FR" altLang="en-US" dirty="0" err="1"/>
              <a:t>thực</a:t>
            </a:r>
            <a:r>
              <a:rPr lang="fr-FR" altLang="en-US" dirty="0"/>
              <a:t> </a:t>
            </a:r>
            <a:r>
              <a:rPr lang="fr-FR" altLang="en-US" dirty="0" err="1"/>
              <a:t>hiện</a:t>
            </a:r>
            <a:r>
              <a:rPr lang="fr-FR" altLang="en-US" dirty="0"/>
              <a:t> CT</a:t>
            </a:r>
          </a:p>
          <a:p>
            <a:r>
              <a:rPr lang="fr-FR" altLang="en-US" dirty="0"/>
              <a:t>Khi </a:t>
            </a:r>
            <a:r>
              <a:rPr lang="fr-FR" altLang="en-US" dirty="0" err="1"/>
              <a:t>nào</a:t>
            </a:r>
            <a:r>
              <a:rPr lang="fr-FR" altLang="en-US" dirty="0"/>
              <a:t> </a:t>
            </a:r>
            <a:r>
              <a:rPr lang="fr-FR" altLang="en-US" dirty="0" err="1"/>
              <a:t>cần</a:t>
            </a:r>
            <a:r>
              <a:rPr lang="fr-FR" altLang="en-US" dirty="0"/>
              <a:t> </a:t>
            </a:r>
            <a:r>
              <a:rPr lang="fr-FR" altLang="en-US" dirty="0" err="1"/>
              <a:t>cải</a:t>
            </a:r>
            <a:r>
              <a:rPr lang="fr-FR" altLang="en-US" dirty="0"/>
              <a:t> </a:t>
            </a:r>
            <a:r>
              <a:rPr lang="fr-FR" altLang="en-US" dirty="0" err="1"/>
              <a:t>thiện</a:t>
            </a:r>
            <a:r>
              <a:rPr lang="fr-FR" altLang="en-US" dirty="0"/>
              <a:t> </a:t>
            </a:r>
            <a:r>
              <a:rPr lang="fr-FR" altLang="en-US" dirty="0" err="1"/>
              <a:t>hiệu</a:t>
            </a:r>
            <a:r>
              <a:rPr lang="fr-FR" altLang="en-US" dirty="0"/>
              <a:t> </a:t>
            </a:r>
            <a:r>
              <a:rPr lang="fr-FR" altLang="en-US" dirty="0" err="1"/>
              <a:t>năng</a:t>
            </a:r>
            <a:r>
              <a:rPr lang="fr-FR" altLang="en-US" dirty="0"/>
              <a:t> </a:t>
            </a:r>
            <a:r>
              <a:rPr lang="fr-FR" altLang="en-US" dirty="0" err="1"/>
              <a:t>theo</a:t>
            </a:r>
            <a:r>
              <a:rPr lang="fr-FR" altLang="en-US" dirty="0"/>
              <a:t> </a:t>
            </a:r>
            <a:r>
              <a:rPr lang="fr-FR" altLang="en-US" dirty="0" err="1"/>
              <a:t>các</a:t>
            </a:r>
            <a:r>
              <a:rPr lang="fr-FR" altLang="en-US" dirty="0"/>
              <a:t> </a:t>
            </a:r>
            <a:r>
              <a:rPr lang="fr-FR" altLang="en-US" dirty="0" err="1"/>
              <a:t>hướng</a:t>
            </a:r>
            <a:r>
              <a:rPr lang="fr-FR" altLang="en-US" dirty="0"/>
              <a:t> </a:t>
            </a:r>
            <a:r>
              <a:rPr lang="fr-FR" altLang="en-US" dirty="0" err="1"/>
              <a:t>này</a:t>
            </a:r>
            <a:endParaRPr lang="fr-FR" altLang="en-US" dirty="0"/>
          </a:p>
          <a:p>
            <a:pPr lvl="1"/>
            <a:r>
              <a:rPr lang="fr-FR" altLang="en-US" dirty="0" err="1"/>
              <a:t>Sau</a:t>
            </a:r>
            <a:r>
              <a:rPr lang="fr-FR" altLang="en-US" dirty="0"/>
              <a:t> khi </a:t>
            </a:r>
            <a:r>
              <a:rPr lang="fr-FR" altLang="en-US" dirty="0" err="1"/>
              <a:t>đã</a:t>
            </a:r>
            <a:r>
              <a:rPr lang="fr-FR" altLang="en-US" dirty="0"/>
              <a:t> </a:t>
            </a:r>
            <a:r>
              <a:rPr lang="fr-FR" altLang="en-US" dirty="0" err="1"/>
              <a:t>kiểm</a:t>
            </a:r>
            <a:r>
              <a:rPr lang="fr-FR" altLang="en-US" dirty="0"/>
              <a:t> tra </a:t>
            </a:r>
            <a:r>
              <a:rPr lang="fr-FR" altLang="en-US" dirty="0" err="1"/>
              <a:t>và</a:t>
            </a:r>
            <a:r>
              <a:rPr lang="fr-FR" altLang="en-US" dirty="0"/>
              <a:t> </a:t>
            </a:r>
            <a:r>
              <a:rPr lang="fr-FR" altLang="en-US" dirty="0" err="1"/>
              <a:t>gỡ</a:t>
            </a:r>
            <a:r>
              <a:rPr lang="fr-FR" altLang="en-US" dirty="0"/>
              <a:t> </a:t>
            </a:r>
            <a:r>
              <a:rPr lang="fr-FR" altLang="en-US" dirty="0" err="1"/>
              <a:t>rối</a:t>
            </a:r>
            <a:r>
              <a:rPr lang="fr-FR" altLang="en-US" dirty="0"/>
              <a:t> </a:t>
            </a:r>
            <a:r>
              <a:rPr lang="fr-FR" altLang="en-US" dirty="0" err="1"/>
              <a:t>chương</a:t>
            </a:r>
            <a:r>
              <a:rPr lang="fr-FR" altLang="en-US" dirty="0"/>
              <a:t> </a:t>
            </a:r>
            <a:r>
              <a:rPr lang="fr-FR" altLang="en-US" dirty="0" err="1"/>
              <a:t>trình</a:t>
            </a:r>
            <a:endParaRPr lang="fr-FR" altLang="en-US" dirty="0"/>
          </a:p>
          <a:p>
            <a:pPr lvl="2"/>
            <a:r>
              <a:rPr lang="fr-FR" altLang="en-US" dirty="0" err="1"/>
              <a:t>Không</a:t>
            </a:r>
            <a:r>
              <a:rPr lang="fr-FR" altLang="en-US" dirty="0"/>
              <a:t> </a:t>
            </a:r>
            <a:r>
              <a:rPr lang="fr-FR" altLang="en-US" dirty="0" err="1"/>
              <a:t>cần</a:t>
            </a:r>
            <a:r>
              <a:rPr lang="fr-FR" altLang="en-US" dirty="0"/>
              <a:t> </a:t>
            </a:r>
            <a:r>
              <a:rPr lang="fr-FR" altLang="en-US" dirty="0" err="1"/>
              <a:t>tinh</a:t>
            </a:r>
            <a:r>
              <a:rPr lang="fr-FR" altLang="en-US" dirty="0"/>
              <a:t> </a:t>
            </a:r>
            <a:r>
              <a:rPr lang="fr-FR" altLang="en-US" dirty="0" err="1"/>
              <a:t>chỉnh</a:t>
            </a:r>
            <a:r>
              <a:rPr lang="fr-FR" altLang="en-US" dirty="0"/>
              <a:t> 1 CT </a:t>
            </a:r>
            <a:r>
              <a:rPr lang="fr-FR" altLang="en-US" dirty="0" err="1"/>
              <a:t>chạy</a:t>
            </a:r>
            <a:r>
              <a:rPr lang="fr-FR" altLang="en-US" dirty="0"/>
              <a:t> </a:t>
            </a:r>
            <a:r>
              <a:rPr lang="fr-FR" altLang="en-US" dirty="0" err="1"/>
              <a:t>chưa</a:t>
            </a:r>
            <a:r>
              <a:rPr lang="fr-FR" altLang="en-US" dirty="0"/>
              <a:t> </a:t>
            </a:r>
            <a:r>
              <a:rPr lang="fr-FR" altLang="en-US" dirty="0" err="1"/>
              <a:t>đúng</a:t>
            </a:r>
            <a:endParaRPr lang="fr-FR" altLang="en-US" dirty="0"/>
          </a:p>
          <a:p>
            <a:pPr lvl="2"/>
            <a:r>
              <a:rPr lang="fr-FR" altLang="en-US" dirty="0" err="1"/>
              <a:t>Việc</a:t>
            </a:r>
            <a:r>
              <a:rPr lang="fr-FR" altLang="en-US" dirty="0"/>
              <a:t> </a:t>
            </a:r>
            <a:r>
              <a:rPr lang="fr-FR" altLang="en-US" dirty="0" err="1"/>
              <a:t>sửa</a:t>
            </a:r>
            <a:r>
              <a:rPr lang="fr-FR" altLang="en-US" dirty="0"/>
              <a:t> </a:t>
            </a:r>
            <a:r>
              <a:rPr lang="fr-FR" altLang="en-US" dirty="0" err="1"/>
              <a:t>lỗi</a:t>
            </a:r>
            <a:r>
              <a:rPr lang="fr-FR" altLang="en-US" dirty="0"/>
              <a:t> </a:t>
            </a:r>
            <a:r>
              <a:rPr lang="fr-FR" altLang="en-US" dirty="0" err="1"/>
              <a:t>có</a:t>
            </a:r>
            <a:r>
              <a:rPr lang="fr-FR" altLang="en-US" dirty="0"/>
              <a:t> </a:t>
            </a:r>
            <a:r>
              <a:rPr lang="fr-FR" altLang="en-US" dirty="0" err="1"/>
              <a:t>thể</a:t>
            </a:r>
            <a:r>
              <a:rPr lang="fr-FR" altLang="en-US" dirty="0"/>
              <a:t> </a:t>
            </a:r>
            <a:r>
              <a:rPr lang="fr-FR" altLang="en-US" dirty="0" err="1"/>
              <a:t>làm</a:t>
            </a:r>
            <a:r>
              <a:rPr lang="fr-FR" altLang="en-US" dirty="0"/>
              <a:t> </a:t>
            </a:r>
            <a:r>
              <a:rPr lang="fr-FR" altLang="en-US" dirty="0" err="1"/>
              <a:t>giảm</a:t>
            </a:r>
            <a:r>
              <a:rPr lang="fr-FR" altLang="en-US" dirty="0"/>
              <a:t> </a:t>
            </a:r>
            <a:r>
              <a:rPr lang="fr-FR" altLang="en-US" dirty="0" err="1"/>
              <a:t>hiệu</a:t>
            </a:r>
            <a:r>
              <a:rPr lang="fr-FR" altLang="en-US" dirty="0"/>
              <a:t> </a:t>
            </a:r>
            <a:r>
              <a:rPr lang="fr-FR" altLang="en-US" dirty="0" err="1"/>
              <a:t>năng</a:t>
            </a:r>
            <a:r>
              <a:rPr lang="fr-FR" altLang="en-US" dirty="0"/>
              <a:t> CT</a:t>
            </a:r>
          </a:p>
          <a:p>
            <a:pPr lvl="2"/>
            <a:r>
              <a:rPr lang="fr-FR" altLang="en-US" dirty="0" err="1"/>
              <a:t>Việc</a:t>
            </a:r>
            <a:r>
              <a:rPr lang="fr-FR" altLang="en-US" dirty="0"/>
              <a:t> </a:t>
            </a:r>
            <a:r>
              <a:rPr lang="fr-FR" altLang="en-US" dirty="0" err="1"/>
              <a:t>tinh</a:t>
            </a:r>
            <a:r>
              <a:rPr lang="fr-FR" altLang="en-US" dirty="0"/>
              <a:t> </a:t>
            </a:r>
            <a:r>
              <a:rPr lang="fr-FR" altLang="en-US" dirty="0" err="1"/>
              <a:t>chỉnh</a:t>
            </a:r>
            <a:r>
              <a:rPr lang="fr-FR" altLang="en-US" dirty="0"/>
              <a:t> </a:t>
            </a:r>
            <a:r>
              <a:rPr lang="fr-FR" altLang="en-US" dirty="0" err="1"/>
              <a:t>thường</a:t>
            </a:r>
            <a:r>
              <a:rPr lang="fr-FR" altLang="en-US" dirty="0"/>
              <a:t> </a:t>
            </a:r>
            <a:r>
              <a:rPr lang="fr-FR" altLang="en-US" dirty="0" err="1"/>
              <a:t>làm</a:t>
            </a:r>
            <a:r>
              <a:rPr lang="fr-FR" altLang="en-US" dirty="0"/>
              <a:t> </a:t>
            </a:r>
            <a:r>
              <a:rPr lang="fr-FR" altLang="en-US" dirty="0" err="1"/>
              <a:t>cho</a:t>
            </a:r>
            <a:r>
              <a:rPr lang="fr-FR" altLang="en-US" dirty="0"/>
              <a:t> </a:t>
            </a:r>
            <a:r>
              <a:rPr lang="fr-FR" altLang="en-US" dirty="0" err="1"/>
              <a:t>việc</a:t>
            </a:r>
            <a:r>
              <a:rPr lang="fr-FR" altLang="en-US" dirty="0"/>
              <a:t> </a:t>
            </a:r>
            <a:r>
              <a:rPr lang="fr-FR" altLang="en-US" dirty="0" err="1"/>
              <a:t>kiểm</a:t>
            </a:r>
            <a:r>
              <a:rPr lang="fr-FR" altLang="en-US" dirty="0"/>
              <a:t> </a:t>
            </a:r>
            <a:r>
              <a:rPr lang="fr-FR" altLang="en-US" dirty="0" err="1"/>
              <a:t>thử</a:t>
            </a:r>
            <a:r>
              <a:rPr lang="fr-FR" altLang="en-US" dirty="0"/>
              <a:t> </a:t>
            </a:r>
            <a:r>
              <a:rPr lang="fr-FR" altLang="en-US" dirty="0" err="1"/>
              <a:t>và</a:t>
            </a:r>
            <a:r>
              <a:rPr lang="fr-FR" altLang="en-US" dirty="0"/>
              <a:t> </a:t>
            </a:r>
            <a:r>
              <a:rPr lang="fr-FR" altLang="en-US" dirty="0" err="1"/>
              <a:t>gỡ</a:t>
            </a:r>
            <a:r>
              <a:rPr lang="fr-FR" altLang="en-US" dirty="0"/>
              <a:t> </a:t>
            </a:r>
            <a:r>
              <a:rPr lang="fr-FR" altLang="en-US" dirty="0" err="1"/>
              <a:t>rối</a:t>
            </a:r>
            <a:r>
              <a:rPr lang="fr-FR" altLang="en-US" dirty="0"/>
              <a:t> </a:t>
            </a:r>
            <a:r>
              <a:rPr lang="fr-FR" altLang="en-US" dirty="0" err="1"/>
              <a:t>trở</a:t>
            </a:r>
            <a:r>
              <a:rPr lang="fr-FR" altLang="en-US" dirty="0"/>
              <a:t> </a:t>
            </a:r>
            <a:r>
              <a:rPr lang="fr-FR" altLang="en-US" dirty="0" err="1"/>
              <a:t>nên</a:t>
            </a:r>
            <a:r>
              <a:rPr lang="fr-FR" altLang="en-US" dirty="0"/>
              <a:t> </a:t>
            </a:r>
            <a:r>
              <a:rPr lang="fr-FR" altLang="en-US" dirty="0" err="1"/>
              <a:t>phức</a:t>
            </a:r>
            <a:r>
              <a:rPr lang="fr-FR" altLang="en-US" dirty="0"/>
              <a:t> </a:t>
            </a:r>
            <a:r>
              <a:rPr lang="fr-FR" altLang="en-US" dirty="0" err="1"/>
              <a:t>tạp</a:t>
            </a:r>
            <a:endParaRPr lang="fr-FR" altLang="en-US" dirty="0"/>
          </a:p>
          <a:p>
            <a:pPr lvl="1"/>
            <a:r>
              <a:rPr lang="fr-FR" altLang="en-US" dirty="0" err="1"/>
              <a:t>Sau</a:t>
            </a:r>
            <a:r>
              <a:rPr lang="fr-FR" altLang="en-US" dirty="0"/>
              <a:t> khi </a:t>
            </a:r>
            <a:r>
              <a:rPr lang="fr-FR" altLang="en-US" dirty="0" err="1"/>
              <a:t>đã</a:t>
            </a:r>
            <a:r>
              <a:rPr lang="fr-FR" altLang="en-US" dirty="0"/>
              <a:t> </a:t>
            </a:r>
            <a:r>
              <a:rPr lang="fr-FR" altLang="en-US" dirty="0" err="1"/>
              <a:t>bàn</a:t>
            </a:r>
            <a:r>
              <a:rPr lang="fr-FR" altLang="en-US" dirty="0"/>
              <a:t> </a:t>
            </a:r>
            <a:r>
              <a:rPr lang="fr-FR" altLang="en-US" dirty="0" err="1"/>
              <a:t>giao</a:t>
            </a:r>
            <a:r>
              <a:rPr lang="fr-FR" altLang="en-US" dirty="0"/>
              <a:t> CT</a:t>
            </a:r>
          </a:p>
          <a:p>
            <a:pPr lvl="2"/>
            <a:r>
              <a:rPr lang="fr-FR" altLang="en-US" dirty="0" err="1"/>
              <a:t>Duy</a:t>
            </a:r>
            <a:r>
              <a:rPr lang="fr-FR" altLang="en-US" dirty="0"/>
              <a:t> </a:t>
            </a:r>
            <a:r>
              <a:rPr lang="fr-FR" altLang="en-US" dirty="0" err="1"/>
              <a:t>trì</a:t>
            </a:r>
            <a:r>
              <a:rPr lang="fr-FR" altLang="en-US" dirty="0"/>
              <a:t> </a:t>
            </a:r>
            <a:r>
              <a:rPr lang="fr-FR" altLang="en-US" dirty="0" err="1"/>
              <a:t>và</a:t>
            </a:r>
            <a:r>
              <a:rPr lang="fr-FR" altLang="en-US" dirty="0"/>
              <a:t> </a:t>
            </a:r>
            <a:r>
              <a:rPr lang="fr-FR" altLang="en-US" dirty="0" err="1"/>
              <a:t>cải</a:t>
            </a:r>
            <a:r>
              <a:rPr lang="fr-FR" altLang="en-US" dirty="0"/>
              <a:t> </a:t>
            </a:r>
            <a:r>
              <a:rPr lang="fr-FR" altLang="en-US" dirty="0" err="1"/>
              <a:t>thiện</a:t>
            </a:r>
            <a:r>
              <a:rPr lang="fr-FR" altLang="en-US" dirty="0"/>
              <a:t> </a:t>
            </a:r>
            <a:r>
              <a:rPr lang="fr-FR" altLang="en-US" dirty="0" err="1"/>
              <a:t>hiệu</a:t>
            </a:r>
            <a:r>
              <a:rPr lang="fr-FR" altLang="en-US" dirty="0"/>
              <a:t> </a:t>
            </a:r>
            <a:r>
              <a:rPr lang="fr-FR" altLang="en-US" dirty="0" err="1"/>
              <a:t>năng</a:t>
            </a:r>
            <a:r>
              <a:rPr lang="fr-FR" altLang="en-US" dirty="0"/>
              <a:t> </a:t>
            </a:r>
          </a:p>
          <a:p>
            <a:pPr lvl="2"/>
            <a:r>
              <a:rPr lang="fr-FR" altLang="en-US" dirty="0"/>
              <a:t>Theo </a:t>
            </a:r>
            <a:r>
              <a:rPr lang="fr-FR" altLang="en-US" dirty="0" err="1"/>
              <a:t>dõi</a:t>
            </a:r>
            <a:r>
              <a:rPr lang="fr-FR" altLang="en-US" dirty="0"/>
              <a:t> </a:t>
            </a:r>
            <a:r>
              <a:rPr lang="fr-FR" altLang="en-US" dirty="0" err="1"/>
              <a:t>việc</a:t>
            </a:r>
            <a:r>
              <a:rPr lang="fr-FR" altLang="en-US" dirty="0"/>
              <a:t> </a:t>
            </a:r>
            <a:r>
              <a:rPr lang="fr-FR" altLang="en-US" dirty="0" err="1"/>
              <a:t>giảm</a:t>
            </a:r>
            <a:r>
              <a:rPr lang="fr-FR" altLang="en-US" dirty="0"/>
              <a:t> </a:t>
            </a:r>
            <a:r>
              <a:rPr lang="fr-FR" altLang="en-US" dirty="0" err="1"/>
              <a:t>hiệu</a:t>
            </a:r>
            <a:r>
              <a:rPr lang="fr-FR" altLang="en-US" dirty="0"/>
              <a:t> </a:t>
            </a:r>
            <a:r>
              <a:rPr lang="fr-FR" altLang="en-US" dirty="0" err="1"/>
              <a:t>năng</a:t>
            </a:r>
            <a:r>
              <a:rPr lang="fr-FR" altLang="en-US" dirty="0"/>
              <a:t> </a:t>
            </a:r>
            <a:r>
              <a:rPr lang="fr-FR" altLang="en-US" dirty="0" err="1"/>
              <a:t>của</a:t>
            </a:r>
            <a:r>
              <a:rPr lang="fr-FR" altLang="en-US" dirty="0"/>
              <a:t> CT khi </a:t>
            </a:r>
            <a:r>
              <a:rPr lang="fr-FR" altLang="en-US" dirty="0" err="1"/>
              <a:t>đưa</a:t>
            </a:r>
            <a:r>
              <a:rPr lang="fr-FR" altLang="en-US" dirty="0"/>
              <a:t> </a:t>
            </a:r>
            <a:r>
              <a:rPr lang="fr-FR" altLang="en-US" dirty="0" err="1"/>
              <a:t>vào</a:t>
            </a:r>
            <a:r>
              <a:rPr lang="fr-FR" altLang="en-US" dirty="0"/>
              <a:t> </a:t>
            </a:r>
            <a:r>
              <a:rPr lang="fr-FR" altLang="en-US" dirty="0" err="1"/>
              <a:t>sử</a:t>
            </a:r>
            <a:r>
              <a:rPr lang="fr-FR" altLang="en-US" dirty="0"/>
              <a:t> </a:t>
            </a:r>
            <a:r>
              <a:rPr lang="fr-FR" altLang="en-US" dirty="0" err="1"/>
              <a:t>dụng</a:t>
            </a:r>
            <a:endParaRPr lang="fr-FR" altLang="en-US" dirty="0"/>
          </a:p>
          <a:p>
            <a:pPr lvl="2"/>
            <a:endParaRPr lang="fr-FR" altLang="en-US" dirty="0"/>
          </a:p>
          <a:p>
            <a:pPr lvl="1"/>
            <a:endParaRPr lang="fr-FR" altLang="en-US" dirty="0"/>
          </a:p>
          <a:p>
            <a:pPr lvl="1"/>
            <a:endParaRPr lang="fr-FR" altLang="en-US" dirty="0"/>
          </a:p>
          <a:p>
            <a:pPr lvl="1"/>
            <a:endParaRPr lang="fr-FR" altLang="en-US" dirty="0"/>
          </a:p>
          <a:p>
            <a:endParaRPr lang="en-US" dirty="0"/>
          </a:p>
        </p:txBody>
      </p:sp>
      <p:sp>
        <p:nvSpPr>
          <p:cNvPr id="10" name="Slide Number Placeholder 9">
            <a:extLst>
              <a:ext uri="{FF2B5EF4-FFF2-40B4-BE49-F238E27FC236}">
                <a16:creationId xmlns:a16="http://schemas.microsoft.com/office/drawing/2014/main" xmlns="" id="{3B268EE1-2911-44B3-891D-8766052C769A}"/>
              </a:ext>
            </a:extLst>
          </p:cNvPr>
          <p:cNvSpPr>
            <a:spLocks noGrp="1"/>
          </p:cNvSpPr>
          <p:nvPr>
            <p:ph type="sldNum" sz="quarter" idx="12"/>
          </p:nvPr>
        </p:nvSpPr>
        <p:spPr/>
        <p:txBody>
          <a:bodyPr/>
          <a:lstStyle/>
          <a:p>
            <a:r>
              <a:rPr lang="en-US" altLang="zh-CN"/>
              <a:t>45</a:t>
            </a:r>
            <a:endParaRPr lang="zh-CN" altLang="en-US"/>
          </a:p>
        </p:txBody>
      </p:sp>
    </p:spTree>
    <p:extLst>
      <p:ext uri="{BB962C8B-B14F-4D97-AF65-F5344CB8AC3E}">
        <p14:creationId xmlns:p14="http://schemas.microsoft.com/office/powerpoint/2010/main" xmlns="" val="11873841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a:extLst>
              <a:ext uri="{FF2B5EF4-FFF2-40B4-BE49-F238E27FC236}">
                <a16:creationId xmlns:a16="http://schemas.microsoft.com/office/drawing/2014/main" xmlns="" id="{671ECFA9-02E2-4218-8CA1-689E26FB9DD7}"/>
              </a:ext>
            </a:extLst>
          </p:cNvPr>
          <p:cNvSpPr>
            <a:spLocks noGrp="1"/>
          </p:cNvSpPr>
          <p:nvPr>
            <p:ph type="title"/>
          </p:nvPr>
        </p:nvSpPr>
        <p:spPr>
          <a:xfrm>
            <a:off x="628650" y="146842"/>
            <a:ext cx="7886700" cy="795267"/>
          </a:xfrm>
        </p:spPr>
        <p:txBody>
          <a:bodyPr>
            <a:noAutofit/>
          </a:bodyPr>
          <a:lstStyle/>
          <a:p>
            <a:r>
              <a:rPr lang="fr-FR" altLang="en-US" sz="2800" dirty="0"/>
              <a:t>T</a:t>
            </a:r>
            <a:r>
              <a:rPr lang="vi-VN" altLang="en-US" sz="2800" dirty="0"/>
              <a:t>ư</a:t>
            </a:r>
            <a:r>
              <a:rPr lang="en-US" altLang="en-US" sz="2800" dirty="0" err="1"/>
              <a:t>ơng</a:t>
            </a:r>
            <a:r>
              <a:rPr lang="en-US" altLang="en-US" sz="2800" dirty="0"/>
              <a:t> </a:t>
            </a:r>
            <a:r>
              <a:rPr lang="en-US" altLang="en-US" sz="2800" dirty="0" err="1"/>
              <a:t>quan</a:t>
            </a:r>
            <a:r>
              <a:rPr lang="en-US" altLang="en-US" sz="2800" dirty="0"/>
              <a:t> </a:t>
            </a:r>
            <a:r>
              <a:rPr lang="fr-FR" altLang="en-US" sz="2800" dirty="0" err="1"/>
              <a:t>hiệu</a:t>
            </a:r>
            <a:r>
              <a:rPr lang="fr-FR" altLang="en-US" sz="2800" dirty="0"/>
              <a:t> </a:t>
            </a:r>
            <a:r>
              <a:rPr lang="fr-FR" altLang="en-US" sz="2800" dirty="0" err="1"/>
              <a:t>năng</a:t>
            </a:r>
            <a:r>
              <a:rPr lang="fr-FR" altLang="en-US" sz="2800" dirty="0"/>
              <a:t> </a:t>
            </a:r>
            <a:r>
              <a:rPr lang="fr-FR" altLang="en-US" sz="2800" dirty="0" err="1"/>
              <a:t>và</a:t>
            </a:r>
            <a:r>
              <a:rPr lang="fr-FR" altLang="en-US" sz="2800" dirty="0"/>
              <a:t> </a:t>
            </a:r>
            <a:r>
              <a:rPr lang="fr-FR" altLang="en-US" sz="2800" dirty="0" err="1"/>
              <a:t>tinh</a:t>
            </a:r>
            <a:r>
              <a:rPr lang="fr-FR" altLang="en-US" sz="2800" dirty="0"/>
              <a:t> </a:t>
            </a:r>
            <a:r>
              <a:rPr lang="fr-FR" altLang="en-US" sz="2800" dirty="0" err="1"/>
              <a:t>chỉnh</a:t>
            </a:r>
            <a:r>
              <a:rPr lang="fr-FR" altLang="en-US" sz="2800" dirty="0"/>
              <a:t> </a:t>
            </a:r>
            <a:r>
              <a:rPr lang="fr-FR" altLang="en-US" sz="2800" dirty="0" err="1"/>
              <a:t>mã</a:t>
            </a:r>
            <a:r>
              <a:rPr lang="fr-FR" altLang="en-US" sz="2800" dirty="0"/>
              <a:t> </a:t>
            </a:r>
            <a:r>
              <a:rPr lang="fr-FR" altLang="en-US" sz="2800" dirty="0" err="1"/>
              <a:t>nguồn</a:t>
            </a:r>
            <a:endParaRPr lang="en-US" sz="2800" dirty="0"/>
          </a:p>
        </p:txBody>
      </p:sp>
      <p:sp>
        <p:nvSpPr>
          <p:cNvPr id="3" name="Text Placeholder 2" descr=" 3">
            <a:extLst>
              <a:ext uri="{FF2B5EF4-FFF2-40B4-BE49-F238E27FC236}">
                <a16:creationId xmlns:a16="http://schemas.microsoft.com/office/drawing/2014/main" xmlns="" id="{13B4E09A-BA04-4B7D-B2FF-4596B1E79276}"/>
              </a:ext>
            </a:extLst>
          </p:cNvPr>
          <p:cNvSpPr>
            <a:spLocks noGrp="1"/>
          </p:cNvSpPr>
          <p:nvPr>
            <p:ph idx="1"/>
          </p:nvPr>
        </p:nvSpPr>
        <p:spPr>
          <a:xfrm>
            <a:off x="628650" y="1094509"/>
            <a:ext cx="7886700" cy="4982442"/>
          </a:xfrm>
        </p:spPr>
        <p:txBody>
          <a:bodyPr/>
          <a:lstStyle/>
          <a:p>
            <a:r>
              <a:rPr lang="fr-FR" altLang="en-US" dirty="0" err="1"/>
              <a:t>Việc</a:t>
            </a:r>
            <a:r>
              <a:rPr lang="fr-FR" altLang="en-US" dirty="0"/>
              <a:t> </a:t>
            </a:r>
            <a:r>
              <a:rPr lang="fr-FR" altLang="en-US" dirty="0" err="1"/>
              <a:t>giảm</a:t>
            </a:r>
            <a:r>
              <a:rPr lang="fr-FR" altLang="en-US" dirty="0"/>
              <a:t> </a:t>
            </a:r>
            <a:r>
              <a:rPr lang="fr-FR" altLang="en-US" dirty="0" err="1"/>
              <a:t>thiểu</a:t>
            </a:r>
            <a:r>
              <a:rPr lang="fr-FR" altLang="en-US" dirty="0"/>
              <a:t> </a:t>
            </a:r>
            <a:r>
              <a:rPr lang="fr-FR" altLang="en-US" dirty="0" err="1"/>
              <a:t>số</a:t>
            </a:r>
            <a:r>
              <a:rPr lang="fr-FR" altLang="en-US" dirty="0"/>
              <a:t> </a:t>
            </a:r>
            <a:r>
              <a:rPr lang="fr-FR" altLang="en-US" dirty="0" err="1"/>
              <a:t>dòng</a:t>
            </a:r>
            <a:r>
              <a:rPr lang="fr-FR" altLang="en-US" dirty="0"/>
              <a:t> </a:t>
            </a:r>
            <a:r>
              <a:rPr lang="fr-FR" altLang="en-US" dirty="0" err="1"/>
              <a:t>lệnh</a:t>
            </a:r>
            <a:r>
              <a:rPr lang="fr-FR" altLang="en-US" dirty="0"/>
              <a:t> </a:t>
            </a:r>
            <a:r>
              <a:rPr lang="fr-FR" altLang="en-US" dirty="0" err="1"/>
              <a:t>viết</a:t>
            </a:r>
            <a:r>
              <a:rPr lang="fr-FR" altLang="en-US" dirty="0"/>
              <a:t> </a:t>
            </a:r>
            <a:r>
              <a:rPr lang="fr-FR" altLang="en-US" dirty="0" err="1"/>
              <a:t>bằng</a:t>
            </a:r>
            <a:r>
              <a:rPr lang="fr-FR" altLang="en-US" dirty="0"/>
              <a:t> 1 NNLT </a:t>
            </a:r>
            <a:r>
              <a:rPr lang="fr-FR" altLang="en-US" dirty="0" err="1"/>
              <a:t>bậc</a:t>
            </a:r>
            <a:r>
              <a:rPr lang="fr-FR" altLang="en-US" dirty="0"/>
              <a:t> </a:t>
            </a:r>
            <a:r>
              <a:rPr lang="fr-FR" altLang="en-US" dirty="0" err="1"/>
              <a:t>cao</a:t>
            </a:r>
            <a:r>
              <a:rPr lang="fr-FR" altLang="en-US" dirty="0"/>
              <a:t> KHÔNG </a:t>
            </a:r>
            <a:r>
              <a:rPr lang="fr-FR" altLang="en-US" dirty="0" err="1"/>
              <a:t>có</a:t>
            </a:r>
            <a:r>
              <a:rPr lang="fr-FR" altLang="en-US" dirty="0"/>
              <a:t> </a:t>
            </a:r>
            <a:r>
              <a:rPr lang="fr-FR" altLang="en-US" dirty="0" err="1"/>
              <a:t>nghĩa</a:t>
            </a:r>
            <a:r>
              <a:rPr lang="fr-FR" altLang="en-US" dirty="0"/>
              <a:t> là : </a:t>
            </a:r>
          </a:p>
          <a:p>
            <a:pPr lvl="1"/>
            <a:r>
              <a:rPr lang="fr-FR" altLang="en-US" dirty="0" err="1"/>
              <a:t>Làm</a:t>
            </a:r>
            <a:r>
              <a:rPr lang="fr-FR" altLang="en-US" dirty="0"/>
              <a:t> </a:t>
            </a:r>
            <a:r>
              <a:rPr lang="fr-FR" altLang="en-US" dirty="0" err="1"/>
              <a:t>tăng</a:t>
            </a:r>
            <a:r>
              <a:rPr lang="fr-FR" altLang="en-US" dirty="0"/>
              <a:t> </a:t>
            </a:r>
            <a:r>
              <a:rPr lang="fr-FR" altLang="en-US" dirty="0" err="1"/>
              <a:t>tốc</a:t>
            </a:r>
            <a:r>
              <a:rPr lang="fr-FR" altLang="en-US" dirty="0"/>
              <a:t> </a:t>
            </a:r>
            <a:r>
              <a:rPr lang="fr-FR" altLang="en-US" dirty="0" err="1"/>
              <a:t>độ</a:t>
            </a:r>
            <a:r>
              <a:rPr lang="fr-FR" altLang="en-US" dirty="0"/>
              <a:t> </a:t>
            </a:r>
            <a:r>
              <a:rPr lang="fr-FR" altLang="en-US" dirty="0" err="1"/>
              <a:t>chạy</a:t>
            </a:r>
            <a:r>
              <a:rPr lang="fr-FR" altLang="en-US" dirty="0"/>
              <a:t> CT</a:t>
            </a:r>
          </a:p>
          <a:p>
            <a:pPr lvl="1"/>
            <a:r>
              <a:rPr lang="fr-FR" altLang="en-US" dirty="0" err="1"/>
              <a:t>làm</a:t>
            </a:r>
            <a:r>
              <a:rPr lang="fr-FR" altLang="en-US" dirty="0"/>
              <a:t> </a:t>
            </a:r>
            <a:r>
              <a:rPr lang="fr-FR" altLang="en-US" dirty="0" err="1"/>
              <a:t>giảm</a:t>
            </a:r>
            <a:r>
              <a:rPr lang="fr-FR" altLang="en-US" dirty="0"/>
              <a:t> </a:t>
            </a:r>
            <a:r>
              <a:rPr lang="fr-FR" altLang="en-US" dirty="0" err="1"/>
              <a:t>số</a:t>
            </a:r>
            <a:r>
              <a:rPr lang="fr-FR" altLang="en-US" dirty="0"/>
              <a:t> </a:t>
            </a:r>
            <a:r>
              <a:rPr lang="fr-FR" altLang="en-US" dirty="0" err="1"/>
              <a:t>lệnh</a:t>
            </a:r>
            <a:r>
              <a:rPr lang="fr-FR" altLang="en-US" dirty="0"/>
              <a:t> </a:t>
            </a:r>
            <a:r>
              <a:rPr lang="fr-FR" altLang="en-US" dirty="0" err="1"/>
              <a:t>viết</a:t>
            </a:r>
            <a:r>
              <a:rPr lang="fr-FR" altLang="en-US" dirty="0"/>
              <a:t> </a:t>
            </a:r>
            <a:r>
              <a:rPr lang="fr-FR" altLang="en-US" dirty="0" err="1"/>
              <a:t>bằng</a:t>
            </a:r>
            <a:r>
              <a:rPr lang="fr-FR" altLang="en-US" dirty="0"/>
              <a:t> </a:t>
            </a:r>
            <a:r>
              <a:rPr lang="fr-FR" altLang="en-US" dirty="0" err="1"/>
              <a:t>ngôn</a:t>
            </a:r>
            <a:r>
              <a:rPr lang="fr-FR" altLang="en-US" dirty="0"/>
              <a:t> </a:t>
            </a:r>
            <a:r>
              <a:rPr lang="fr-FR" altLang="en-US" dirty="0" err="1"/>
              <a:t>ngữ</a:t>
            </a:r>
            <a:r>
              <a:rPr lang="fr-FR" altLang="en-US" dirty="0"/>
              <a:t> </a:t>
            </a:r>
            <a:r>
              <a:rPr lang="fr-FR" altLang="en-US" dirty="0" err="1"/>
              <a:t>máy</a:t>
            </a:r>
            <a:endParaRPr lang="fr-FR" altLang="en-US" dirty="0"/>
          </a:p>
          <a:p>
            <a:endParaRPr lang="en-US" dirty="0"/>
          </a:p>
        </p:txBody>
      </p:sp>
      <p:sp>
        <p:nvSpPr>
          <p:cNvPr id="5" name="TextBox 3" descr=" 5">
            <a:extLst>
              <a:ext uri="{FF2B5EF4-FFF2-40B4-BE49-F238E27FC236}">
                <a16:creationId xmlns:a16="http://schemas.microsoft.com/office/drawing/2014/main" xmlns="" id="{4807F25B-BBBA-4067-9B30-2C486A757E66}"/>
              </a:ext>
            </a:extLst>
          </p:cNvPr>
          <p:cNvSpPr txBox="1">
            <a:spLocks noChangeArrowheads="1"/>
          </p:cNvSpPr>
          <p:nvPr/>
        </p:nvSpPr>
        <p:spPr bwMode="auto">
          <a:xfrm>
            <a:off x="785813" y="3429000"/>
            <a:ext cx="27940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ja-JP">
                <a:ea typeface="MS PGothic" panose="020B0600070205080204" pitchFamily="34" charset="-128"/>
              </a:rPr>
              <a:t>for (i = 1;i&lt;11;i++)  a[i] = i;</a:t>
            </a:r>
            <a:endParaRPr lang="fr-FR" altLang="en-US"/>
          </a:p>
        </p:txBody>
      </p:sp>
      <p:sp>
        <p:nvSpPr>
          <p:cNvPr id="6" name="Rectangle 4" descr=" 6">
            <a:extLst>
              <a:ext uri="{FF2B5EF4-FFF2-40B4-BE49-F238E27FC236}">
                <a16:creationId xmlns:a16="http://schemas.microsoft.com/office/drawing/2014/main" xmlns="" id="{BE4092F2-771C-43BE-8D69-464B3D03658F}"/>
              </a:ext>
            </a:extLst>
          </p:cNvPr>
          <p:cNvSpPr>
            <a:spLocks noChangeArrowheads="1"/>
          </p:cNvSpPr>
          <p:nvPr/>
        </p:nvSpPr>
        <p:spPr bwMode="auto">
          <a:xfrm>
            <a:off x="5105401" y="2971800"/>
            <a:ext cx="2824162" cy="1465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pt-BR" altLang="en-US" dirty="0"/>
              <a:t>a[ 1 ] = 1 ; a[ 2 ] = 2 ;</a:t>
            </a:r>
          </a:p>
          <a:p>
            <a:pPr eaLnBrk="1" hangingPunct="1"/>
            <a:r>
              <a:rPr lang="pt-BR" altLang="en-US" dirty="0"/>
              <a:t>a[ 3 ] = 3 : a[ 4 ] = 4 ;</a:t>
            </a:r>
          </a:p>
          <a:p>
            <a:pPr eaLnBrk="1" hangingPunct="1"/>
            <a:r>
              <a:rPr lang="pt-BR" altLang="en-US" dirty="0"/>
              <a:t>a[ 5 ] = 5 ; a[ 6 ] = 6 ;</a:t>
            </a:r>
          </a:p>
          <a:p>
            <a:pPr eaLnBrk="1" hangingPunct="1"/>
            <a:r>
              <a:rPr lang="pt-BR" altLang="en-US" dirty="0"/>
              <a:t>a[ 7 ] = 7 ; a[ 8 ] = 8 ;</a:t>
            </a:r>
          </a:p>
          <a:p>
            <a:pPr eaLnBrk="1" hangingPunct="1"/>
            <a:r>
              <a:rPr lang="pt-BR" altLang="en-US" dirty="0"/>
              <a:t>a[ 9 ] = 9 ; a[ 10 ] = 10 ;</a:t>
            </a:r>
            <a:endParaRPr lang="fr-FR" altLang="en-US" dirty="0"/>
          </a:p>
        </p:txBody>
      </p:sp>
      <p:sp>
        <p:nvSpPr>
          <p:cNvPr id="13" name="Slide Number Placeholder 12" descr=" 13">
            <a:extLst>
              <a:ext uri="{FF2B5EF4-FFF2-40B4-BE49-F238E27FC236}">
                <a16:creationId xmlns:a16="http://schemas.microsoft.com/office/drawing/2014/main" xmlns="" id="{4BE9D4C8-BB5B-47F7-978F-869572552353}"/>
              </a:ext>
            </a:extLst>
          </p:cNvPr>
          <p:cNvSpPr>
            <a:spLocks noGrp="1"/>
          </p:cNvSpPr>
          <p:nvPr>
            <p:ph type="sldNum" sz="quarter" idx="12"/>
          </p:nvPr>
        </p:nvSpPr>
        <p:spPr/>
        <p:txBody>
          <a:bodyPr/>
          <a:lstStyle/>
          <a:p>
            <a:r>
              <a:rPr lang="en-US" altLang="zh-CN"/>
              <a:t>46</a:t>
            </a:r>
            <a:endParaRPr lang="zh-CN" altLang="en-US"/>
          </a:p>
        </p:txBody>
      </p:sp>
    </p:spTree>
    <p:extLst>
      <p:ext uri="{BB962C8B-B14F-4D97-AF65-F5344CB8AC3E}">
        <p14:creationId xmlns:p14="http://schemas.microsoft.com/office/powerpoint/2010/main" xmlns="" val="11532255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a:extLst>
              <a:ext uri="{FF2B5EF4-FFF2-40B4-BE49-F238E27FC236}">
                <a16:creationId xmlns:a16="http://schemas.microsoft.com/office/drawing/2014/main" xmlns="" id="{671ECFA9-02E2-4218-8CA1-689E26FB9DD7}"/>
              </a:ext>
            </a:extLst>
          </p:cNvPr>
          <p:cNvSpPr>
            <a:spLocks noGrp="1"/>
          </p:cNvSpPr>
          <p:nvPr>
            <p:ph type="title"/>
          </p:nvPr>
        </p:nvSpPr>
        <p:spPr>
          <a:xfrm>
            <a:off x="628650" y="146842"/>
            <a:ext cx="7886700" cy="795267"/>
          </a:xfrm>
        </p:spPr>
        <p:txBody>
          <a:bodyPr>
            <a:noAutofit/>
          </a:bodyPr>
          <a:lstStyle/>
          <a:p>
            <a:r>
              <a:rPr lang="fr-FR" altLang="en-US" sz="2800" dirty="0"/>
              <a:t>T</a:t>
            </a:r>
            <a:r>
              <a:rPr lang="vi-VN" altLang="en-US" sz="2800" dirty="0"/>
              <a:t>ư</a:t>
            </a:r>
            <a:r>
              <a:rPr lang="en-US" altLang="en-US" sz="2800" dirty="0" err="1"/>
              <a:t>ơng</a:t>
            </a:r>
            <a:r>
              <a:rPr lang="en-US" altLang="en-US" sz="2800" dirty="0"/>
              <a:t> </a:t>
            </a:r>
            <a:r>
              <a:rPr lang="en-US" altLang="en-US" sz="2800" dirty="0" err="1"/>
              <a:t>quan</a:t>
            </a:r>
            <a:r>
              <a:rPr lang="en-US" altLang="en-US" sz="2800" dirty="0"/>
              <a:t> </a:t>
            </a:r>
            <a:r>
              <a:rPr lang="fr-FR" altLang="en-US" sz="2800" dirty="0" err="1"/>
              <a:t>hiệu</a:t>
            </a:r>
            <a:r>
              <a:rPr lang="fr-FR" altLang="en-US" sz="2800" dirty="0"/>
              <a:t> </a:t>
            </a:r>
            <a:r>
              <a:rPr lang="fr-FR" altLang="en-US" sz="2800" dirty="0" err="1"/>
              <a:t>năng</a:t>
            </a:r>
            <a:r>
              <a:rPr lang="fr-FR" altLang="en-US" sz="2800" dirty="0"/>
              <a:t> </a:t>
            </a:r>
            <a:r>
              <a:rPr lang="fr-FR" altLang="en-US" sz="2800" dirty="0" err="1"/>
              <a:t>và</a:t>
            </a:r>
            <a:r>
              <a:rPr lang="fr-FR" altLang="en-US" sz="2800" dirty="0"/>
              <a:t> </a:t>
            </a:r>
            <a:r>
              <a:rPr lang="fr-FR" altLang="en-US" sz="2800" dirty="0" err="1"/>
              <a:t>tinh</a:t>
            </a:r>
            <a:r>
              <a:rPr lang="fr-FR" altLang="en-US" sz="2800" dirty="0"/>
              <a:t> </a:t>
            </a:r>
            <a:r>
              <a:rPr lang="fr-FR" altLang="en-US" sz="2800" dirty="0" err="1"/>
              <a:t>chỉnh</a:t>
            </a:r>
            <a:r>
              <a:rPr lang="fr-FR" altLang="en-US" sz="2800" dirty="0"/>
              <a:t> </a:t>
            </a:r>
            <a:r>
              <a:rPr lang="fr-FR" altLang="en-US" sz="2800" dirty="0" err="1"/>
              <a:t>mã</a:t>
            </a:r>
            <a:r>
              <a:rPr lang="fr-FR" altLang="en-US" sz="2800" dirty="0"/>
              <a:t> </a:t>
            </a:r>
            <a:r>
              <a:rPr lang="fr-FR" altLang="en-US" sz="2800" dirty="0" err="1"/>
              <a:t>nguồn</a:t>
            </a:r>
            <a:endParaRPr lang="en-US" sz="2800" dirty="0"/>
          </a:p>
        </p:txBody>
      </p:sp>
      <p:sp>
        <p:nvSpPr>
          <p:cNvPr id="3" name="Text Placeholder 2" descr=" 3">
            <a:extLst>
              <a:ext uri="{FF2B5EF4-FFF2-40B4-BE49-F238E27FC236}">
                <a16:creationId xmlns:a16="http://schemas.microsoft.com/office/drawing/2014/main" xmlns="" id="{13B4E09A-BA04-4B7D-B2FF-4596B1E79276}"/>
              </a:ext>
            </a:extLst>
          </p:cNvPr>
          <p:cNvSpPr>
            <a:spLocks noGrp="1"/>
          </p:cNvSpPr>
          <p:nvPr>
            <p:ph idx="1"/>
          </p:nvPr>
        </p:nvSpPr>
        <p:spPr>
          <a:xfrm>
            <a:off x="628650" y="1094509"/>
            <a:ext cx="7886700" cy="4982442"/>
          </a:xfrm>
        </p:spPr>
        <p:txBody>
          <a:bodyPr/>
          <a:lstStyle/>
          <a:p>
            <a:r>
              <a:rPr lang="fr-FR" altLang="en-US" dirty="0" err="1"/>
              <a:t>Việc</a:t>
            </a:r>
            <a:r>
              <a:rPr lang="fr-FR" altLang="en-US" dirty="0"/>
              <a:t> </a:t>
            </a:r>
            <a:r>
              <a:rPr lang="fr-FR" altLang="en-US" dirty="0" err="1"/>
              <a:t>giảm</a:t>
            </a:r>
            <a:r>
              <a:rPr lang="fr-FR" altLang="en-US" dirty="0"/>
              <a:t> </a:t>
            </a:r>
            <a:r>
              <a:rPr lang="fr-FR" altLang="en-US" dirty="0" err="1"/>
              <a:t>thiểu</a:t>
            </a:r>
            <a:r>
              <a:rPr lang="fr-FR" altLang="en-US" dirty="0"/>
              <a:t> </a:t>
            </a:r>
            <a:r>
              <a:rPr lang="fr-FR" altLang="en-US" dirty="0" err="1"/>
              <a:t>số</a:t>
            </a:r>
            <a:r>
              <a:rPr lang="fr-FR" altLang="en-US" dirty="0"/>
              <a:t> </a:t>
            </a:r>
            <a:r>
              <a:rPr lang="fr-FR" altLang="en-US" dirty="0" err="1"/>
              <a:t>dòng</a:t>
            </a:r>
            <a:r>
              <a:rPr lang="fr-FR" altLang="en-US" dirty="0"/>
              <a:t> </a:t>
            </a:r>
            <a:r>
              <a:rPr lang="fr-FR" altLang="en-US" dirty="0" err="1"/>
              <a:t>lệnh</a:t>
            </a:r>
            <a:r>
              <a:rPr lang="fr-FR" altLang="en-US" dirty="0"/>
              <a:t> </a:t>
            </a:r>
            <a:r>
              <a:rPr lang="fr-FR" altLang="en-US" dirty="0" err="1"/>
              <a:t>viết</a:t>
            </a:r>
            <a:r>
              <a:rPr lang="fr-FR" altLang="en-US" dirty="0"/>
              <a:t> </a:t>
            </a:r>
            <a:r>
              <a:rPr lang="fr-FR" altLang="en-US" dirty="0" err="1"/>
              <a:t>bằng</a:t>
            </a:r>
            <a:r>
              <a:rPr lang="fr-FR" altLang="en-US" dirty="0"/>
              <a:t> 1 NNLT </a:t>
            </a:r>
            <a:r>
              <a:rPr lang="fr-FR" altLang="en-US" dirty="0" err="1"/>
              <a:t>bậc</a:t>
            </a:r>
            <a:r>
              <a:rPr lang="fr-FR" altLang="en-US" dirty="0"/>
              <a:t> </a:t>
            </a:r>
            <a:r>
              <a:rPr lang="fr-FR" altLang="en-US" dirty="0" err="1"/>
              <a:t>cao</a:t>
            </a:r>
            <a:r>
              <a:rPr lang="fr-FR" altLang="en-US" dirty="0"/>
              <a:t> KHÔNG </a:t>
            </a:r>
            <a:r>
              <a:rPr lang="fr-FR" altLang="en-US" dirty="0" err="1"/>
              <a:t>có</a:t>
            </a:r>
            <a:r>
              <a:rPr lang="fr-FR" altLang="en-US" dirty="0"/>
              <a:t> </a:t>
            </a:r>
            <a:r>
              <a:rPr lang="fr-FR" altLang="en-US" dirty="0" err="1"/>
              <a:t>nghĩa</a:t>
            </a:r>
            <a:r>
              <a:rPr lang="fr-FR" altLang="en-US" dirty="0"/>
              <a:t> là : </a:t>
            </a:r>
          </a:p>
          <a:p>
            <a:pPr lvl="1"/>
            <a:r>
              <a:rPr lang="fr-FR" altLang="en-US" dirty="0" err="1"/>
              <a:t>Làm</a:t>
            </a:r>
            <a:r>
              <a:rPr lang="fr-FR" altLang="en-US" dirty="0"/>
              <a:t> </a:t>
            </a:r>
            <a:r>
              <a:rPr lang="fr-FR" altLang="en-US" dirty="0" err="1"/>
              <a:t>tăng</a:t>
            </a:r>
            <a:r>
              <a:rPr lang="fr-FR" altLang="en-US" dirty="0"/>
              <a:t> </a:t>
            </a:r>
            <a:r>
              <a:rPr lang="fr-FR" altLang="en-US" dirty="0" err="1"/>
              <a:t>tốc</a:t>
            </a:r>
            <a:r>
              <a:rPr lang="fr-FR" altLang="en-US" dirty="0"/>
              <a:t> </a:t>
            </a:r>
            <a:r>
              <a:rPr lang="fr-FR" altLang="en-US" dirty="0" err="1"/>
              <a:t>độ</a:t>
            </a:r>
            <a:r>
              <a:rPr lang="fr-FR" altLang="en-US" dirty="0"/>
              <a:t> </a:t>
            </a:r>
            <a:r>
              <a:rPr lang="fr-FR" altLang="en-US" dirty="0" err="1"/>
              <a:t>chạy</a:t>
            </a:r>
            <a:r>
              <a:rPr lang="fr-FR" altLang="en-US" dirty="0"/>
              <a:t> CT</a:t>
            </a:r>
          </a:p>
          <a:p>
            <a:pPr lvl="1"/>
            <a:r>
              <a:rPr lang="fr-FR" altLang="en-US" dirty="0" err="1"/>
              <a:t>làm</a:t>
            </a:r>
            <a:r>
              <a:rPr lang="fr-FR" altLang="en-US" dirty="0"/>
              <a:t> </a:t>
            </a:r>
            <a:r>
              <a:rPr lang="fr-FR" altLang="en-US" dirty="0" err="1"/>
              <a:t>giảm</a:t>
            </a:r>
            <a:r>
              <a:rPr lang="fr-FR" altLang="en-US" dirty="0"/>
              <a:t> </a:t>
            </a:r>
            <a:r>
              <a:rPr lang="fr-FR" altLang="en-US" dirty="0" err="1"/>
              <a:t>số</a:t>
            </a:r>
            <a:r>
              <a:rPr lang="fr-FR" altLang="en-US" dirty="0"/>
              <a:t> </a:t>
            </a:r>
            <a:r>
              <a:rPr lang="fr-FR" altLang="en-US" dirty="0" err="1"/>
              <a:t>lệnh</a:t>
            </a:r>
            <a:r>
              <a:rPr lang="fr-FR" altLang="en-US" dirty="0"/>
              <a:t> </a:t>
            </a:r>
            <a:r>
              <a:rPr lang="fr-FR" altLang="en-US" dirty="0" err="1"/>
              <a:t>viết</a:t>
            </a:r>
            <a:r>
              <a:rPr lang="fr-FR" altLang="en-US" dirty="0"/>
              <a:t> </a:t>
            </a:r>
            <a:r>
              <a:rPr lang="fr-FR" altLang="en-US" dirty="0" err="1"/>
              <a:t>bằng</a:t>
            </a:r>
            <a:r>
              <a:rPr lang="fr-FR" altLang="en-US" dirty="0"/>
              <a:t> </a:t>
            </a:r>
            <a:r>
              <a:rPr lang="fr-FR" altLang="en-US" dirty="0" err="1"/>
              <a:t>ngôn</a:t>
            </a:r>
            <a:r>
              <a:rPr lang="fr-FR" altLang="en-US" dirty="0"/>
              <a:t> </a:t>
            </a:r>
            <a:r>
              <a:rPr lang="fr-FR" altLang="en-US" dirty="0" err="1"/>
              <a:t>ngữ</a:t>
            </a:r>
            <a:r>
              <a:rPr lang="fr-FR" altLang="en-US" dirty="0"/>
              <a:t> </a:t>
            </a:r>
            <a:r>
              <a:rPr lang="fr-FR" altLang="en-US" dirty="0" err="1"/>
              <a:t>máy</a:t>
            </a:r>
            <a:endParaRPr lang="fr-FR" altLang="en-US" dirty="0"/>
          </a:p>
          <a:p>
            <a:endParaRPr lang="en-US" dirty="0"/>
          </a:p>
        </p:txBody>
      </p:sp>
      <p:sp>
        <p:nvSpPr>
          <p:cNvPr id="5" name="TextBox 3" descr=" 5">
            <a:extLst>
              <a:ext uri="{FF2B5EF4-FFF2-40B4-BE49-F238E27FC236}">
                <a16:creationId xmlns:a16="http://schemas.microsoft.com/office/drawing/2014/main" xmlns="" id="{4807F25B-BBBA-4067-9B30-2C486A757E66}"/>
              </a:ext>
            </a:extLst>
          </p:cNvPr>
          <p:cNvSpPr txBox="1">
            <a:spLocks noChangeArrowheads="1"/>
          </p:cNvSpPr>
          <p:nvPr/>
        </p:nvSpPr>
        <p:spPr bwMode="auto">
          <a:xfrm>
            <a:off x="785813" y="3429000"/>
            <a:ext cx="27940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ja-JP">
                <a:ea typeface="MS PGothic" panose="020B0600070205080204" pitchFamily="34" charset="-128"/>
              </a:rPr>
              <a:t>for (i = 1;i&lt;11;i++)  a[i] = i;</a:t>
            </a:r>
            <a:endParaRPr lang="fr-FR" altLang="en-US"/>
          </a:p>
        </p:txBody>
      </p:sp>
      <p:sp>
        <p:nvSpPr>
          <p:cNvPr id="6" name="Rectangle 4" descr=" 6">
            <a:extLst>
              <a:ext uri="{FF2B5EF4-FFF2-40B4-BE49-F238E27FC236}">
                <a16:creationId xmlns:a16="http://schemas.microsoft.com/office/drawing/2014/main" xmlns="" id="{BE4092F2-771C-43BE-8D69-464B3D03658F}"/>
              </a:ext>
            </a:extLst>
          </p:cNvPr>
          <p:cNvSpPr>
            <a:spLocks noChangeArrowheads="1"/>
          </p:cNvSpPr>
          <p:nvPr/>
        </p:nvSpPr>
        <p:spPr bwMode="auto">
          <a:xfrm>
            <a:off x="5105401" y="2971800"/>
            <a:ext cx="2824162" cy="1465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pt-BR" altLang="en-US" dirty="0"/>
              <a:t>a[ 1 ] = 1 ; a[ 2 ] = 2 ;</a:t>
            </a:r>
          </a:p>
          <a:p>
            <a:pPr eaLnBrk="1" hangingPunct="1"/>
            <a:r>
              <a:rPr lang="pt-BR" altLang="en-US" dirty="0"/>
              <a:t>a[ 3 ] = 3 : a[ 4 ] = 4 ;</a:t>
            </a:r>
          </a:p>
          <a:p>
            <a:pPr eaLnBrk="1" hangingPunct="1"/>
            <a:r>
              <a:rPr lang="pt-BR" altLang="en-US" dirty="0"/>
              <a:t>a[ 5 ] = 5 ; a[ 6 ] = 6 ;</a:t>
            </a:r>
          </a:p>
          <a:p>
            <a:pPr eaLnBrk="1" hangingPunct="1"/>
            <a:r>
              <a:rPr lang="pt-BR" altLang="en-US" dirty="0"/>
              <a:t>a[ 7 ] = 7 ; a[ 8 ] = 8 ;</a:t>
            </a:r>
          </a:p>
          <a:p>
            <a:pPr eaLnBrk="1" hangingPunct="1"/>
            <a:r>
              <a:rPr lang="pt-BR" altLang="en-US" dirty="0"/>
              <a:t>a[ 9 ] = 9 ; a[ 10 ] = 10 ;</a:t>
            </a:r>
            <a:endParaRPr lang="fr-FR" altLang="en-US" dirty="0"/>
          </a:p>
        </p:txBody>
      </p:sp>
      <p:pic>
        <p:nvPicPr>
          <p:cNvPr id="7" name="Picture 2" descr=" 7">
            <a:extLst>
              <a:ext uri="{FF2B5EF4-FFF2-40B4-BE49-F238E27FC236}">
                <a16:creationId xmlns:a16="http://schemas.microsoft.com/office/drawing/2014/main" xmlns="" id="{B8BD072F-83EF-458D-A364-93457AC2260E}"/>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55688" y="4786313"/>
            <a:ext cx="6945312" cy="1357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Slide Number Placeholder 12" descr=" 13">
            <a:extLst>
              <a:ext uri="{FF2B5EF4-FFF2-40B4-BE49-F238E27FC236}">
                <a16:creationId xmlns:a16="http://schemas.microsoft.com/office/drawing/2014/main" xmlns="" id="{4BE9D4C8-BB5B-47F7-978F-869572552353}"/>
              </a:ext>
            </a:extLst>
          </p:cNvPr>
          <p:cNvSpPr>
            <a:spLocks noGrp="1"/>
          </p:cNvSpPr>
          <p:nvPr>
            <p:ph type="sldNum" sz="quarter" idx="12"/>
          </p:nvPr>
        </p:nvSpPr>
        <p:spPr/>
        <p:txBody>
          <a:bodyPr/>
          <a:lstStyle/>
          <a:p>
            <a:r>
              <a:rPr lang="en-US" altLang="zh-CN"/>
              <a:t>46</a:t>
            </a:r>
            <a:endParaRPr lang="zh-CN" altLang="en-US"/>
          </a:p>
        </p:txBody>
      </p:sp>
    </p:spTree>
    <p:extLst>
      <p:ext uri="{BB962C8B-B14F-4D97-AF65-F5344CB8AC3E}">
        <p14:creationId xmlns:p14="http://schemas.microsoft.com/office/powerpoint/2010/main" xmlns="" val="1587268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E0C9A4-D00A-4004-AFD1-8B38D60CFCF4}"/>
              </a:ext>
            </a:extLst>
          </p:cNvPr>
          <p:cNvSpPr>
            <a:spLocks noGrp="1"/>
          </p:cNvSpPr>
          <p:nvPr>
            <p:ph type="title"/>
          </p:nvPr>
        </p:nvSpPr>
        <p:spPr>
          <a:xfrm>
            <a:off x="628650" y="146842"/>
            <a:ext cx="7886700" cy="795267"/>
          </a:xfrm>
        </p:spPr>
        <p:txBody>
          <a:bodyPr>
            <a:noAutofit/>
          </a:bodyPr>
          <a:lstStyle/>
          <a:p>
            <a:r>
              <a:rPr lang="fr-FR" altLang="en-US" sz="2800" dirty="0"/>
              <a:t>T</a:t>
            </a:r>
            <a:r>
              <a:rPr lang="vi-VN" altLang="en-US" sz="2800" dirty="0"/>
              <a:t>ư</a:t>
            </a:r>
            <a:r>
              <a:rPr lang="en-US" altLang="en-US" sz="2800" dirty="0" err="1"/>
              <a:t>ơng</a:t>
            </a:r>
            <a:r>
              <a:rPr lang="en-US" altLang="en-US" sz="2800" dirty="0"/>
              <a:t> </a:t>
            </a:r>
            <a:r>
              <a:rPr lang="en-US" altLang="en-US" sz="2800" dirty="0" err="1"/>
              <a:t>quan</a:t>
            </a:r>
            <a:r>
              <a:rPr lang="en-US" altLang="en-US" sz="2800" dirty="0"/>
              <a:t> </a:t>
            </a:r>
            <a:r>
              <a:rPr lang="fr-FR" altLang="en-US" sz="2800" dirty="0" err="1"/>
              <a:t>hiệu</a:t>
            </a:r>
            <a:r>
              <a:rPr lang="fr-FR" altLang="en-US" sz="2800" dirty="0"/>
              <a:t> </a:t>
            </a:r>
            <a:r>
              <a:rPr lang="fr-FR" altLang="en-US" sz="2800" dirty="0" err="1"/>
              <a:t>năng</a:t>
            </a:r>
            <a:r>
              <a:rPr lang="fr-FR" altLang="en-US" sz="2800" dirty="0"/>
              <a:t> </a:t>
            </a:r>
            <a:r>
              <a:rPr lang="fr-FR" altLang="en-US" sz="2800" dirty="0" err="1"/>
              <a:t>và</a:t>
            </a:r>
            <a:r>
              <a:rPr lang="fr-FR" altLang="en-US" sz="2800" dirty="0"/>
              <a:t> </a:t>
            </a:r>
            <a:r>
              <a:rPr lang="fr-FR" altLang="en-US" sz="2800" dirty="0" err="1"/>
              <a:t>tinh</a:t>
            </a:r>
            <a:r>
              <a:rPr lang="fr-FR" altLang="en-US" sz="2800" dirty="0"/>
              <a:t> </a:t>
            </a:r>
            <a:r>
              <a:rPr lang="fr-FR" altLang="en-US" sz="2800" dirty="0" err="1"/>
              <a:t>chỉnh</a:t>
            </a:r>
            <a:r>
              <a:rPr lang="fr-FR" altLang="en-US" sz="2800" dirty="0"/>
              <a:t> </a:t>
            </a:r>
            <a:r>
              <a:rPr lang="fr-FR" altLang="en-US" sz="2800" dirty="0" err="1"/>
              <a:t>mã</a:t>
            </a:r>
            <a:r>
              <a:rPr lang="fr-FR" altLang="en-US" sz="2800" dirty="0"/>
              <a:t> </a:t>
            </a:r>
            <a:r>
              <a:rPr lang="fr-FR" altLang="en-US" sz="2800" dirty="0" err="1"/>
              <a:t>nguồn</a:t>
            </a:r>
            <a:endParaRPr lang="en-US" sz="2800" dirty="0"/>
          </a:p>
        </p:txBody>
      </p:sp>
      <p:sp>
        <p:nvSpPr>
          <p:cNvPr id="3" name="Text Placeholder 2">
            <a:extLst>
              <a:ext uri="{FF2B5EF4-FFF2-40B4-BE49-F238E27FC236}">
                <a16:creationId xmlns:a16="http://schemas.microsoft.com/office/drawing/2014/main" xmlns="" id="{FCCECDB3-88AD-448E-8331-1CCE2446EFDD}"/>
              </a:ext>
            </a:extLst>
          </p:cNvPr>
          <p:cNvSpPr>
            <a:spLocks noGrp="1"/>
          </p:cNvSpPr>
          <p:nvPr>
            <p:ph idx="1"/>
          </p:nvPr>
        </p:nvSpPr>
        <p:spPr>
          <a:xfrm>
            <a:off x="628650" y="1094509"/>
            <a:ext cx="7886700" cy="4982442"/>
          </a:xfrm>
        </p:spPr>
        <p:txBody>
          <a:bodyPr/>
          <a:lstStyle/>
          <a:p>
            <a:r>
              <a:rPr lang="fr-FR" altLang="en-US" dirty="0" err="1"/>
              <a:t>Luôn</a:t>
            </a:r>
            <a:r>
              <a:rPr lang="fr-FR" altLang="en-US" dirty="0"/>
              <a:t> </a:t>
            </a:r>
            <a:r>
              <a:rPr lang="fr-FR" altLang="en-US" dirty="0" err="1"/>
              <a:t>định</a:t>
            </a:r>
            <a:r>
              <a:rPr lang="fr-FR" altLang="en-US" dirty="0"/>
              <a:t> </a:t>
            </a:r>
            <a:r>
              <a:rPr lang="fr-FR" altLang="en-US" dirty="0" err="1"/>
              <a:t>lượng</a:t>
            </a:r>
            <a:r>
              <a:rPr lang="fr-FR" altLang="en-US" dirty="0"/>
              <a:t> </a:t>
            </a:r>
            <a:r>
              <a:rPr lang="fr-FR" altLang="en-US" dirty="0" err="1"/>
              <a:t>được</a:t>
            </a:r>
            <a:r>
              <a:rPr lang="fr-FR" altLang="en-US" dirty="0"/>
              <a:t> </a:t>
            </a:r>
            <a:r>
              <a:rPr lang="fr-FR" altLang="en-US" dirty="0" err="1"/>
              <a:t>hiệu</a:t>
            </a:r>
            <a:r>
              <a:rPr lang="fr-FR" altLang="en-US" dirty="0"/>
              <a:t> </a:t>
            </a:r>
            <a:r>
              <a:rPr lang="fr-FR" altLang="en-US" dirty="0" err="1"/>
              <a:t>năng</a:t>
            </a:r>
            <a:r>
              <a:rPr lang="fr-FR" altLang="en-US" dirty="0"/>
              <a:t> </a:t>
            </a:r>
            <a:r>
              <a:rPr lang="fr-FR" altLang="en-US" dirty="0" err="1"/>
              <a:t>cho</a:t>
            </a:r>
            <a:r>
              <a:rPr lang="fr-FR" altLang="en-US" dirty="0"/>
              <a:t> </a:t>
            </a:r>
            <a:r>
              <a:rPr lang="fr-FR" altLang="en-US" dirty="0" err="1"/>
              <a:t>các</a:t>
            </a:r>
            <a:r>
              <a:rPr lang="fr-FR" altLang="en-US" dirty="0"/>
              <a:t> </a:t>
            </a:r>
            <a:r>
              <a:rPr lang="fr-FR" altLang="en-US" dirty="0" err="1"/>
              <a:t>phép</a:t>
            </a:r>
            <a:r>
              <a:rPr lang="fr-FR" altLang="en-US" dirty="0"/>
              <a:t> </a:t>
            </a:r>
            <a:r>
              <a:rPr lang="fr-FR" altLang="en-US" dirty="0" err="1"/>
              <a:t>toán</a:t>
            </a:r>
            <a:endParaRPr lang="fr-FR" altLang="en-US" dirty="0"/>
          </a:p>
          <a:p>
            <a:r>
              <a:rPr lang="fr-FR" altLang="en-US" dirty="0" err="1"/>
              <a:t>Hiệu</a:t>
            </a:r>
            <a:r>
              <a:rPr lang="fr-FR" altLang="en-US" dirty="0"/>
              <a:t> </a:t>
            </a:r>
            <a:r>
              <a:rPr lang="fr-FR" altLang="en-US" dirty="0" err="1"/>
              <a:t>năng</a:t>
            </a:r>
            <a:r>
              <a:rPr lang="fr-FR" altLang="en-US" dirty="0"/>
              <a:t> </a:t>
            </a:r>
            <a:r>
              <a:rPr lang="fr-FR" altLang="en-US" dirty="0" err="1"/>
              <a:t>của</a:t>
            </a:r>
            <a:r>
              <a:rPr lang="fr-FR" altLang="en-US" dirty="0"/>
              <a:t> </a:t>
            </a:r>
            <a:r>
              <a:rPr lang="fr-FR" altLang="en-US" dirty="0" err="1"/>
              <a:t>các</a:t>
            </a:r>
            <a:r>
              <a:rPr lang="fr-FR" altLang="en-US" dirty="0"/>
              <a:t> </a:t>
            </a:r>
            <a:r>
              <a:rPr lang="fr-FR" altLang="en-US" dirty="0" err="1"/>
              <a:t>phép</a:t>
            </a:r>
            <a:r>
              <a:rPr lang="fr-FR" altLang="en-US" dirty="0"/>
              <a:t> </a:t>
            </a:r>
            <a:r>
              <a:rPr lang="fr-FR" altLang="en-US" dirty="0" err="1"/>
              <a:t>toán</a:t>
            </a:r>
            <a:r>
              <a:rPr lang="fr-FR" altLang="en-US" dirty="0"/>
              <a:t> </a:t>
            </a:r>
            <a:r>
              <a:rPr lang="fr-FR" altLang="en-US" dirty="0" err="1"/>
              <a:t>phụ</a:t>
            </a:r>
            <a:r>
              <a:rPr lang="fr-FR" altLang="en-US" dirty="0"/>
              <a:t> </a:t>
            </a:r>
            <a:r>
              <a:rPr lang="fr-FR" altLang="en-US" dirty="0" err="1"/>
              <a:t>thuộc</a:t>
            </a:r>
            <a:r>
              <a:rPr lang="fr-FR" altLang="en-US" dirty="0"/>
              <a:t> </a:t>
            </a:r>
            <a:r>
              <a:rPr lang="fr-FR" altLang="en-US" dirty="0" err="1"/>
              <a:t>vào</a:t>
            </a:r>
            <a:r>
              <a:rPr lang="fr-FR" altLang="en-US" dirty="0"/>
              <a:t>: </a:t>
            </a:r>
          </a:p>
          <a:p>
            <a:pPr lvl="1"/>
            <a:r>
              <a:rPr lang="fr-FR" altLang="en-US" dirty="0" err="1"/>
              <a:t>Ngôn</a:t>
            </a:r>
            <a:r>
              <a:rPr lang="fr-FR" altLang="en-US" dirty="0"/>
              <a:t> </a:t>
            </a:r>
            <a:r>
              <a:rPr lang="fr-FR" altLang="en-US" dirty="0" err="1"/>
              <a:t>ngữ</a:t>
            </a:r>
            <a:r>
              <a:rPr lang="fr-FR" altLang="en-US" dirty="0"/>
              <a:t> </a:t>
            </a:r>
            <a:r>
              <a:rPr lang="fr-FR" altLang="en-US" dirty="0" err="1"/>
              <a:t>lập</a:t>
            </a:r>
            <a:r>
              <a:rPr lang="fr-FR" altLang="en-US" dirty="0"/>
              <a:t> </a:t>
            </a:r>
            <a:r>
              <a:rPr lang="fr-FR" altLang="en-US" dirty="0" err="1"/>
              <a:t>trình</a:t>
            </a:r>
            <a:endParaRPr lang="fr-FR" altLang="en-US" dirty="0"/>
          </a:p>
          <a:p>
            <a:pPr lvl="1"/>
            <a:r>
              <a:rPr lang="fr-FR" altLang="en-US" dirty="0" err="1"/>
              <a:t>Trình</a:t>
            </a:r>
            <a:r>
              <a:rPr lang="fr-FR" altLang="en-US" dirty="0"/>
              <a:t> </a:t>
            </a:r>
            <a:r>
              <a:rPr lang="fr-FR" altLang="en-US" dirty="0" err="1"/>
              <a:t>dịch</a:t>
            </a:r>
            <a:r>
              <a:rPr lang="fr-FR" altLang="en-US" dirty="0"/>
              <a:t> / </a:t>
            </a:r>
            <a:r>
              <a:rPr lang="fr-FR" altLang="en-US" dirty="0" err="1"/>
              <a:t>phiên</a:t>
            </a:r>
            <a:r>
              <a:rPr lang="fr-FR" altLang="en-US" dirty="0"/>
              <a:t> </a:t>
            </a:r>
            <a:r>
              <a:rPr lang="fr-FR" altLang="en-US" dirty="0" err="1"/>
              <a:t>bản</a:t>
            </a:r>
            <a:r>
              <a:rPr lang="fr-FR" altLang="en-US" dirty="0"/>
              <a:t> </a:t>
            </a:r>
            <a:r>
              <a:rPr lang="fr-FR" altLang="en-US" dirty="0" err="1"/>
              <a:t>sử</a:t>
            </a:r>
            <a:r>
              <a:rPr lang="fr-FR" altLang="en-US" dirty="0"/>
              <a:t> </a:t>
            </a:r>
            <a:r>
              <a:rPr lang="fr-FR" altLang="en-US" dirty="0" err="1"/>
              <a:t>dụng</a:t>
            </a:r>
            <a:endParaRPr lang="fr-FR" altLang="en-US" dirty="0"/>
          </a:p>
          <a:p>
            <a:pPr lvl="1"/>
            <a:r>
              <a:rPr lang="fr-FR" altLang="en-US" dirty="0" err="1"/>
              <a:t>Thư</a:t>
            </a:r>
            <a:r>
              <a:rPr lang="fr-FR" altLang="en-US" dirty="0"/>
              <a:t> </a:t>
            </a:r>
            <a:r>
              <a:rPr lang="fr-FR" altLang="en-US" dirty="0" err="1"/>
              <a:t>viện</a:t>
            </a:r>
            <a:r>
              <a:rPr lang="fr-FR" altLang="en-US" dirty="0"/>
              <a:t> / </a:t>
            </a:r>
            <a:r>
              <a:rPr lang="fr-FR" altLang="en-US" dirty="0" err="1"/>
              <a:t>phiên</a:t>
            </a:r>
            <a:r>
              <a:rPr lang="fr-FR" altLang="en-US" dirty="0"/>
              <a:t> </a:t>
            </a:r>
            <a:r>
              <a:rPr lang="fr-FR" altLang="en-US" dirty="0" err="1"/>
              <a:t>bản</a:t>
            </a:r>
            <a:r>
              <a:rPr lang="fr-FR" altLang="en-US" dirty="0"/>
              <a:t> </a:t>
            </a:r>
            <a:r>
              <a:rPr lang="fr-FR" altLang="en-US" dirty="0" err="1"/>
              <a:t>sử</a:t>
            </a:r>
            <a:r>
              <a:rPr lang="fr-FR" altLang="en-US" dirty="0"/>
              <a:t> </a:t>
            </a:r>
            <a:r>
              <a:rPr lang="fr-FR" altLang="en-US" dirty="0" err="1"/>
              <a:t>dụng</a:t>
            </a:r>
            <a:endParaRPr lang="fr-FR" altLang="en-US" dirty="0"/>
          </a:p>
          <a:p>
            <a:pPr lvl="1"/>
            <a:r>
              <a:rPr lang="fr-FR" altLang="en-US" dirty="0"/>
              <a:t>CPU</a:t>
            </a:r>
          </a:p>
          <a:p>
            <a:pPr lvl="1"/>
            <a:r>
              <a:rPr lang="fr-FR" altLang="en-US" dirty="0" err="1"/>
              <a:t>Bộ</a:t>
            </a:r>
            <a:r>
              <a:rPr lang="fr-FR" altLang="en-US" dirty="0"/>
              <a:t> </a:t>
            </a:r>
            <a:r>
              <a:rPr lang="fr-FR" altLang="en-US" dirty="0" err="1"/>
              <a:t>nhớ</a:t>
            </a:r>
            <a:r>
              <a:rPr lang="fr-FR" altLang="en-US" dirty="0"/>
              <a:t> </a:t>
            </a:r>
            <a:r>
              <a:rPr lang="fr-FR" altLang="en-US" dirty="0" err="1"/>
              <a:t>máy</a:t>
            </a:r>
            <a:r>
              <a:rPr lang="fr-FR" altLang="en-US" dirty="0"/>
              <a:t> </a:t>
            </a:r>
            <a:r>
              <a:rPr lang="fr-FR" altLang="en-US" dirty="0" err="1"/>
              <a:t>tính</a:t>
            </a:r>
            <a:endParaRPr lang="fr-FR" altLang="en-US" dirty="0"/>
          </a:p>
          <a:p>
            <a:r>
              <a:rPr lang="en-US" altLang="en-US" dirty="0" err="1"/>
              <a:t>Hiệu</a:t>
            </a:r>
            <a:r>
              <a:rPr lang="en-US" altLang="en-US" dirty="0"/>
              <a:t> </a:t>
            </a:r>
            <a:r>
              <a:rPr lang="en-US" altLang="en-US" dirty="0" err="1"/>
              <a:t>năng</a:t>
            </a:r>
            <a:r>
              <a:rPr lang="en-US" altLang="en-US" dirty="0"/>
              <a:t> </a:t>
            </a:r>
            <a:r>
              <a:rPr lang="en-US" altLang="en-US" dirty="0" err="1"/>
              <a:t>của</a:t>
            </a:r>
            <a:r>
              <a:rPr lang="en-US" altLang="en-US" dirty="0"/>
              <a:t> </a:t>
            </a:r>
            <a:r>
              <a:rPr lang="en-US" altLang="en-US" dirty="0" err="1"/>
              <a:t>việc</a:t>
            </a:r>
            <a:r>
              <a:rPr lang="en-US" altLang="en-US" dirty="0"/>
              <a:t> </a:t>
            </a:r>
            <a:r>
              <a:rPr lang="en-US" altLang="en-US" dirty="0" err="1"/>
              <a:t>tinh</a:t>
            </a:r>
            <a:r>
              <a:rPr lang="en-US" altLang="en-US" dirty="0"/>
              <a:t> </a:t>
            </a:r>
            <a:r>
              <a:rPr lang="en-US" altLang="en-US" dirty="0" err="1"/>
              <a:t>chỉnh</a:t>
            </a:r>
            <a:r>
              <a:rPr lang="en-US" altLang="en-US" dirty="0"/>
              <a:t> </a:t>
            </a:r>
            <a:r>
              <a:rPr lang="en-US" altLang="en-US" dirty="0" err="1"/>
              <a:t>mã</a:t>
            </a:r>
            <a:r>
              <a:rPr lang="en-US" altLang="en-US" dirty="0"/>
              <a:t> </a:t>
            </a:r>
            <a:r>
              <a:rPr lang="en-US" altLang="en-US" dirty="0" err="1"/>
              <a:t>nguồn</a:t>
            </a:r>
            <a:r>
              <a:rPr lang="en-US" altLang="en-US" dirty="0"/>
              <a:t> </a:t>
            </a:r>
            <a:r>
              <a:rPr lang="en-US" altLang="en-US" dirty="0" err="1"/>
              <a:t>trên</a:t>
            </a:r>
            <a:r>
              <a:rPr lang="en-US" altLang="en-US" dirty="0"/>
              <a:t> </a:t>
            </a:r>
            <a:r>
              <a:rPr lang="en-US" altLang="en-US" dirty="0" err="1"/>
              <a:t>các</a:t>
            </a:r>
            <a:r>
              <a:rPr lang="en-US" altLang="en-US" dirty="0"/>
              <a:t> </a:t>
            </a:r>
            <a:r>
              <a:rPr lang="en-US" altLang="en-US" dirty="0" err="1"/>
              <a:t>máy</a:t>
            </a:r>
            <a:r>
              <a:rPr lang="en-US" altLang="en-US" dirty="0"/>
              <a:t> </a:t>
            </a:r>
            <a:r>
              <a:rPr lang="en-US" altLang="en-US" dirty="0" err="1"/>
              <a:t>khác</a:t>
            </a:r>
            <a:r>
              <a:rPr lang="en-US" altLang="en-US" dirty="0"/>
              <a:t> </a:t>
            </a:r>
            <a:r>
              <a:rPr lang="en-US" altLang="en-US" dirty="0" err="1"/>
              <a:t>nhau</a:t>
            </a:r>
            <a:r>
              <a:rPr lang="en-US" altLang="en-US" dirty="0"/>
              <a:t> </a:t>
            </a:r>
            <a:r>
              <a:rPr lang="en-US" altLang="en-US" dirty="0" err="1"/>
              <a:t>là</a:t>
            </a:r>
            <a:r>
              <a:rPr lang="en-US" altLang="en-US" dirty="0"/>
              <a:t> </a:t>
            </a:r>
            <a:r>
              <a:rPr lang="en-US" altLang="en-US" dirty="0" err="1"/>
              <a:t>khác</a:t>
            </a:r>
            <a:r>
              <a:rPr lang="en-US" altLang="en-US" dirty="0"/>
              <a:t> </a:t>
            </a:r>
            <a:r>
              <a:rPr lang="en-US" altLang="en-US" dirty="0" err="1"/>
              <a:t>nhau</a:t>
            </a:r>
            <a:r>
              <a:rPr lang="en-US" altLang="en-US" dirty="0"/>
              <a:t>. </a:t>
            </a:r>
            <a:endParaRPr lang="fr-FR" altLang="en-US" dirty="0"/>
          </a:p>
          <a:p>
            <a:endParaRPr lang="en-US" dirty="0"/>
          </a:p>
        </p:txBody>
      </p:sp>
      <p:sp>
        <p:nvSpPr>
          <p:cNvPr id="10" name="Slide Number Placeholder 9">
            <a:extLst>
              <a:ext uri="{FF2B5EF4-FFF2-40B4-BE49-F238E27FC236}">
                <a16:creationId xmlns:a16="http://schemas.microsoft.com/office/drawing/2014/main" xmlns="" id="{1CBEFF17-4262-4EAC-8143-16787354F5D3}"/>
              </a:ext>
            </a:extLst>
          </p:cNvPr>
          <p:cNvSpPr>
            <a:spLocks noGrp="1"/>
          </p:cNvSpPr>
          <p:nvPr>
            <p:ph type="sldNum" sz="quarter" idx="12"/>
          </p:nvPr>
        </p:nvSpPr>
        <p:spPr/>
        <p:txBody>
          <a:bodyPr/>
          <a:lstStyle/>
          <a:p>
            <a:r>
              <a:rPr lang="en-US" altLang="zh-CN"/>
              <a:t>47</a:t>
            </a:r>
            <a:endParaRPr lang="zh-CN" altLang="en-US"/>
          </a:p>
        </p:txBody>
      </p:sp>
    </p:spTree>
    <p:extLst>
      <p:ext uri="{BB962C8B-B14F-4D97-AF65-F5344CB8AC3E}">
        <p14:creationId xmlns:p14="http://schemas.microsoft.com/office/powerpoint/2010/main" xmlns="" val="4461763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4490F5-8969-4F54-9ED4-003F25AC52BA}"/>
              </a:ext>
            </a:extLst>
          </p:cNvPr>
          <p:cNvSpPr>
            <a:spLocks noGrp="1"/>
          </p:cNvSpPr>
          <p:nvPr>
            <p:ph type="title"/>
          </p:nvPr>
        </p:nvSpPr>
        <p:spPr>
          <a:xfrm>
            <a:off x="628650" y="146842"/>
            <a:ext cx="7886700" cy="795267"/>
          </a:xfrm>
        </p:spPr>
        <p:txBody>
          <a:bodyPr>
            <a:noAutofit/>
          </a:bodyPr>
          <a:lstStyle/>
          <a:p>
            <a:r>
              <a:rPr lang="fr-FR" altLang="en-US" sz="2800" dirty="0"/>
              <a:t>T</a:t>
            </a:r>
            <a:r>
              <a:rPr lang="vi-VN" altLang="en-US" sz="2800" dirty="0"/>
              <a:t>ư</a:t>
            </a:r>
            <a:r>
              <a:rPr lang="en-US" altLang="en-US" sz="2800" dirty="0" err="1"/>
              <a:t>ơng</a:t>
            </a:r>
            <a:r>
              <a:rPr lang="en-US" altLang="en-US" sz="2800" dirty="0"/>
              <a:t> </a:t>
            </a:r>
            <a:r>
              <a:rPr lang="en-US" altLang="en-US" sz="2800" dirty="0" err="1"/>
              <a:t>quan</a:t>
            </a:r>
            <a:r>
              <a:rPr lang="en-US" altLang="en-US" sz="2800" dirty="0"/>
              <a:t> </a:t>
            </a:r>
            <a:r>
              <a:rPr lang="fr-FR" altLang="en-US" sz="2800" dirty="0" err="1"/>
              <a:t>hiệu</a:t>
            </a:r>
            <a:r>
              <a:rPr lang="fr-FR" altLang="en-US" sz="2800" dirty="0"/>
              <a:t> </a:t>
            </a:r>
            <a:r>
              <a:rPr lang="fr-FR" altLang="en-US" sz="2800" dirty="0" err="1"/>
              <a:t>năng</a:t>
            </a:r>
            <a:r>
              <a:rPr lang="fr-FR" altLang="en-US" sz="2800" dirty="0"/>
              <a:t> </a:t>
            </a:r>
            <a:r>
              <a:rPr lang="fr-FR" altLang="en-US" sz="2800" dirty="0" err="1"/>
              <a:t>và</a:t>
            </a:r>
            <a:r>
              <a:rPr lang="fr-FR" altLang="en-US" sz="2800" dirty="0"/>
              <a:t> </a:t>
            </a:r>
            <a:r>
              <a:rPr lang="fr-FR" altLang="en-US" sz="2800" dirty="0" err="1"/>
              <a:t>tinh</a:t>
            </a:r>
            <a:r>
              <a:rPr lang="fr-FR" altLang="en-US" sz="2800" dirty="0"/>
              <a:t> </a:t>
            </a:r>
            <a:r>
              <a:rPr lang="fr-FR" altLang="en-US" sz="2800" dirty="0" err="1"/>
              <a:t>chỉnh</a:t>
            </a:r>
            <a:r>
              <a:rPr lang="fr-FR" altLang="en-US" sz="2800" dirty="0"/>
              <a:t> </a:t>
            </a:r>
            <a:r>
              <a:rPr lang="fr-FR" altLang="en-US" sz="2800" dirty="0" err="1"/>
              <a:t>mã</a:t>
            </a:r>
            <a:r>
              <a:rPr lang="fr-FR" altLang="en-US" sz="2800" dirty="0"/>
              <a:t> </a:t>
            </a:r>
            <a:r>
              <a:rPr lang="fr-FR" altLang="en-US" sz="2800" dirty="0" err="1"/>
              <a:t>nguồn</a:t>
            </a:r>
            <a:endParaRPr lang="en-US" sz="2800" dirty="0"/>
          </a:p>
        </p:txBody>
      </p:sp>
      <p:sp>
        <p:nvSpPr>
          <p:cNvPr id="3" name="Text Placeholder 2">
            <a:extLst>
              <a:ext uri="{FF2B5EF4-FFF2-40B4-BE49-F238E27FC236}">
                <a16:creationId xmlns:a16="http://schemas.microsoft.com/office/drawing/2014/main" xmlns="" id="{018C438D-C65D-4A4B-A8E4-261E0AF1E827}"/>
              </a:ext>
            </a:extLst>
          </p:cNvPr>
          <p:cNvSpPr>
            <a:spLocks noGrp="1"/>
          </p:cNvSpPr>
          <p:nvPr>
            <p:ph idx="1"/>
          </p:nvPr>
        </p:nvSpPr>
        <p:spPr>
          <a:xfrm>
            <a:off x="628650" y="1094509"/>
            <a:ext cx="7886700" cy="4982442"/>
          </a:xfrm>
        </p:spPr>
        <p:txBody>
          <a:bodyPr/>
          <a:lstStyle/>
          <a:p>
            <a:r>
              <a:rPr lang="fr-FR" altLang="en-US" dirty="0" err="1"/>
              <a:t>Một</a:t>
            </a:r>
            <a:r>
              <a:rPr lang="fr-FR" altLang="en-US" dirty="0"/>
              <a:t> </a:t>
            </a:r>
            <a:r>
              <a:rPr lang="fr-FR" altLang="en-US" dirty="0" err="1"/>
              <a:t>số</a:t>
            </a:r>
            <a:r>
              <a:rPr lang="fr-FR" altLang="en-US" dirty="0"/>
              <a:t> </a:t>
            </a:r>
            <a:r>
              <a:rPr lang="fr-FR" altLang="en-US" dirty="0" err="1"/>
              <a:t>kỹ</a:t>
            </a:r>
            <a:r>
              <a:rPr lang="fr-FR" altLang="en-US" dirty="0"/>
              <a:t> </a:t>
            </a:r>
            <a:r>
              <a:rPr lang="fr-FR" altLang="en-US" dirty="0" err="1"/>
              <a:t>thuật</a:t>
            </a:r>
            <a:r>
              <a:rPr lang="fr-FR" altLang="en-US" dirty="0"/>
              <a:t> </a:t>
            </a:r>
            <a:r>
              <a:rPr lang="fr-FR" altLang="en-US" dirty="0" err="1"/>
              <a:t>viết</a:t>
            </a:r>
            <a:r>
              <a:rPr lang="fr-FR" altLang="en-US" dirty="0"/>
              <a:t> </a:t>
            </a:r>
            <a:r>
              <a:rPr lang="fr-FR" altLang="en-US" dirty="0" err="1"/>
              <a:t>mã</a:t>
            </a:r>
            <a:r>
              <a:rPr lang="fr-FR" altLang="en-US" dirty="0"/>
              <a:t> </a:t>
            </a:r>
            <a:r>
              <a:rPr lang="fr-FR" altLang="en-US" dirty="0" err="1"/>
              <a:t>hiệu</a:t>
            </a:r>
            <a:r>
              <a:rPr lang="fr-FR" altLang="en-US" dirty="0"/>
              <a:t> </a:t>
            </a:r>
            <a:r>
              <a:rPr lang="fr-FR" altLang="en-US" dirty="0" err="1"/>
              <a:t>quả</a:t>
            </a:r>
            <a:r>
              <a:rPr lang="fr-FR" altLang="en-US" dirty="0"/>
              <a:t> </a:t>
            </a:r>
            <a:r>
              <a:rPr lang="fr-FR" altLang="en-US" dirty="0" err="1"/>
              <a:t>được</a:t>
            </a:r>
            <a:r>
              <a:rPr lang="fr-FR" altLang="en-US" dirty="0"/>
              <a:t> </a:t>
            </a:r>
            <a:r>
              <a:rPr lang="fr-FR" altLang="en-US" dirty="0" err="1"/>
              <a:t>áp</a:t>
            </a:r>
            <a:r>
              <a:rPr lang="fr-FR" altLang="en-US" dirty="0"/>
              <a:t> </a:t>
            </a:r>
            <a:r>
              <a:rPr lang="fr-FR" altLang="en-US" dirty="0" err="1"/>
              <a:t>dụng</a:t>
            </a:r>
            <a:r>
              <a:rPr lang="fr-FR" altLang="en-US" dirty="0"/>
              <a:t> </a:t>
            </a:r>
            <a:r>
              <a:rPr lang="fr-FR" altLang="en-US" dirty="0" err="1"/>
              <a:t>để</a:t>
            </a:r>
            <a:r>
              <a:rPr lang="fr-FR" altLang="en-US" dirty="0"/>
              <a:t> </a:t>
            </a:r>
            <a:r>
              <a:rPr lang="fr-FR" altLang="en-US" dirty="0" err="1"/>
              <a:t>tinh</a:t>
            </a:r>
            <a:r>
              <a:rPr lang="fr-FR" altLang="en-US" dirty="0"/>
              <a:t> </a:t>
            </a:r>
            <a:r>
              <a:rPr lang="fr-FR" altLang="en-US" dirty="0" err="1"/>
              <a:t>chỉnh</a:t>
            </a:r>
            <a:r>
              <a:rPr lang="fr-FR" altLang="en-US" dirty="0"/>
              <a:t> </a:t>
            </a:r>
            <a:r>
              <a:rPr lang="fr-FR" altLang="en-US" dirty="0" err="1"/>
              <a:t>mã</a:t>
            </a:r>
            <a:r>
              <a:rPr lang="fr-FR" altLang="en-US" dirty="0"/>
              <a:t> </a:t>
            </a:r>
            <a:r>
              <a:rPr lang="fr-FR" altLang="en-US" dirty="0" err="1"/>
              <a:t>nguồn</a:t>
            </a:r>
            <a:endParaRPr lang="fr-FR" altLang="en-US" dirty="0"/>
          </a:p>
          <a:p>
            <a:r>
              <a:rPr lang="fr-FR" altLang="en-US" dirty="0" err="1"/>
              <a:t>Nhưng</a:t>
            </a:r>
            <a:r>
              <a:rPr lang="fr-FR" altLang="en-US" dirty="0"/>
              <a:t> </a:t>
            </a:r>
            <a:r>
              <a:rPr lang="fr-FR" altLang="en-US" dirty="0" err="1"/>
              <a:t>nhìn</a:t>
            </a:r>
            <a:r>
              <a:rPr lang="fr-FR" altLang="en-US" dirty="0"/>
              <a:t> </a:t>
            </a:r>
            <a:r>
              <a:rPr lang="fr-FR" altLang="en-US" dirty="0" err="1"/>
              <a:t>chung</a:t>
            </a:r>
            <a:r>
              <a:rPr lang="fr-FR" altLang="en-US" dirty="0"/>
              <a:t> </a:t>
            </a:r>
            <a:r>
              <a:rPr lang="fr-FR" altLang="en-US" dirty="0" err="1"/>
              <a:t>không</a:t>
            </a:r>
            <a:r>
              <a:rPr lang="fr-FR" altLang="en-US" dirty="0"/>
              <a:t> </a:t>
            </a:r>
            <a:r>
              <a:rPr lang="fr-FR" altLang="en-US" dirty="0" err="1"/>
              <a:t>nên</a:t>
            </a:r>
            <a:r>
              <a:rPr lang="fr-FR" altLang="en-US" dirty="0"/>
              <a:t> </a:t>
            </a:r>
            <a:r>
              <a:rPr lang="fr-FR" altLang="en-US" dirty="0" err="1"/>
              <a:t>vừa</a:t>
            </a:r>
            <a:r>
              <a:rPr lang="fr-FR" altLang="en-US" dirty="0"/>
              <a:t> </a:t>
            </a:r>
            <a:r>
              <a:rPr lang="fr-FR" altLang="en-US" dirty="0" err="1"/>
              <a:t>viết</a:t>
            </a:r>
            <a:r>
              <a:rPr lang="fr-FR" altLang="en-US" dirty="0"/>
              <a:t> </a:t>
            </a:r>
            <a:r>
              <a:rPr lang="fr-FR" altLang="en-US" dirty="0" err="1"/>
              <a:t>chương</a:t>
            </a:r>
            <a:r>
              <a:rPr lang="fr-FR" altLang="en-US" dirty="0"/>
              <a:t> </a:t>
            </a:r>
            <a:r>
              <a:rPr lang="fr-FR" altLang="en-US" dirty="0" err="1"/>
              <a:t>trình</a:t>
            </a:r>
            <a:r>
              <a:rPr lang="fr-FR" altLang="en-US" dirty="0"/>
              <a:t> </a:t>
            </a:r>
            <a:r>
              <a:rPr lang="fr-FR" altLang="en-US" dirty="0" err="1"/>
              <a:t>vừa</a:t>
            </a:r>
            <a:r>
              <a:rPr lang="fr-FR" altLang="en-US" dirty="0"/>
              <a:t> </a:t>
            </a:r>
            <a:r>
              <a:rPr lang="fr-FR" altLang="en-US" dirty="0" err="1"/>
              <a:t>tinh</a:t>
            </a:r>
            <a:r>
              <a:rPr lang="fr-FR" altLang="en-US" dirty="0"/>
              <a:t> </a:t>
            </a:r>
            <a:r>
              <a:rPr lang="fr-FR" altLang="en-US" dirty="0" err="1"/>
              <a:t>chỉnh</a:t>
            </a:r>
            <a:r>
              <a:rPr lang="fr-FR" altLang="en-US" dirty="0"/>
              <a:t> </a:t>
            </a:r>
            <a:r>
              <a:rPr lang="fr-FR" altLang="en-US" dirty="0" err="1"/>
              <a:t>mã</a:t>
            </a:r>
            <a:r>
              <a:rPr lang="fr-FR" altLang="en-US" dirty="0"/>
              <a:t> </a:t>
            </a:r>
            <a:r>
              <a:rPr lang="fr-FR" altLang="en-US" dirty="0" err="1"/>
              <a:t>nguồn</a:t>
            </a:r>
            <a:endParaRPr lang="fr-FR" altLang="en-US" dirty="0"/>
          </a:p>
          <a:p>
            <a:pPr lvl="1"/>
            <a:r>
              <a:rPr lang="fr-FR" altLang="en-US" dirty="0" err="1"/>
              <a:t>Không</a:t>
            </a:r>
            <a:r>
              <a:rPr lang="fr-FR" altLang="en-US" dirty="0"/>
              <a:t> </a:t>
            </a:r>
            <a:r>
              <a:rPr lang="fr-FR" altLang="en-US" dirty="0" err="1"/>
              <a:t>thể</a:t>
            </a:r>
            <a:r>
              <a:rPr lang="fr-FR" altLang="en-US" dirty="0"/>
              <a:t> </a:t>
            </a:r>
            <a:r>
              <a:rPr lang="fr-FR" altLang="en-US" dirty="0" err="1"/>
              <a:t>xác</a:t>
            </a:r>
            <a:r>
              <a:rPr lang="fr-FR" altLang="en-US" dirty="0"/>
              <a:t> </a:t>
            </a:r>
            <a:r>
              <a:rPr lang="fr-FR" altLang="en-US" dirty="0" err="1"/>
              <a:t>định</a:t>
            </a:r>
            <a:r>
              <a:rPr lang="fr-FR" altLang="en-US" dirty="0"/>
              <a:t> </a:t>
            </a:r>
            <a:r>
              <a:rPr lang="fr-FR" altLang="en-US" dirty="0" err="1"/>
              <a:t>được</a:t>
            </a:r>
            <a:r>
              <a:rPr lang="fr-FR" altLang="en-US" dirty="0"/>
              <a:t> </a:t>
            </a:r>
            <a:r>
              <a:rPr lang="fr-FR" altLang="en-US" dirty="0" err="1"/>
              <a:t>những</a:t>
            </a:r>
            <a:r>
              <a:rPr lang="fr-FR" altLang="en-US" dirty="0"/>
              <a:t> </a:t>
            </a:r>
            <a:r>
              <a:rPr lang="fr-FR" altLang="en-US" dirty="0" err="1"/>
              <a:t>nút</a:t>
            </a:r>
            <a:r>
              <a:rPr lang="fr-FR" altLang="en-US" dirty="0"/>
              <a:t> </a:t>
            </a:r>
            <a:r>
              <a:rPr lang="fr-FR" altLang="en-US" dirty="0" err="1"/>
              <a:t>thắt</a:t>
            </a:r>
            <a:r>
              <a:rPr lang="fr-FR" altLang="en-US" dirty="0"/>
              <a:t> </a:t>
            </a:r>
            <a:r>
              <a:rPr lang="fr-FR" altLang="en-US" dirty="0" err="1"/>
              <a:t>trong</a:t>
            </a:r>
            <a:r>
              <a:rPr lang="fr-FR" altLang="en-US" dirty="0"/>
              <a:t> </a:t>
            </a:r>
            <a:r>
              <a:rPr lang="fr-FR" altLang="en-US" dirty="0" err="1"/>
              <a:t>chương</a:t>
            </a:r>
            <a:r>
              <a:rPr lang="fr-FR" altLang="en-US" dirty="0"/>
              <a:t> </a:t>
            </a:r>
            <a:r>
              <a:rPr lang="fr-FR" altLang="en-US" dirty="0" err="1"/>
              <a:t>trình</a:t>
            </a:r>
            <a:r>
              <a:rPr lang="fr-FR" altLang="en-US" dirty="0"/>
              <a:t> </a:t>
            </a:r>
            <a:r>
              <a:rPr lang="fr-FR" altLang="en-US" dirty="0" err="1"/>
              <a:t>trước</a:t>
            </a:r>
            <a:r>
              <a:rPr lang="fr-FR" altLang="en-US" dirty="0"/>
              <a:t> khi </a:t>
            </a:r>
            <a:r>
              <a:rPr lang="fr-FR" altLang="en-US" dirty="0" err="1"/>
              <a:t>chạy</a:t>
            </a:r>
            <a:r>
              <a:rPr lang="fr-FR" altLang="en-US" dirty="0"/>
              <a:t> </a:t>
            </a:r>
            <a:r>
              <a:rPr lang="fr-FR" altLang="en-US" dirty="0" err="1"/>
              <a:t>thử</a:t>
            </a:r>
            <a:r>
              <a:rPr lang="fr-FR" altLang="en-US" dirty="0"/>
              <a:t> </a:t>
            </a:r>
            <a:r>
              <a:rPr lang="fr-FR" altLang="en-US" dirty="0" err="1"/>
              <a:t>toàn</a:t>
            </a:r>
            <a:r>
              <a:rPr lang="fr-FR" altLang="en-US" dirty="0"/>
              <a:t> </a:t>
            </a:r>
            <a:r>
              <a:rPr lang="fr-FR" altLang="en-US" dirty="0" err="1"/>
              <a:t>bộ</a:t>
            </a:r>
            <a:r>
              <a:rPr lang="fr-FR" altLang="en-US" dirty="0"/>
              <a:t> </a:t>
            </a:r>
            <a:r>
              <a:rPr lang="fr-FR" altLang="en-US" dirty="0" err="1"/>
              <a:t>chương</a:t>
            </a:r>
            <a:r>
              <a:rPr lang="fr-FR" altLang="en-US" dirty="0"/>
              <a:t> </a:t>
            </a:r>
            <a:r>
              <a:rPr lang="fr-FR" altLang="en-US" dirty="0" err="1"/>
              <a:t>trình</a:t>
            </a:r>
            <a:endParaRPr lang="fr-FR" altLang="en-US" dirty="0"/>
          </a:p>
          <a:p>
            <a:pPr lvl="1"/>
            <a:r>
              <a:rPr lang="fr-FR" altLang="en-US" dirty="0" err="1"/>
              <a:t>Việc</a:t>
            </a:r>
            <a:r>
              <a:rPr lang="fr-FR" altLang="en-US" dirty="0"/>
              <a:t> </a:t>
            </a:r>
            <a:r>
              <a:rPr lang="fr-FR" altLang="en-US" dirty="0" err="1"/>
              <a:t>xác</a:t>
            </a:r>
            <a:r>
              <a:rPr lang="fr-FR" altLang="en-US" dirty="0"/>
              <a:t> </a:t>
            </a:r>
            <a:r>
              <a:rPr lang="fr-FR" altLang="en-US" dirty="0" err="1"/>
              <a:t>định</a:t>
            </a:r>
            <a:r>
              <a:rPr lang="fr-FR" altLang="en-US" dirty="0"/>
              <a:t> </a:t>
            </a:r>
            <a:r>
              <a:rPr lang="fr-FR" altLang="en-US" dirty="0" err="1"/>
              <a:t>quá</a:t>
            </a:r>
            <a:r>
              <a:rPr lang="fr-FR" altLang="en-US" dirty="0"/>
              <a:t> </a:t>
            </a:r>
            <a:r>
              <a:rPr lang="fr-FR" altLang="en-US" dirty="0" err="1"/>
              <a:t>sớm</a:t>
            </a:r>
            <a:r>
              <a:rPr lang="fr-FR" altLang="en-US" dirty="0"/>
              <a:t> </a:t>
            </a:r>
            <a:r>
              <a:rPr lang="fr-FR" altLang="en-US" dirty="0" err="1"/>
              <a:t>các</a:t>
            </a:r>
            <a:r>
              <a:rPr lang="fr-FR" altLang="en-US" dirty="0"/>
              <a:t> </a:t>
            </a:r>
            <a:r>
              <a:rPr lang="fr-FR" altLang="en-US" dirty="0" err="1"/>
              <a:t>nút</a:t>
            </a:r>
            <a:r>
              <a:rPr lang="fr-FR" altLang="en-US" dirty="0"/>
              <a:t> </a:t>
            </a:r>
            <a:r>
              <a:rPr lang="fr-FR" altLang="en-US" dirty="0" err="1"/>
              <a:t>thắt</a:t>
            </a:r>
            <a:r>
              <a:rPr lang="fr-FR" altLang="en-US" dirty="0"/>
              <a:t> </a:t>
            </a:r>
            <a:r>
              <a:rPr lang="fr-FR" altLang="en-US" dirty="0" err="1"/>
              <a:t>trong</a:t>
            </a:r>
            <a:r>
              <a:rPr lang="fr-FR" altLang="en-US" dirty="0"/>
              <a:t> </a:t>
            </a:r>
            <a:r>
              <a:rPr lang="fr-FR" altLang="en-US" dirty="0" err="1"/>
              <a:t>chương</a:t>
            </a:r>
            <a:r>
              <a:rPr lang="fr-FR" altLang="en-US" dirty="0"/>
              <a:t> </a:t>
            </a:r>
            <a:r>
              <a:rPr lang="fr-FR" altLang="en-US" dirty="0" err="1"/>
              <a:t>trình</a:t>
            </a:r>
            <a:r>
              <a:rPr lang="fr-FR" altLang="en-US" dirty="0"/>
              <a:t> </a:t>
            </a:r>
            <a:r>
              <a:rPr lang="fr-FR" altLang="en-US" dirty="0" err="1"/>
              <a:t>sẽ</a:t>
            </a:r>
            <a:r>
              <a:rPr lang="fr-FR" altLang="en-US" dirty="0"/>
              <a:t> </a:t>
            </a:r>
            <a:r>
              <a:rPr lang="fr-FR" altLang="en-US" dirty="0" err="1"/>
              <a:t>gây</a:t>
            </a:r>
            <a:r>
              <a:rPr lang="fr-FR" altLang="en-US" dirty="0"/>
              <a:t> ra </a:t>
            </a:r>
            <a:r>
              <a:rPr lang="fr-FR" altLang="en-US" dirty="0" err="1"/>
              <a:t>các</a:t>
            </a:r>
            <a:r>
              <a:rPr lang="fr-FR" altLang="en-US" dirty="0"/>
              <a:t> </a:t>
            </a:r>
            <a:r>
              <a:rPr lang="fr-FR" altLang="en-US" dirty="0" err="1"/>
              <a:t>nút</a:t>
            </a:r>
            <a:r>
              <a:rPr lang="fr-FR" altLang="en-US" dirty="0"/>
              <a:t> </a:t>
            </a:r>
            <a:r>
              <a:rPr lang="fr-FR" altLang="en-US" dirty="0" err="1"/>
              <a:t>thắt</a:t>
            </a:r>
            <a:r>
              <a:rPr lang="fr-FR" altLang="en-US" dirty="0"/>
              <a:t> </a:t>
            </a:r>
            <a:r>
              <a:rPr lang="fr-FR" altLang="en-US" dirty="0" err="1"/>
              <a:t>mới</a:t>
            </a:r>
            <a:r>
              <a:rPr lang="fr-FR" altLang="en-US" dirty="0"/>
              <a:t> khi </a:t>
            </a:r>
            <a:r>
              <a:rPr lang="fr-FR" altLang="en-US" dirty="0" err="1"/>
              <a:t>chạy</a:t>
            </a:r>
            <a:r>
              <a:rPr lang="fr-FR" altLang="en-US" dirty="0"/>
              <a:t> </a:t>
            </a:r>
            <a:r>
              <a:rPr lang="fr-FR" altLang="en-US" dirty="0" err="1"/>
              <a:t>thử</a:t>
            </a:r>
            <a:r>
              <a:rPr lang="fr-FR" altLang="en-US" dirty="0"/>
              <a:t> </a:t>
            </a:r>
            <a:r>
              <a:rPr lang="fr-FR" altLang="en-US" dirty="0" err="1"/>
              <a:t>toàn</a:t>
            </a:r>
            <a:r>
              <a:rPr lang="fr-FR" altLang="en-US" dirty="0"/>
              <a:t> </a:t>
            </a:r>
            <a:r>
              <a:rPr lang="fr-FR" altLang="en-US" dirty="0" err="1"/>
              <a:t>bộ</a:t>
            </a:r>
            <a:r>
              <a:rPr lang="fr-FR" altLang="en-US" dirty="0"/>
              <a:t> </a:t>
            </a:r>
            <a:r>
              <a:rPr lang="fr-FR" altLang="en-US" dirty="0" err="1"/>
              <a:t>chương</a:t>
            </a:r>
            <a:r>
              <a:rPr lang="fr-FR" altLang="en-US" dirty="0"/>
              <a:t> </a:t>
            </a:r>
            <a:r>
              <a:rPr lang="fr-FR" altLang="en-US" dirty="0" err="1"/>
              <a:t>trình</a:t>
            </a:r>
            <a:endParaRPr lang="fr-FR" altLang="en-US" dirty="0"/>
          </a:p>
          <a:p>
            <a:pPr lvl="1"/>
            <a:r>
              <a:rPr lang="fr-FR" altLang="en-US" dirty="0" err="1"/>
              <a:t>Nếu</a:t>
            </a:r>
            <a:r>
              <a:rPr lang="fr-FR" altLang="en-US" dirty="0"/>
              <a:t> </a:t>
            </a:r>
            <a:r>
              <a:rPr lang="fr-FR" altLang="en-US" dirty="0" err="1"/>
              <a:t>vừa</a:t>
            </a:r>
            <a:r>
              <a:rPr lang="fr-FR" altLang="en-US" dirty="0"/>
              <a:t> </a:t>
            </a:r>
            <a:r>
              <a:rPr lang="fr-FR" altLang="en-US" dirty="0" err="1"/>
              <a:t>viết</a:t>
            </a:r>
            <a:r>
              <a:rPr lang="fr-FR" altLang="en-US" dirty="0"/>
              <a:t> </a:t>
            </a:r>
            <a:r>
              <a:rPr lang="fr-FR" altLang="en-US" dirty="0" err="1"/>
              <a:t>chương</a:t>
            </a:r>
            <a:r>
              <a:rPr lang="fr-FR" altLang="en-US" dirty="0"/>
              <a:t> </a:t>
            </a:r>
            <a:r>
              <a:rPr lang="fr-FR" altLang="en-US" dirty="0" err="1"/>
              <a:t>trình</a:t>
            </a:r>
            <a:r>
              <a:rPr lang="fr-FR" altLang="en-US" dirty="0"/>
              <a:t> </a:t>
            </a:r>
            <a:r>
              <a:rPr lang="fr-FR" altLang="en-US" dirty="0" err="1"/>
              <a:t>vừa</a:t>
            </a:r>
            <a:r>
              <a:rPr lang="fr-FR" altLang="en-US" dirty="0"/>
              <a:t> </a:t>
            </a:r>
            <a:r>
              <a:rPr lang="fr-FR" altLang="en-US" dirty="0" err="1"/>
              <a:t>tìm</a:t>
            </a:r>
            <a:r>
              <a:rPr lang="fr-FR" altLang="en-US" dirty="0"/>
              <a:t> </a:t>
            </a:r>
            <a:r>
              <a:rPr lang="fr-FR" altLang="en-US" dirty="0" err="1"/>
              <a:t>cách</a:t>
            </a:r>
            <a:r>
              <a:rPr lang="fr-FR" altLang="en-US" dirty="0"/>
              <a:t> </a:t>
            </a:r>
            <a:r>
              <a:rPr lang="fr-FR" altLang="en-US" dirty="0" err="1"/>
              <a:t>tối</a:t>
            </a:r>
            <a:r>
              <a:rPr lang="fr-FR" altLang="en-US" dirty="0"/>
              <a:t> </a:t>
            </a:r>
            <a:r>
              <a:rPr lang="fr-FR" altLang="en-US" dirty="0" err="1"/>
              <a:t>ưu</a:t>
            </a:r>
            <a:r>
              <a:rPr lang="fr-FR" altLang="en-US" dirty="0"/>
              <a:t> </a:t>
            </a:r>
            <a:r>
              <a:rPr lang="fr-FR" altLang="en-US" dirty="0" err="1"/>
              <a:t>mã</a:t>
            </a:r>
            <a:r>
              <a:rPr lang="fr-FR" altLang="en-US" dirty="0"/>
              <a:t> </a:t>
            </a:r>
            <a:r>
              <a:rPr lang="fr-FR" altLang="en-US" dirty="0" err="1"/>
              <a:t>nguồn</a:t>
            </a:r>
            <a:r>
              <a:rPr lang="fr-FR" altLang="en-US" dirty="0"/>
              <a:t>, </a:t>
            </a:r>
            <a:r>
              <a:rPr lang="fr-FR" altLang="en-US" dirty="0" err="1"/>
              <a:t>có</a:t>
            </a:r>
            <a:r>
              <a:rPr lang="fr-FR" altLang="en-US" dirty="0"/>
              <a:t> </a:t>
            </a:r>
            <a:r>
              <a:rPr lang="fr-FR" altLang="en-US" dirty="0" err="1"/>
              <a:t>thể</a:t>
            </a:r>
            <a:r>
              <a:rPr lang="fr-FR" altLang="en-US" dirty="0"/>
              <a:t> </a:t>
            </a:r>
            <a:r>
              <a:rPr lang="fr-FR" altLang="en-US" dirty="0" err="1"/>
              <a:t>làm</a:t>
            </a:r>
            <a:r>
              <a:rPr lang="fr-FR" altLang="en-US" dirty="0"/>
              <a:t> </a:t>
            </a:r>
            <a:r>
              <a:rPr lang="fr-FR" altLang="en-US" dirty="0" err="1"/>
              <a:t>sai</a:t>
            </a:r>
            <a:r>
              <a:rPr lang="fr-FR" altLang="en-US" dirty="0"/>
              <a:t> </a:t>
            </a:r>
            <a:r>
              <a:rPr lang="fr-FR" altLang="en-US" dirty="0" err="1"/>
              <a:t>lệch</a:t>
            </a:r>
            <a:r>
              <a:rPr lang="fr-FR" altLang="en-US" dirty="0"/>
              <a:t> </a:t>
            </a:r>
            <a:r>
              <a:rPr lang="fr-FR" altLang="en-US" dirty="0" err="1"/>
              <a:t>mục</a:t>
            </a:r>
            <a:r>
              <a:rPr lang="fr-FR" altLang="en-US" dirty="0"/>
              <a:t> </a:t>
            </a:r>
            <a:r>
              <a:rPr lang="fr-FR" altLang="en-US" dirty="0" err="1"/>
              <a:t>tiêu</a:t>
            </a:r>
            <a:r>
              <a:rPr lang="fr-FR" altLang="en-US" dirty="0"/>
              <a:t> </a:t>
            </a:r>
            <a:r>
              <a:rPr lang="fr-FR" altLang="en-US" dirty="0" err="1"/>
              <a:t>của</a:t>
            </a:r>
            <a:r>
              <a:rPr lang="fr-FR" altLang="en-US" dirty="0"/>
              <a:t> </a:t>
            </a:r>
            <a:r>
              <a:rPr lang="fr-FR" altLang="en-US" dirty="0" err="1"/>
              <a:t>chương</a:t>
            </a:r>
            <a:r>
              <a:rPr lang="fr-FR" altLang="en-US" dirty="0"/>
              <a:t> </a:t>
            </a:r>
            <a:r>
              <a:rPr lang="fr-FR" altLang="en-US" dirty="0" err="1"/>
              <a:t>trình</a:t>
            </a:r>
            <a:endParaRPr lang="fr-FR" altLang="en-US" dirty="0"/>
          </a:p>
          <a:p>
            <a:endParaRPr lang="en-US" dirty="0"/>
          </a:p>
        </p:txBody>
      </p:sp>
      <p:sp>
        <p:nvSpPr>
          <p:cNvPr id="10" name="Slide Number Placeholder 9">
            <a:extLst>
              <a:ext uri="{FF2B5EF4-FFF2-40B4-BE49-F238E27FC236}">
                <a16:creationId xmlns:a16="http://schemas.microsoft.com/office/drawing/2014/main" xmlns="" id="{C74EE925-F9D5-436E-9636-FD02F569C7B3}"/>
              </a:ext>
            </a:extLst>
          </p:cNvPr>
          <p:cNvSpPr>
            <a:spLocks noGrp="1"/>
          </p:cNvSpPr>
          <p:nvPr>
            <p:ph type="sldNum" sz="quarter" idx="12"/>
          </p:nvPr>
        </p:nvSpPr>
        <p:spPr/>
        <p:txBody>
          <a:bodyPr/>
          <a:lstStyle/>
          <a:p>
            <a:r>
              <a:rPr lang="en-US" altLang="zh-CN"/>
              <a:t>48</a:t>
            </a:r>
            <a:endParaRPr lang="zh-CN" altLang="en-US"/>
          </a:p>
        </p:txBody>
      </p:sp>
    </p:spTree>
    <p:extLst>
      <p:ext uri="{BB962C8B-B14F-4D97-AF65-F5344CB8AC3E}">
        <p14:creationId xmlns:p14="http://schemas.microsoft.com/office/powerpoint/2010/main" xmlns="" val="1113765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5"/>
          <p:cNvSpPr txBox="1">
            <a:spLocks noGrp="1"/>
          </p:cNvSpPr>
          <p:nvPr>
            <p:ph type="title"/>
          </p:nvPr>
        </p:nvSpPr>
        <p:spPr>
          <a:xfrm>
            <a:off x="628650" y="146842"/>
            <a:ext cx="7886700" cy="795267"/>
          </a:xfrm>
          <a:noFill/>
          <a:ln>
            <a:noFill/>
          </a:ln>
        </p:spPr>
        <p:txBody>
          <a:bodyPr spcFirstLastPara="1" wrap="square" lIns="91425" tIns="45700" rIns="91425" bIns="45700" anchor="ctr" anchorCtr="0">
            <a:noAutofit/>
          </a:bodyPr>
          <a:lstStyle/>
          <a:p>
            <a:pPr lvl="0"/>
            <a:r>
              <a:rPr lang="en-US" altLang="zh-CN" dirty="0"/>
              <a:t>1.1. </a:t>
            </a:r>
            <a:r>
              <a:rPr lang="en-US" altLang="zh-CN" dirty="0" err="1"/>
              <a:t>Khái</a:t>
            </a:r>
            <a:r>
              <a:rPr lang="en-US" altLang="zh-CN" dirty="0"/>
              <a:t> </a:t>
            </a:r>
            <a:r>
              <a:rPr lang="en-US" altLang="zh-CN" dirty="0" err="1"/>
              <a:t>niệm</a:t>
            </a:r>
            <a:endParaRPr lang="en-US" dirty="0"/>
          </a:p>
        </p:txBody>
      </p:sp>
      <p:sp>
        <p:nvSpPr>
          <p:cNvPr id="122" name="Google Shape;122;p5"/>
          <p:cNvSpPr txBox="1">
            <a:spLocks noGrp="1"/>
          </p:cNvSpPr>
          <p:nvPr>
            <p:ph idx="1"/>
          </p:nvPr>
        </p:nvSpPr>
        <p:spPr>
          <a:xfrm>
            <a:off x="628650" y="1094509"/>
            <a:ext cx="7886700" cy="4982442"/>
          </a:xfrm>
          <a:noFill/>
          <a:ln>
            <a:noFill/>
          </a:ln>
        </p:spPr>
        <p:txBody>
          <a:bodyPr spcFirstLastPara="1" wrap="square" lIns="91425" tIns="45700" rIns="91425" bIns="45700" anchor="t" anchorCtr="0">
            <a:noAutofit/>
          </a:bodyPr>
          <a:lstStyle/>
          <a:p>
            <a:pPr lvl="0"/>
            <a:r>
              <a:rPr lang="vi-VN" altLang="zh-CN" dirty="0">
                <a:sym typeface="Times New Roman"/>
              </a:rPr>
              <a:t>Gỡ lỗi là quá trình định vị và gỡ bỏ các lỗi của chương trình</a:t>
            </a:r>
            <a:endParaRPr lang="vi-VN" dirty="0">
              <a:sym typeface="Times New Roman"/>
            </a:endParaRPr>
          </a:p>
          <a:p>
            <a:pPr lvl="0"/>
            <a:r>
              <a:rPr lang="vi-VN" altLang="zh-CN" dirty="0">
                <a:sym typeface="Times New Roman"/>
              </a:rPr>
              <a:t>Ước tính có tới 85% thời gian của việc gỡ lỗi là định vị ra nơi xảy ra lỗi và 15% là sửa chữa các lỗi này</a:t>
            </a:r>
            <a:endParaRPr lang="vi-VN" dirty="0">
              <a:sym typeface="Times New Roman"/>
            </a:endParaRPr>
          </a:p>
          <a:p>
            <a:pPr lvl="0"/>
            <a:r>
              <a:rPr lang="vi-VN" altLang="zh-CN" dirty="0">
                <a:sym typeface="Times New Roman"/>
              </a:rPr>
              <a:t>Nếu chương trình được thiết kế với cấu trúc tốt, được viết bằng phong cách lập trình tốt và áp dụng các kỹ thuật viết chương trình hiệu quả, bẫy lỗi thì chi phí cho việc gỡ rối sẽ được giảm thiểu.</a:t>
            </a:r>
            <a:endParaRPr lang="vi-VN" dirty="0">
              <a:sym typeface="Times New Roman"/>
            </a:endParaRPr>
          </a:p>
          <a:p>
            <a:pPr lvl="0"/>
            <a:endParaRPr lang="vi-VN" dirty="0">
              <a:sym typeface="Times New Roman"/>
            </a:endParaRPr>
          </a:p>
        </p:txBody>
      </p:sp>
      <p:sp>
        <p:nvSpPr>
          <p:cNvPr id="10" name="Slide Number Placeholder 9">
            <a:extLst>
              <a:ext uri="{FF2B5EF4-FFF2-40B4-BE49-F238E27FC236}">
                <a16:creationId xmlns:a16="http://schemas.microsoft.com/office/drawing/2014/main" xmlns="" id="{CFA91528-7809-4176-978F-3D113B123F7D}"/>
              </a:ext>
            </a:extLst>
          </p:cNvPr>
          <p:cNvSpPr>
            <a:spLocks noGrp="1"/>
          </p:cNvSpPr>
          <p:nvPr>
            <p:ph type="sldNum" sz="quarter" idx="12"/>
          </p:nvPr>
        </p:nvSpPr>
        <p:spPr>
          <a:xfrm>
            <a:off x="7943850" y="6487970"/>
            <a:ext cx="1143000" cy="365125"/>
          </a:xfrm>
        </p:spPr>
        <p:txBody>
          <a:bodyPr/>
          <a:lstStyle/>
          <a:p>
            <a:r>
              <a:rPr lang="en-US" altLang="zh-CN"/>
              <a:t>5</a:t>
            </a:r>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B5368D-8921-4D7B-9E23-65F570B074D5}"/>
              </a:ext>
            </a:extLst>
          </p:cNvPr>
          <p:cNvSpPr>
            <a:spLocks noGrp="1"/>
          </p:cNvSpPr>
          <p:nvPr>
            <p:ph type="title"/>
          </p:nvPr>
        </p:nvSpPr>
        <p:spPr>
          <a:xfrm>
            <a:off x="628650" y="146842"/>
            <a:ext cx="7886700" cy="795267"/>
          </a:xfrm>
        </p:spPr>
        <p:txBody>
          <a:bodyPr/>
          <a:lstStyle/>
          <a:p>
            <a:r>
              <a:rPr lang="en-US" dirty="0" err="1"/>
              <a:t>Hiệu</a:t>
            </a:r>
            <a:r>
              <a:rPr lang="en-US" dirty="0"/>
              <a:t> </a:t>
            </a:r>
            <a:r>
              <a:rPr lang="en-US" dirty="0" err="1"/>
              <a:t>năng</a:t>
            </a:r>
            <a:r>
              <a:rPr lang="en-US" dirty="0"/>
              <a:t> </a:t>
            </a:r>
            <a:r>
              <a:rPr lang="en-US" dirty="0" err="1"/>
              <a:t>ch</a:t>
            </a:r>
            <a:r>
              <a:rPr lang="vi-VN" dirty="0"/>
              <a:t>ư</a:t>
            </a:r>
            <a:r>
              <a:rPr lang="en-US" dirty="0" err="1"/>
              <a:t>ơng</a:t>
            </a:r>
            <a:r>
              <a:rPr lang="en-US" dirty="0"/>
              <a:t> </a:t>
            </a:r>
            <a:r>
              <a:rPr lang="en-US" dirty="0" err="1"/>
              <a:t>trình</a:t>
            </a:r>
            <a:endParaRPr lang="en-US" dirty="0"/>
          </a:p>
        </p:txBody>
      </p:sp>
      <p:sp>
        <p:nvSpPr>
          <p:cNvPr id="3" name="Text Placeholder 2">
            <a:extLst>
              <a:ext uri="{FF2B5EF4-FFF2-40B4-BE49-F238E27FC236}">
                <a16:creationId xmlns:a16="http://schemas.microsoft.com/office/drawing/2014/main" xmlns="" id="{76710D7D-24D6-48F2-AF76-ECB729996EB8}"/>
              </a:ext>
            </a:extLst>
          </p:cNvPr>
          <p:cNvSpPr>
            <a:spLocks noGrp="1"/>
          </p:cNvSpPr>
          <p:nvPr>
            <p:ph idx="1"/>
          </p:nvPr>
        </p:nvSpPr>
        <p:spPr>
          <a:xfrm>
            <a:off x="628650" y="1094509"/>
            <a:ext cx="7886700" cy="4982442"/>
          </a:xfrm>
        </p:spPr>
        <p:txBody>
          <a:bodyPr/>
          <a:lstStyle/>
          <a:p>
            <a:r>
              <a:rPr lang="en-US" altLang="en-US" dirty="0" err="1"/>
              <a:t>Băng</a:t>
            </a:r>
            <a:r>
              <a:rPr lang="en-US" altLang="en-US" dirty="0"/>
              <a:t> </a:t>
            </a:r>
            <a:r>
              <a:rPr lang="en-US" altLang="en-US" dirty="0" err="1"/>
              <a:t>thông</a:t>
            </a:r>
            <a:r>
              <a:rPr lang="en-US" altLang="en-US" dirty="0"/>
              <a:t> </a:t>
            </a:r>
            <a:r>
              <a:rPr lang="en-US" altLang="en-US" dirty="0" err="1"/>
              <a:t>thiết</a:t>
            </a:r>
            <a:r>
              <a:rPr lang="en-US" altLang="en-US" dirty="0"/>
              <a:t> </a:t>
            </a:r>
            <a:r>
              <a:rPr lang="en-US" altLang="en-US" dirty="0" err="1"/>
              <a:t>bị</a:t>
            </a:r>
            <a:r>
              <a:rPr lang="en-US" altLang="en-US" dirty="0"/>
              <a:t> (</a:t>
            </a:r>
            <a:r>
              <a:rPr lang="en-US" altLang="en-US" dirty="0" err="1"/>
              <a:t>Tốc</a:t>
            </a:r>
            <a:r>
              <a:rPr lang="en-US" altLang="en-US" dirty="0"/>
              <a:t> </a:t>
            </a:r>
            <a:r>
              <a:rPr lang="en-US" altLang="en-US" dirty="0" err="1"/>
              <a:t>độ</a:t>
            </a:r>
            <a:r>
              <a:rPr lang="en-US" altLang="en-US" dirty="0"/>
              <a:t> </a:t>
            </a:r>
            <a:r>
              <a:rPr lang="en-US" altLang="en-US" dirty="0" err="1"/>
              <a:t>tăng</a:t>
            </a:r>
            <a:r>
              <a:rPr lang="en-US" altLang="en-US" dirty="0"/>
              <a:t> </a:t>
            </a:r>
            <a:r>
              <a:rPr lang="en-US" altLang="en-US" dirty="0" err="1"/>
              <a:t>dần</a:t>
            </a:r>
            <a:r>
              <a:rPr lang="en-US" altLang="en-US" dirty="0"/>
              <a:t>):user input device, tape drives, network, CDROM, hard drive, memory mapped local BUS device (graphics memory), </a:t>
            </a:r>
            <a:r>
              <a:rPr lang="en-US" altLang="en-US" dirty="0" err="1"/>
              <a:t>uncached</a:t>
            </a:r>
            <a:r>
              <a:rPr lang="en-US" altLang="en-US" dirty="0"/>
              <a:t> main memory, external cached main memory, local/CPU cached memory, local variables (registers.) </a:t>
            </a:r>
          </a:p>
          <a:p>
            <a:r>
              <a:rPr lang="en-US" altLang="en-US" dirty="0" err="1"/>
              <a:t>Tốc</a:t>
            </a:r>
            <a:r>
              <a:rPr lang="en-US" altLang="en-US" dirty="0"/>
              <a:t> </a:t>
            </a:r>
            <a:r>
              <a:rPr lang="en-US" altLang="en-US" dirty="0" err="1"/>
              <a:t>độ</a:t>
            </a:r>
            <a:r>
              <a:rPr lang="en-US" altLang="en-US" dirty="0"/>
              <a:t> </a:t>
            </a:r>
            <a:r>
              <a:rPr lang="en-US" altLang="en-US" dirty="0" err="1"/>
              <a:t>thực</a:t>
            </a:r>
            <a:r>
              <a:rPr lang="en-US" altLang="en-US" dirty="0"/>
              <a:t> </a:t>
            </a:r>
            <a:r>
              <a:rPr lang="en-US" altLang="en-US" dirty="0" err="1"/>
              <a:t>hiện</a:t>
            </a:r>
            <a:r>
              <a:rPr lang="en-US" altLang="en-US" dirty="0"/>
              <a:t> </a:t>
            </a:r>
            <a:r>
              <a:rPr lang="en-US" altLang="en-US" dirty="0" err="1"/>
              <a:t>các</a:t>
            </a:r>
            <a:r>
              <a:rPr lang="en-US" altLang="en-US" dirty="0"/>
              <a:t> </a:t>
            </a:r>
            <a:r>
              <a:rPr lang="en-US" altLang="en-US" dirty="0" err="1"/>
              <a:t>phép</a:t>
            </a:r>
            <a:r>
              <a:rPr lang="en-US" altLang="en-US" dirty="0"/>
              <a:t> </a:t>
            </a:r>
            <a:r>
              <a:rPr lang="en-US" altLang="en-US" dirty="0" err="1"/>
              <a:t>toán</a:t>
            </a:r>
            <a:r>
              <a:rPr lang="en-US" altLang="en-US" dirty="0"/>
              <a:t> : </a:t>
            </a:r>
            <a:r>
              <a:rPr lang="en-US" altLang="en-US" dirty="0" err="1"/>
              <a:t>Lượng</a:t>
            </a:r>
            <a:r>
              <a:rPr lang="en-US" altLang="en-US" dirty="0"/>
              <a:t> </a:t>
            </a:r>
            <a:r>
              <a:rPr lang="en-US" altLang="en-US" dirty="0" err="1"/>
              <a:t>giác</a:t>
            </a:r>
            <a:r>
              <a:rPr lang="en-US" altLang="en-US" dirty="0"/>
              <a:t> &gt; </a:t>
            </a:r>
            <a:r>
              <a:rPr lang="en-US" altLang="en-US" dirty="0" err="1"/>
              <a:t>Căn</a:t>
            </a:r>
            <a:r>
              <a:rPr lang="en-US" altLang="en-US" dirty="0"/>
              <a:t> &gt; %  &gt; /  &gt; * &gt; - &gt; +  &gt; &lt;&lt;  &gt; &gt;&gt; </a:t>
            </a:r>
          </a:p>
          <a:p>
            <a:r>
              <a:rPr lang="en-US" altLang="en-US" dirty="0" err="1"/>
              <a:t>Tốc</a:t>
            </a:r>
            <a:r>
              <a:rPr lang="en-US" altLang="en-US" dirty="0"/>
              <a:t> </a:t>
            </a:r>
            <a:r>
              <a:rPr lang="en-US" altLang="en-US" dirty="0" err="1"/>
              <a:t>độ</a:t>
            </a:r>
            <a:r>
              <a:rPr lang="en-US" altLang="en-US" dirty="0"/>
              <a:t> </a:t>
            </a:r>
            <a:r>
              <a:rPr lang="en-US" altLang="en-US" dirty="0" err="1"/>
              <a:t>thực</a:t>
            </a:r>
            <a:r>
              <a:rPr lang="en-US" altLang="en-US" dirty="0"/>
              <a:t> </a:t>
            </a:r>
            <a:r>
              <a:rPr lang="en-US" altLang="en-US" dirty="0" err="1"/>
              <a:t>hiện</a:t>
            </a:r>
            <a:r>
              <a:rPr lang="en-US" altLang="en-US" dirty="0"/>
              <a:t> </a:t>
            </a:r>
            <a:r>
              <a:rPr lang="en-US" altLang="en-US" dirty="0" err="1"/>
              <a:t>lệnh</a:t>
            </a:r>
            <a:r>
              <a:rPr lang="en-US" altLang="en-US" dirty="0"/>
              <a:t> : indirect function calls, switch() statements, fixed function calls, if() statements, while() statements </a:t>
            </a:r>
          </a:p>
          <a:p>
            <a:endParaRPr lang="en-US" dirty="0"/>
          </a:p>
        </p:txBody>
      </p:sp>
      <p:sp>
        <p:nvSpPr>
          <p:cNvPr id="10" name="Slide Number Placeholder 9">
            <a:extLst>
              <a:ext uri="{FF2B5EF4-FFF2-40B4-BE49-F238E27FC236}">
                <a16:creationId xmlns:a16="http://schemas.microsoft.com/office/drawing/2014/main" xmlns="" id="{321BDB1B-5F41-49EF-AE61-7DEF233A2DB5}"/>
              </a:ext>
            </a:extLst>
          </p:cNvPr>
          <p:cNvSpPr>
            <a:spLocks noGrp="1"/>
          </p:cNvSpPr>
          <p:nvPr>
            <p:ph type="sldNum" sz="quarter" idx="12"/>
          </p:nvPr>
        </p:nvSpPr>
        <p:spPr/>
        <p:txBody>
          <a:bodyPr/>
          <a:lstStyle/>
          <a:p>
            <a:r>
              <a:rPr lang="en-US" altLang="zh-CN"/>
              <a:t>49</a:t>
            </a:r>
            <a:endParaRPr lang="zh-CN" altLang="en-US"/>
          </a:p>
        </p:txBody>
      </p:sp>
    </p:spTree>
    <p:extLst>
      <p:ext uri="{BB962C8B-B14F-4D97-AF65-F5344CB8AC3E}">
        <p14:creationId xmlns:p14="http://schemas.microsoft.com/office/powerpoint/2010/main" xmlns="" val="1605074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574747-3B47-4C3E-A47D-747587769039}"/>
              </a:ext>
            </a:extLst>
          </p:cNvPr>
          <p:cNvSpPr>
            <a:spLocks noGrp="1"/>
          </p:cNvSpPr>
          <p:nvPr>
            <p:ph type="title"/>
          </p:nvPr>
        </p:nvSpPr>
        <p:spPr>
          <a:xfrm>
            <a:off x="628650" y="146842"/>
            <a:ext cx="7886700" cy="795267"/>
          </a:xfrm>
        </p:spPr>
        <p:txBody>
          <a:bodyPr/>
          <a:lstStyle/>
          <a:p>
            <a:r>
              <a:rPr lang="en-US" dirty="0"/>
              <a:t>3.2. </a:t>
            </a:r>
            <a:r>
              <a:rPr lang="en-US" dirty="0" err="1"/>
              <a:t>Các</a:t>
            </a:r>
            <a:r>
              <a:rPr lang="en-US" dirty="0"/>
              <a:t> </a:t>
            </a:r>
            <a:r>
              <a:rPr lang="en-US" dirty="0" err="1"/>
              <a:t>ph</a:t>
            </a:r>
            <a:r>
              <a:rPr lang="vi-VN" dirty="0"/>
              <a:t>ư</a:t>
            </a:r>
            <a:r>
              <a:rPr lang="en-US" dirty="0" err="1"/>
              <a:t>ơng</a:t>
            </a:r>
            <a:r>
              <a:rPr lang="en-US" dirty="0"/>
              <a:t> </a:t>
            </a:r>
            <a:r>
              <a:rPr lang="en-US" dirty="0" err="1"/>
              <a:t>pháp</a:t>
            </a:r>
            <a:endParaRPr lang="en-US" dirty="0"/>
          </a:p>
        </p:txBody>
      </p:sp>
      <p:sp>
        <p:nvSpPr>
          <p:cNvPr id="3" name="Text Placeholder 2">
            <a:extLst>
              <a:ext uri="{FF2B5EF4-FFF2-40B4-BE49-F238E27FC236}">
                <a16:creationId xmlns:a16="http://schemas.microsoft.com/office/drawing/2014/main" xmlns="" id="{C18ADEE2-EED9-47AE-BD55-2C78B4328161}"/>
              </a:ext>
            </a:extLst>
          </p:cNvPr>
          <p:cNvSpPr>
            <a:spLocks noGrp="1"/>
          </p:cNvSpPr>
          <p:nvPr>
            <p:ph idx="1"/>
          </p:nvPr>
        </p:nvSpPr>
        <p:spPr>
          <a:xfrm>
            <a:off x="628650" y="1094509"/>
            <a:ext cx="7886700" cy="4982442"/>
          </a:xfrm>
        </p:spPr>
        <p:txBody>
          <a:bodyPr/>
          <a:lstStyle/>
          <a:p>
            <a:r>
              <a:rPr lang="fr-FR" altLang="en-US" dirty="0" err="1"/>
              <a:t>Tinh</a:t>
            </a:r>
            <a:r>
              <a:rPr lang="fr-FR" altLang="en-US" dirty="0"/>
              <a:t> </a:t>
            </a:r>
            <a:r>
              <a:rPr lang="fr-FR" altLang="en-US" dirty="0" err="1"/>
              <a:t>chỉnh</a:t>
            </a:r>
            <a:r>
              <a:rPr lang="fr-FR" altLang="en-US" dirty="0"/>
              <a:t> </a:t>
            </a:r>
            <a:r>
              <a:rPr lang="fr-FR" altLang="en-US" dirty="0" err="1"/>
              <a:t>các</a:t>
            </a:r>
            <a:r>
              <a:rPr lang="fr-FR" altLang="en-US" dirty="0"/>
              <a:t> </a:t>
            </a:r>
            <a:r>
              <a:rPr lang="fr-FR" altLang="en-US" dirty="0" err="1"/>
              <a:t>biểu</a:t>
            </a:r>
            <a:r>
              <a:rPr lang="fr-FR" altLang="en-US" dirty="0"/>
              <a:t> </a:t>
            </a:r>
            <a:r>
              <a:rPr lang="fr-FR" altLang="en-US" dirty="0" err="1"/>
              <a:t>thức</a:t>
            </a:r>
            <a:r>
              <a:rPr lang="fr-FR" altLang="en-US" dirty="0"/>
              <a:t> </a:t>
            </a:r>
            <a:r>
              <a:rPr lang="fr-FR" altLang="en-US" dirty="0" err="1"/>
              <a:t>logic</a:t>
            </a:r>
            <a:r>
              <a:rPr lang="fr-FR" altLang="en-US" dirty="0"/>
              <a:t> </a:t>
            </a:r>
          </a:p>
          <a:p>
            <a:r>
              <a:rPr lang="fr-FR" altLang="en-US" dirty="0" err="1"/>
              <a:t>Tinh</a:t>
            </a:r>
            <a:r>
              <a:rPr lang="fr-FR" altLang="en-US" dirty="0"/>
              <a:t> </a:t>
            </a:r>
            <a:r>
              <a:rPr lang="fr-FR" altLang="en-US" dirty="0" err="1"/>
              <a:t>chỉnh</a:t>
            </a:r>
            <a:r>
              <a:rPr lang="fr-FR" altLang="en-US" dirty="0"/>
              <a:t> </a:t>
            </a:r>
            <a:r>
              <a:rPr lang="fr-FR" altLang="en-US" dirty="0" err="1"/>
              <a:t>các</a:t>
            </a:r>
            <a:r>
              <a:rPr lang="fr-FR" altLang="en-US" dirty="0"/>
              <a:t> </a:t>
            </a:r>
            <a:r>
              <a:rPr lang="fr-FR" altLang="en-US" dirty="0" err="1"/>
              <a:t>vòng</a:t>
            </a:r>
            <a:r>
              <a:rPr lang="fr-FR" altLang="en-US" dirty="0"/>
              <a:t> </a:t>
            </a:r>
            <a:r>
              <a:rPr lang="fr-FR" altLang="en-US" dirty="0" err="1"/>
              <a:t>lặp</a:t>
            </a:r>
            <a:endParaRPr lang="fr-FR" altLang="en-US" dirty="0"/>
          </a:p>
          <a:p>
            <a:r>
              <a:rPr lang="fr-FR" altLang="en-US" dirty="0" err="1"/>
              <a:t>Tinh</a:t>
            </a:r>
            <a:r>
              <a:rPr lang="fr-FR" altLang="en-US" dirty="0"/>
              <a:t> </a:t>
            </a:r>
            <a:r>
              <a:rPr lang="fr-FR" altLang="en-US" dirty="0" err="1"/>
              <a:t>chỉnh</a:t>
            </a:r>
            <a:r>
              <a:rPr lang="fr-FR" altLang="en-US" dirty="0"/>
              <a:t> </a:t>
            </a:r>
            <a:r>
              <a:rPr lang="fr-FR" altLang="en-US" dirty="0" err="1"/>
              <a:t>việc</a:t>
            </a:r>
            <a:r>
              <a:rPr lang="fr-FR" altLang="en-US" dirty="0"/>
              <a:t> </a:t>
            </a:r>
            <a:r>
              <a:rPr lang="fr-FR" altLang="en-US" dirty="0" err="1"/>
              <a:t>biến</a:t>
            </a:r>
            <a:r>
              <a:rPr lang="fr-FR" altLang="en-US" dirty="0"/>
              <a:t> </a:t>
            </a:r>
            <a:r>
              <a:rPr lang="fr-FR" altLang="en-US" dirty="0" err="1"/>
              <a:t>đổi</a:t>
            </a:r>
            <a:r>
              <a:rPr lang="fr-FR" altLang="en-US" dirty="0"/>
              <a:t> </a:t>
            </a:r>
            <a:r>
              <a:rPr lang="fr-FR" altLang="en-US" dirty="0" err="1"/>
              <a:t>dữ</a:t>
            </a:r>
            <a:r>
              <a:rPr lang="fr-FR" altLang="en-US" dirty="0"/>
              <a:t> </a:t>
            </a:r>
            <a:r>
              <a:rPr lang="fr-FR" altLang="en-US" dirty="0" err="1"/>
              <a:t>liệu</a:t>
            </a:r>
            <a:endParaRPr lang="fr-FR" altLang="en-US" dirty="0"/>
          </a:p>
          <a:p>
            <a:r>
              <a:rPr lang="fr-FR" altLang="en-US" dirty="0" err="1"/>
              <a:t>Tinh</a:t>
            </a:r>
            <a:r>
              <a:rPr lang="fr-FR" altLang="en-US" dirty="0"/>
              <a:t> </a:t>
            </a:r>
            <a:r>
              <a:rPr lang="fr-FR" altLang="en-US" dirty="0" err="1"/>
              <a:t>chỉnh</a:t>
            </a:r>
            <a:r>
              <a:rPr lang="fr-FR" altLang="en-US" dirty="0"/>
              <a:t> </a:t>
            </a:r>
            <a:r>
              <a:rPr lang="fr-FR" altLang="en-US" dirty="0" err="1"/>
              <a:t>các</a:t>
            </a:r>
            <a:r>
              <a:rPr lang="fr-FR" altLang="en-US" dirty="0"/>
              <a:t> </a:t>
            </a:r>
            <a:r>
              <a:rPr lang="fr-FR" altLang="en-US" dirty="0" err="1"/>
              <a:t>biểu</a:t>
            </a:r>
            <a:r>
              <a:rPr lang="fr-FR" altLang="en-US" dirty="0"/>
              <a:t> </a:t>
            </a:r>
            <a:r>
              <a:rPr lang="fr-FR" altLang="en-US" dirty="0" err="1"/>
              <a:t>thức</a:t>
            </a:r>
            <a:endParaRPr lang="fr-FR" altLang="en-US" dirty="0"/>
          </a:p>
          <a:p>
            <a:r>
              <a:rPr lang="fr-FR" altLang="en-US" dirty="0" err="1"/>
              <a:t>Tinh</a:t>
            </a:r>
            <a:r>
              <a:rPr lang="fr-FR" altLang="en-US" dirty="0"/>
              <a:t> </a:t>
            </a:r>
            <a:r>
              <a:rPr lang="fr-FR" altLang="en-US" dirty="0" err="1"/>
              <a:t>chỉnh</a:t>
            </a:r>
            <a:r>
              <a:rPr lang="fr-FR" altLang="en-US" dirty="0"/>
              <a:t> </a:t>
            </a:r>
            <a:r>
              <a:rPr lang="fr-FR" altLang="en-US" dirty="0" err="1"/>
              <a:t>dãy</a:t>
            </a:r>
            <a:r>
              <a:rPr lang="fr-FR" altLang="en-US" dirty="0"/>
              <a:t> </a:t>
            </a:r>
            <a:r>
              <a:rPr lang="fr-FR" altLang="en-US" dirty="0" err="1"/>
              <a:t>lệnh</a:t>
            </a:r>
            <a:endParaRPr lang="fr-FR" altLang="en-US" dirty="0"/>
          </a:p>
          <a:p>
            <a:r>
              <a:rPr lang="fr-FR" altLang="en-US" dirty="0" err="1"/>
              <a:t>Viết</a:t>
            </a:r>
            <a:r>
              <a:rPr lang="fr-FR" altLang="en-US" dirty="0"/>
              <a:t> </a:t>
            </a:r>
            <a:r>
              <a:rPr lang="fr-FR" altLang="en-US" dirty="0" err="1"/>
              <a:t>lại</a:t>
            </a:r>
            <a:r>
              <a:rPr lang="fr-FR" altLang="en-US" dirty="0"/>
              <a:t> </a:t>
            </a:r>
            <a:r>
              <a:rPr lang="fr-FR" altLang="en-US" dirty="0" err="1"/>
              <a:t>mã</a:t>
            </a:r>
            <a:r>
              <a:rPr lang="fr-FR" altLang="en-US" dirty="0"/>
              <a:t> </a:t>
            </a:r>
            <a:r>
              <a:rPr lang="fr-FR" altLang="en-US" dirty="0" err="1"/>
              <a:t>nguồn</a:t>
            </a:r>
            <a:r>
              <a:rPr lang="fr-FR" altLang="en-US" dirty="0"/>
              <a:t> </a:t>
            </a:r>
            <a:r>
              <a:rPr lang="fr-FR" altLang="en-US" dirty="0" err="1"/>
              <a:t>bằng</a:t>
            </a:r>
            <a:r>
              <a:rPr lang="fr-FR" altLang="en-US" dirty="0"/>
              <a:t> </a:t>
            </a:r>
            <a:r>
              <a:rPr lang="fr-FR" altLang="en-US" dirty="0" err="1"/>
              <a:t>ngôn</a:t>
            </a:r>
            <a:r>
              <a:rPr lang="fr-FR" altLang="en-US" dirty="0"/>
              <a:t> </a:t>
            </a:r>
            <a:r>
              <a:rPr lang="fr-FR" altLang="en-US" dirty="0" err="1"/>
              <a:t>ngữ</a:t>
            </a:r>
            <a:r>
              <a:rPr lang="fr-FR" altLang="en-US" dirty="0"/>
              <a:t> assembler</a:t>
            </a:r>
          </a:p>
          <a:p>
            <a:r>
              <a:rPr lang="fr-FR" altLang="en-US" dirty="0" err="1"/>
              <a:t>Lưu</a:t>
            </a:r>
            <a:r>
              <a:rPr lang="fr-FR" altLang="en-US" dirty="0"/>
              <a:t> ý: </a:t>
            </a:r>
            <a:r>
              <a:rPr lang="fr-FR" altLang="en-US" dirty="0" err="1"/>
              <a:t>Càng</a:t>
            </a:r>
            <a:r>
              <a:rPr lang="fr-FR" altLang="en-US" dirty="0"/>
              <a:t> </a:t>
            </a:r>
            <a:r>
              <a:rPr lang="fr-FR" altLang="en-US" dirty="0" err="1"/>
              <a:t>thay</a:t>
            </a:r>
            <a:r>
              <a:rPr lang="fr-FR" altLang="en-US" dirty="0"/>
              <a:t> </a:t>
            </a:r>
            <a:r>
              <a:rPr lang="fr-FR" altLang="en-US" dirty="0" err="1"/>
              <a:t>đổi</a:t>
            </a:r>
            <a:r>
              <a:rPr lang="fr-FR" altLang="en-US" dirty="0"/>
              <a:t> </a:t>
            </a:r>
            <a:r>
              <a:rPr lang="fr-FR" altLang="en-US" dirty="0" err="1"/>
              <a:t>nhiều</a:t>
            </a:r>
            <a:r>
              <a:rPr lang="fr-FR" altLang="en-US" dirty="0"/>
              <a:t> </a:t>
            </a:r>
            <a:r>
              <a:rPr lang="fr-FR" altLang="en-US" dirty="0" err="1"/>
              <a:t>thì</a:t>
            </a:r>
            <a:r>
              <a:rPr lang="fr-FR" altLang="en-US" dirty="0"/>
              <a:t> </a:t>
            </a:r>
            <a:r>
              <a:rPr lang="fr-FR" altLang="en-US" dirty="0" err="1"/>
              <a:t>càng</a:t>
            </a:r>
            <a:r>
              <a:rPr lang="fr-FR" altLang="en-US" dirty="0"/>
              <a:t> </a:t>
            </a:r>
            <a:r>
              <a:rPr lang="fr-FR" altLang="en-US" dirty="0" err="1"/>
              <a:t>không</a:t>
            </a:r>
            <a:r>
              <a:rPr lang="fr-FR" altLang="en-US" dirty="0"/>
              <a:t> </a:t>
            </a:r>
            <a:r>
              <a:rPr lang="fr-FR" altLang="en-US" dirty="0" err="1"/>
              <a:t>cải</a:t>
            </a:r>
            <a:r>
              <a:rPr lang="fr-FR" altLang="en-US" dirty="0"/>
              <a:t> </a:t>
            </a:r>
            <a:r>
              <a:rPr lang="fr-FR" altLang="en-US" dirty="0" err="1"/>
              <a:t>thiện</a:t>
            </a:r>
            <a:r>
              <a:rPr lang="fr-FR" altLang="en-US" dirty="0"/>
              <a:t> </a:t>
            </a:r>
            <a:r>
              <a:rPr lang="fr-FR" altLang="en-US" dirty="0" err="1"/>
              <a:t>được</a:t>
            </a:r>
            <a:r>
              <a:rPr lang="fr-FR" altLang="en-US" dirty="0"/>
              <a:t> </a:t>
            </a:r>
            <a:r>
              <a:rPr lang="fr-FR" altLang="en-US" dirty="0" err="1"/>
              <a:t>hiệu</a:t>
            </a:r>
            <a:r>
              <a:rPr lang="fr-FR" altLang="en-US" dirty="0"/>
              <a:t> </a:t>
            </a:r>
            <a:r>
              <a:rPr lang="fr-FR" altLang="en-US" dirty="0" err="1"/>
              <a:t>năng</a:t>
            </a:r>
            <a:endParaRPr lang="en-US" dirty="0"/>
          </a:p>
        </p:txBody>
      </p:sp>
      <p:sp>
        <p:nvSpPr>
          <p:cNvPr id="10" name="Slide Number Placeholder 9">
            <a:extLst>
              <a:ext uri="{FF2B5EF4-FFF2-40B4-BE49-F238E27FC236}">
                <a16:creationId xmlns:a16="http://schemas.microsoft.com/office/drawing/2014/main" xmlns="" id="{732E19B5-9C7D-4E61-ADB5-5E57D6294B1C}"/>
              </a:ext>
            </a:extLst>
          </p:cNvPr>
          <p:cNvSpPr>
            <a:spLocks noGrp="1"/>
          </p:cNvSpPr>
          <p:nvPr>
            <p:ph type="sldNum" sz="quarter" idx="12"/>
          </p:nvPr>
        </p:nvSpPr>
        <p:spPr/>
        <p:txBody>
          <a:bodyPr/>
          <a:lstStyle/>
          <a:p>
            <a:r>
              <a:rPr lang="en-US" altLang="zh-CN"/>
              <a:t>50</a:t>
            </a:r>
            <a:endParaRPr lang="zh-CN" altLang="en-US"/>
          </a:p>
        </p:txBody>
      </p:sp>
    </p:spTree>
    <p:extLst>
      <p:ext uri="{BB962C8B-B14F-4D97-AF65-F5344CB8AC3E}">
        <p14:creationId xmlns:p14="http://schemas.microsoft.com/office/powerpoint/2010/main" xmlns="" val="1539973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5B2759-5737-4717-BECB-F4A77DCE4694}"/>
              </a:ext>
            </a:extLst>
          </p:cNvPr>
          <p:cNvSpPr>
            <a:spLocks noGrp="1"/>
          </p:cNvSpPr>
          <p:nvPr>
            <p:ph type="title"/>
          </p:nvPr>
        </p:nvSpPr>
        <p:spPr>
          <a:xfrm>
            <a:off x="628650" y="146842"/>
            <a:ext cx="7886700" cy="795267"/>
          </a:xfrm>
        </p:spPr>
        <p:txBody>
          <a:bodyPr>
            <a:normAutofit fontScale="90000"/>
          </a:bodyPr>
          <a:lstStyle/>
          <a:p>
            <a:r>
              <a:rPr lang="en-US" dirty="0"/>
              <a:t>3.2.1. </a:t>
            </a:r>
            <a:r>
              <a:rPr lang="en-US" dirty="0" err="1"/>
              <a:t>Tinh</a:t>
            </a:r>
            <a:r>
              <a:rPr lang="en-US" dirty="0"/>
              <a:t> </a:t>
            </a:r>
            <a:r>
              <a:rPr lang="en-US" dirty="0" err="1"/>
              <a:t>chỉnh</a:t>
            </a:r>
            <a:r>
              <a:rPr lang="en-US" dirty="0"/>
              <a:t> </a:t>
            </a:r>
            <a:r>
              <a:rPr lang="en-US" dirty="0" err="1"/>
              <a:t>các</a:t>
            </a:r>
            <a:r>
              <a:rPr lang="en-US" dirty="0"/>
              <a:t> </a:t>
            </a:r>
            <a:r>
              <a:rPr lang="en-US" dirty="0" err="1"/>
              <a:t>biểu</a:t>
            </a:r>
            <a:r>
              <a:rPr lang="en-US" dirty="0"/>
              <a:t> </a:t>
            </a:r>
            <a:r>
              <a:rPr lang="en-US" dirty="0" err="1"/>
              <a:t>thức</a:t>
            </a:r>
            <a:r>
              <a:rPr lang="en-US" dirty="0"/>
              <a:t> logic</a:t>
            </a:r>
          </a:p>
        </p:txBody>
      </p:sp>
      <p:sp>
        <p:nvSpPr>
          <p:cNvPr id="3" name="Text Placeholder 2">
            <a:extLst>
              <a:ext uri="{FF2B5EF4-FFF2-40B4-BE49-F238E27FC236}">
                <a16:creationId xmlns:a16="http://schemas.microsoft.com/office/drawing/2014/main" xmlns="" id="{6D8D5E9C-74A0-46CF-8179-4DB0C502F104}"/>
              </a:ext>
            </a:extLst>
          </p:cNvPr>
          <p:cNvSpPr>
            <a:spLocks noGrp="1"/>
          </p:cNvSpPr>
          <p:nvPr>
            <p:ph idx="1"/>
          </p:nvPr>
        </p:nvSpPr>
        <p:spPr>
          <a:xfrm>
            <a:off x="628650" y="1094509"/>
            <a:ext cx="7886700" cy="4982442"/>
          </a:xfrm>
        </p:spPr>
        <p:txBody>
          <a:bodyPr/>
          <a:lstStyle/>
          <a:p>
            <a:r>
              <a:rPr lang="fr-FR" altLang="en-US" dirty="0" err="1"/>
              <a:t>Không</a:t>
            </a:r>
            <a:r>
              <a:rPr lang="fr-FR" altLang="en-US" dirty="0"/>
              <a:t> </a:t>
            </a:r>
            <a:r>
              <a:rPr lang="fr-FR" altLang="en-US" dirty="0" err="1"/>
              <a:t>kiểm</a:t>
            </a:r>
            <a:r>
              <a:rPr lang="fr-FR" altLang="en-US" dirty="0"/>
              <a:t> tra khi </a:t>
            </a:r>
            <a:r>
              <a:rPr lang="fr-FR" altLang="en-US" dirty="0" err="1"/>
              <a:t>đã</a:t>
            </a:r>
            <a:r>
              <a:rPr lang="fr-FR" altLang="en-US" dirty="0"/>
              <a:t> </a:t>
            </a:r>
            <a:r>
              <a:rPr lang="fr-FR" altLang="en-US" dirty="0" err="1"/>
              <a:t>biết</a:t>
            </a:r>
            <a:r>
              <a:rPr lang="fr-FR" altLang="en-US" dirty="0"/>
              <a:t> </a:t>
            </a:r>
            <a:r>
              <a:rPr lang="fr-FR" altLang="en-US" dirty="0" err="1"/>
              <a:t>kết</a:t>
            </a:r>
            <a:r>
              <a:rPr lang="fr-FR" altLang="en-US" dirty="0"/>
              <a:t> </a:t>
            </a:r>
            <a:r>
              <a:rPr lang="fr-FR" altLang="en-US" dirty="0" err="1"/>
              <a:t>quả</a:t>
            </a:r>
            <a:r>
              <a:rPr lang="fr-FR" altLang="en-US" dirty="0"/>
              <a:t> </a:t>
            </a:r>
            <a:r>
              <a:rPr lang="fr-FR" altLang="en-US" dirty="0" err="1"/>
              <a:t>rồi</a:t>
            </a:r>
            <a:endParaRPr lang="fr-FR" altLang="en-US" dirty="0"/>
          </a:p>
          <a:p>
            <a:pPr lvl="1"/>
            <a:r>
              <a:rPr lang="fr-FR" altLang="en-US" dirty="0"/>
              <a:t>Initial code</a:t>
            </a:r>
          </a:p>
          <a:p>
            <a:pPr lvl="1"/>
            <a:endParaRPr lang="fr-FR" altLang="en-US" dirty="0"/>
          </a:p>
          <a:p>
            <a:pPr lvl="1"/>
            <a:endParaRPr lang="fr-FR" altLang="en-US" dirty="0"/>
          </a:p>
          <a:p>
            <a:pPr lvl="1"/>
            <a:r>
              <a:rPr lang="fr-FR" altLang="en-US" dirty="0" err="1"/>
              <a:t>Tuned</a:t>
            </a:r>
            <a:r>
              <a:rPr lang="fr-FR" altLang="en-US" dirty="0"/>
              <a:t> code</a:t>
            </a:r>
          </a:p>
          <a:p>
            <a:pPr lvl="1"/>
            <a:endParaRPr lang="fr-FR" altLang="en-US" dirty="0"/>
          </a:p>
          <a:p>
            <a:endParaRPr lang="en-US" dirty="0"/>
          </a:p>
        </p:txBody>
      </p:sp>
      <p:sp>
        <p:nvSpPr>
          <p:cNvPr id="5" name="TextBox 3">
            <a:extLst>
              <a:ext uri="{FF2B5EF4-FFF2-40B4-BE49-F238E27FC236}">
                <a16:creationId xmlns:a16="http://schemas.microsoft.com/office/drawing/2014/main" xmlns="" id="{C99FA501-A58B-467C-92CC-85481C2BFB26}"/>
              </a:ext>
            </a:extLst>
          </p:cNvPr>
          <p:cNvSpPr txBox="1">
            <a:spLocks noChangeArrowheads="1"/>
          </p:cNvSpPr>
          <p:nvPr/>
        </p:nvSpPr>
        <p:spPr bwMode="auto">
          <a:xfrm>
            <a:off x="2442511" y="2063918"/>
            <a:ext cx="4182555" cy="369332"/>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latin typeface="Courier New" panose="02070309020205020404" pitchFamily="49" charset="0"/>
                <a:cs typeface="Courier New" panose="02070309020205020404" pitchFamily="49" charset="0"/>
              </a:rPr>
              <a:t>if ( 5 &lt; x ) &amp;&amp; ( x &lt; 10 ) ….</a:t>
            </a:r>
            <a:endParaRPr lang="fr-FR" altLang="en-US" dirty="0">
              <a:latin typeface="Courier New" panose="02070309020205020404" pitchFamily="49" charset="0"/>
              <a:cs typeface="Courier New" panose="02070309020205020404" pitchFamily="49" charset="0"/>
            </a:endParaRPr>
          </a:p>
        </p:txBody>
      </p:sp>
      <p:sp>
        <p:nvSpPr>
          <p:cNvPr id="6" name="Rectangle 4">
            <a:extLst>
              <a:ext uri="{FF2B5EF4-FFF2-40B4-BE49-F238E27FC236}">
                <a16:creationId xmlns:a16="http://schemas.microsoft.com/office/drawing/2014/main" xmlns="" id="{40E4EBB2-1094-4F51-A14B-A6D6BBB796BF}"/>
              </a:ext>
            </a:extLst>
          </p:cNvPr>
          <p:cNvSpPr>
            <a:spLocks noChangeArrowheads="1"/>
          </p:cNvSpPr>
          <p:nvPr/>
        </p:nvSpPr>
        <p:spPr bwMode="auto">
          <a:xfrm>
            <a:off x="3091971" y="3266725"/>
            <a:ext cx="2666114" cy="1200329"/>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latin typeface="Courier New" panose="02070309020205020404" pitchFamily="49" charset="0"/>
                <a:cs typeface="Courier New" panose="02070309020205020404" pitchFamily="49" charset="0"/>
              </a:rPr>
              <a:t>if ( 5 &lt; x ) </a:t>
            </a:r>
          </a:p>
          <a:p>
            <a:pPr eaLnBrk="1" hangingPunct="1"/>
            <a:r>
              <a:rPr lang="en-US" altLang="en-US" dirty="0">
                <a:latin typeface="Courier New" panose="02070309020205020404" pitchFamily="49" charset="0"/>
                <a:cs typeface="Courier New" panose="02070309020205020404" pitchFamily="49" charset="0"/>
              </a:rPr>
              <a:t>     if ( x &lt; 10 )</a:t>
            </a:r>
          </a:p>
          <a:p>
            <a:pPr eaLnBrk="1" hangingPunct="1"/>
            <a:r>
              <a:rPr lang="en-US" altLang="en-US" dirty="0">
                <a:latin typeface="Courier New" panose="02070309020205020404" pitchFamily="49" charset="0"/>
                <a:cs typeface="Courier New" panose="02070309020205020404" pitchFamily="49" charset="0"/>
              </a:rPr>
              <a:t>      ….</a:t>
            </a:r>
          </a:p>
          <a:p>
            <a:pPr eaLnBrk="1" hangingPunct="1"/>
            <a:endParaRPr lang="fr-FR" altLang="en-US" dirty="0">
              <a:latin typeface="Courier New" panose="02070309020205020404" pitchFamily="49" charset="0"/>
              <a:cs typeface="Courier New" panose="02070309020205020404" pitchFamily="49" charset="0"/>
            </a:endParaRPr>
          </a:p>
        </p:txBody>
      </p:sp>
      <p:sp>
        <p:nvSpPr>
          <p:cNvPr id="12" name="Slide Number Placeholder 11">
            <a:extLst>
              <a:ext uri="{FF2B5EF4-FFF2-40B4-BE49-F238E27FC236}">
                <a16:creationId xmlns:a16="http://schemas.microsoft.com/office/drawing/2014/main" xmlns="" id="{1A079DA9-AC11-4421-8D90-52022C4DD594}"/>
              </a:ext>
            </a:extLst>
          </p:cNvPr>
          <p:cNvSpPr>
            <a:spLocks noGrp="1"/>
          </p:cNvSpPr>
          <p:nvPr>
            <p:ph type="sldNum" sz="quarter" idx="12"/>
          </p:nvPr>
        </p:nvSpPr>
        <p:spPr/>
        <p:txBody>
          <a:bodyPr/>
          <a:lstStyle/>
          <a:p>
            <a:r>
              <a:rPr lang="en-US" altLang="zh-CN"/>
              <a:t>51</a:t>
            </a:r>
            <a:endParaRPr lang="zh-CN" altLang="en-US"/>
          </a:p>
        </p:txBody>
      </p:sp>
    </p:spTree>
    <p:extLst>
      <p:ext uri="{BB962C8B-B14F-4D97-AF65-F5344CB8AC3E}">
        <p14:creationId xmlns:p14="http://schemas.microsoft.com/office/powerpoint/2010/main" xmlns="" val="24523149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a:extLst>
              <a:ext uri="{FF2B5EF4-FFF2-40B4-BE49-F238E27FC236}">
                <a16:creationId xmlns:a16="http://schemas.microsoft.com/office/drawing/2014/main" xmlns="" id="{F8465175-C308-4FE9-B6DC-F5B4F0A32BCF}"/>
              </a:ext>
            </a:extLst>
          </p:cNvPr>
          <p:cNvSpPr>
            <a:spLocks noGrp="1"/>
          </p:cNvSpPr>
          <p:nvPr>
            <p:ph type="title"/>
          </p:nvPr>
        </p:nvSpPr>
        <p:spPr>
          <a:xfrm>
            <a:off x="628650" y="146842"/>
            <a:ext cx="7886700" cy="795267"/>
          </a:xfrm>
        </p:spPr>
        <p:txBody>
          <a:bodyPr>
            <a:normAutofit fontScale="90000"/>
          </a:bodyPr>
          <a:lstStyle/>
          <a:p>
            <a:r>
              <a:rPr lang="en-US" dirty="0"/>
              <a:t>3.2.1. </a:t>
            </a:r>
            <a:r>
              <a:rPr lang="en-US" dirty="0" err="1"/>
              <a:t>Tinh</a:t>
            </a:r>
            <a:r>
              <a:rPr lang="en-US" dirty="0"/>
              <a:t> </a:t>
            </a:r>
            <a:r>
              <a:rPr lang="en-US" dirty="0" err="1"/>
              <a:t>chỉnh</a:t>
            </a:r>
            <a:r>
              <a:rPr lang="en-US" dirty="0"/>
              <a:t> </a:t>
            </a:r>
            <a:r>
              <a:rPr lang="en-US" dirty="0" err="1"/>
              <a:t>các</a:t>
            </a:r>
            <a:r>
              <a:rPr lang="en-US" dirty="0"/>
              <a:t> </a:t>
            </a:r>
            <a:r>
              <a:rPr lang="en-US" dirty="0" err="1"/>
              <a:t>biểu</a:t>
            </a:r>
            <a:r>
              <a:rPr lang="en-US" dirty="0"/>
              <a:t> </a:t>
            </a:r>
            <a:r>
              <a:rPr lang="en-US" dirty="0" err="1"/>
              <a:t>thức</a:t>
            </a:r>
            <a:r>
              <a:rPr lang="en-US" dirty="0"/>
              <a:t> logic</a:t>
            </a:r>
          </a:p>
        </p:txBody>
      </p:sp>
      <p:sp>
        <p:nvSpPr>
          <p:cNvPr id="3" name="Text Placeholder 2" descr=" 3">
            <a:extLst>
              <a:ext uri="{FF2B5EF4-FFF2-40B4-BE49-F238E27FC236}">
                <a16:creationId xmlns:a16="http://schemas.microsoft.com/office/drawing/2014/main" xmlns="" id="{F1FAFE0C-4877-42D6-85A2-0519D978CD67}"/>
              </a:ext>
            </a:extLst>
          </p:cNvPr>
          <p:cNvSpPr>
            <a:spLocks noGrp="1"/>
          </p:cNvSpPr>
          <p:nvPr>
            <p:ph idx="1"/>
          </p:nvPr>
        </p:nvSpPr>
        <p:spPr>
          <a:xfrm>
            <a:off x="628650" y="1094509"/>
            <a:ext cx="7886700" cy="4982442"/>
          </a:xfrm>
        </p:spPr>
        <p:txBody>
          <a:bodyPr/>
          <a:lstStyle/>
          <a:p>
            <a:r>
              <a:rPr lang="fr-FR" altLang="en-US" dirty="0" err="1"/>
              <a:t>Không</a:t>
            </a:r>
            <a:r>
              <a:rPr lang="fr-FR" altLang="en-US" dirty="0"/>
              <a:t> </a:t>
            </a:r>
            <a:r>
              <a:rPr lang="fr-FR" altLang="en-US" dirty="0" err="1"/>
              <a:t>kiểm</a:t>
            </a:r>
            <a:r>
              <a:rPr lang="fr-FR" altLang="en-US" dirty="0"/>
              <a:t> tra khi </a:t>
            </a:r>
            <a:r>
              <a:rPr lang="fr-FR" altLang="en-US" dirty="0" err="1"/>
              <a:t>đã</a:t>
            </a:r>
            <a:r>
              <a:rPr lang="fr-FR" altLang="en-US" dirty="0"/>
              <a:t> </a:t>
            </a:r>
            <a:r>
              <a:rPr lang="fr-FR" altLang="en-US" dirty="0" err="1"/>
              <a:t>biết</a:t>
            </a:r>
            <a:r>
              <a:rPr lang="fr-FR" altLang="en-US" dirty="0"/>
              <a:t> </a:t>
            </a:r>
            <a:r>
              <a:rPr lang="fr-FR" altLang="en-US" dirty="0" err="1"/>
              <a:t>kết</a:t>
            </a:r>
            <a:r>
              <a:rPr lang="fr-FR" altLang="en-US" dirty="0"/>
              <a:t> </a:t>
            </a:r>
            <a:r>
              <a:rPr lang="fr-FR" altLang="en-US" dirty="0" err="1"/>
              <a:t>quả</a:t>
            </a:r>
            <a:r>
              <a:rPr lang="fr-FR" altLang="en-US" dirty="0"/>
              <a:t> </a:t>
            </a:r>
            <a:r>
              <a:rPr lang="fr-FR" altLang="en-US" dirty="0" err="1"/>
              <a:t>rồi</a:t>
            </a:r>
            <a:endParaRPr lang="fr-FR" altLang="en-US" dirty="0"/>
          </a:p>
          <a:p>
            <a:r>
              <a:rPr lang="fr-FR" altLang="en-US" dirty="0" err="1"/>
              <a:t>Ví</a:t>
            </a:r>
            <a:r>
              <a:rPr lang="fr-FR" altLang="en-US" dirty="0"/>
              <a:t> </a:t>
            </a:r>
            <a:r>
              <a:rPr lang="fr-FR" altLang="en-US" dirty="0" err="1"/>
              <a:t>dụ</a:t>
            </a:r>
            <a:r>
              <a:rPr lang="fr-FR" altLang="en-US" dirty="0"/>
              <a:t>: </a:t>
            </a:r>
            <a:r>
              <a:rPr lang="fr-FR" altLang="en-US" dirty="0" err="1"/>
              <a:t>tinh</a:t>
            </a:r>
            <a:r>
              <a:rPr lang="fr-FR" altLang="en-US" dirty="0"/>
              <a:t> </a:t>
            </a:r>
            <a:r>
              <a:rPr lang="fr-FR" altLang="en-US" dirty="0" err="1"/>
              <a:t>chỉnh</a:t>
            </a:r>
            <a:r>
              <a:rPr lang="fr-FR" altLang="en-US" dirty="0"/>
              <a:t> </a:t>
            </a:r>
            <a:r>
              <a:rPr lang="fr-FR" altLang="en-US" dirty="0" err="1"/>
              <a:t>như</a:t>
            </a:r>
            <a:r>
              <a:rPr lang="fr-FR" altLang="en-US" dirty="0"/>
              <a:t> </a:t>
            </a:r>
            <a:r>
              <a:rPr lang="fr-FR" altLang="en-US" dirty="0" err="1"/>
              <a:t>thế</a:t>
            </a:r>
            <a:r>
              <a:rPr lang="fr-FR" altLang="en-US" dirty="0"/>
              <a:t> </a:t>
            </a:r>
            <a:r>
              <a:rPr lang="fr-FR" altLang="en-US" dirty="0" err="1"/>
              <a:t>nào</a:t>
            </a:r>
            <a:r>
              <a:rPr lang="fr-FR" altLang="en-US" dirty="0"/>
              <a:t> ?</a:t>
            </a:r>
          </a:p>
          <a:p>
            <a:pPr lvl="1"/>
            <a:endParaRPr lang="fr-FR" altLang="en-US" dirty="0"/>
          </a:p>
          <a:p>
            <a:endParaRPr lang="en-US" dirty="0"/>
          </a:p>
        </p:txBody>
      </p:sp>
      <p:sp>
        <p:nvSpPr>
          <p:cNvPr id="5" name="Rectangle 5" descr=" 5">
            <a:extLst>
              <a:ext uri="{FF2B5EF4-FFF2-40B4-BE49-F238E27FC236}">
                <a16:creationId xmlns:a16="http://schemas.microsoft.com/office/drawing/2014/main" xmlns="" id="{AC9FF2FD-C797-4214-AEE7-63DB8D2F6B77}"/>
              </a:ext>
            </a:extLst>
          </p:cNvPr>
          <p:cNvSpPr>
            <a:spLocks noChangeArrowheads="1"/>
          </p:cNvSpPr>
          <p:nvPr/>
        </p:nvSpPr>
        <p:spPr bwMode="auto">
          <a:xfrm>
            <a:off x="2285999" y="2324400"/>
            <a:ext cx="4954250" cy="1754326"/>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en-US" dirty="0" err="1">
                <a:latin typeface="Courier New" panose="02070309020205020404" pitchFamily="49" charset="0"/>
                <a:cs typeface="Courier New" panose="02070309020205020404" pitchFamily="49" charset="0"/>
              </a:rPr>
              <a:t>negativeInputFound</a:t>
            </a:r>
            <a:r>
              <a:rPr lang="fr-FR" altLang="en-US" dirty="0">
                <a:latin typeface="Courier New" panose="02070309020205020404" pitchFamily="49" charset="0"/>
                <a:cs typeface="Courier New" panose="02070309020205020404" pitchFamily="49" charset="0"/>
              </a:rPr>
              <a:t> = False; </a:t>
            </a:r>
          </a:p>
          <a:p>
            <a:pPr eaLnBrk="1" hangingPunct="1"/>
            <a:r>
              <a:rPr lang="fr-FR" altLang="en-US" dirty="0">
                <a:latin typeface="Courier New" panose="02070309020205020404" pitchFamily="49" charset="0"/>
                <a:cs typeface="Courier New" panose="02070309020205020404" pitchFamily="49" charset="0"/>
              </a:rPr>
              <a:t>for ( i = 0; i &lt; </a:t>
            </a:r>
            <a:r>
              <a:rPr lang="fr-FR" altLang="en-US" dirty="0" err="1">
                <a:latin typeface="Courier New" panose="02070309020205020404" pitchFamily="49" charset="0"/>
                <a:cs typeface="Courier New" panose="02070309020205020404" pitchFamily="49" charset="0"/>
              </a:rPr>
              <a:t>iCount</a:t>
            </a:r>
            <a:r>
              <a:rPr lang="fr-FR" altLang="en-US" dirty="0">
                <a:latin typeface="Courier New" panose="02070309020205020404" pitchFamily="49" charset="0"/>
                <a:cs typeface="Courier New" panose="02070309020205020404" pitchFamily="49" charset="0"/>
              </a:rPr>
              <a:t>; i++ ) { </a:t>
            </a:r>
          </a:p>
          <a:p>
            <a:pPr eaLnBrk="1" hangingPunct="1"/>
            <a:r>
              <a:rPr lang="fr-FR" altLang="en-US" dirty="0">
                <a:latin typeface="Courier New" panose="02070309020205020404" pitchFamily="49" charset="0"/>
                <a:cs typeface="Courier New" panose="02070309020205020404" pitchFamily="49" charset="0"/>
              </a:rPr>
              <a:t>	if ( input[ i ] &lt; 0 ) { </a:t>
            </a:r>
          </a:p>
          <a:p>
            <a:pPr eaLnBrk="1" hangingPunct="1"/>
            <a:r>
              <a:rPr lang="fr-FR" altLang="en-US" dirty="0">
                <a:latin typeface="Courier New" panose="02070309020205020404" pitchFamily="49" charset="0"/>
                <a:cs typeface="Courier New" panose="02070309020205020404" pitchFamily="49" charset="0"/>
              </a:rPr>
              <a:t>	    </a:t>
            </a:r>
            <a:r>
              <a:rPr lang="fr-FR" altLang="en-US" dirty="0" err="1">
                <a:latin typeface="Courier New" panose="02070309020205020404" pitchFamily="49" charset="0"/>
                <a:cs typeface="Courier New" panose="02070309020205020404" pitchFamily="49" charset="0"/>
              </a:rPr>
              <a:t>negativeInputFound</a:t>
            </a:r>
            <a:r>
              <a:rPr lang="fr-FR" altLang="en-US" dirty="0">
                <a:latin typeface="Courier New" panose="02070309020205020404" pitchFamily="49" charset="0"/>
                <a:cs typeface="Courier New" panose="02070309020205020404" pitchFamily="49" charset="0"/>
              </a:rPr>
              <a:t> = </a:t>
            </a:r>
            <a:r>
              <a:rPr lang="fr-FR" altLang="en-US" dirty="0" err="1">
                <a:latin typeface="Courier New" panose="02070309020205020404" pitchFamily="49" charset="0"/>
                <a:cs typeface="Courier New" panose="02070309020205020404" pitchFamily="49" charset="0"/>
              </a:rPr>
              <a:t>True</a:t>
            </a:r>
            <a:r>
              <a:rPr lang="fr-FR" altLang="en-US" dirty="0">
                <a:latin typeface="Courier New" panose="02070309020205020404" pitchFamily="49" charset="0"/>
                <a:cs typeface="Courier New" panose="02070309020205020404" pitchFamily="49" charset="0"/>
              </a:rPr>
              <a:t>; </a:t>
            </a:r>
          </a:p>
          <a:p>
            <a:pPr eaLnBrk="1" hangingPunct="1"/>
            <a:r>
              <a:rPr lang="fr-FR" altLang="en-US" dirty="0">
                <a:latin typeface="Courier New" panose="02070309020205020404" pitchFamily="49" charset="0"/>
                <a:cs typeface="Courier New" panose="02070309020205020404" pitchFamily="49" charset="0"/>
              </a:rPr>
              <a:t>   } </a:t>
            </a:r>
          </a:p>
          <a:p>
            <a:pPr eaLnBrk="1" hangingPunct="1"/>
            <a:r>
              <a:rPr lang="fr-FR" altLang="en-US" dirty="0">
                <a:latin typeface="Courier New" panose="02070309020205020404" pitchFamily="49" charset="0"/>
                <a:cs typeface="Courier New" panose="02070309020205020404" pitchFamily="49" charset="0"/>
              </a:rPr>
              <a:t>} </a:t>
            </a:r>
          </a:p>
        </p:txBody>
      </p:sp>
      <p:sp>
        <p:nvSpPr>
          <p:cNvPr id="13" name="Slide Number Placeholder 12" descr=" 13">
            <a:extLst>
              <a:ext uri="{FF2B5EF4-FFF2-40B4-BE49-F238E27FC236}">
                <a16:creationId xmlns:a16="http://schemas.microsoft.com/office/drawing/2014/main" xmlns="" id="{467CC76A-0A1E-4706-A660-7210101A59E0}"/>
              </a:ext>
            </a:extLst>
          </p:cNvPr>
          <p:cNvSpPr>
            <a:spLocks noGrp="1"/>
          </p:cNvSpPr>
          <p:nvPr>
            <p:ph type="sldNum" sz="quarter" idx="12"/>
          </p:nvPr>
        </p:nvSpPr>
        <p:spPr/>
        <p:txBody>
          <a:bodyPr/>
          <a:lstStyle/>
          <a:p>
            <a:r>
              <a:rPr lang="en-US" altLang="zh-CN"/>
              <a:t>52</a:t>
            </a:r>
            <a:endParaRPr lang="zh-CN" altLang="en-US"/>
          </a:p>
        </p:txBody>
      </p:sp>
    </p:spTree>
    <p:extLst>
      <p:ext uri="{BB962C8B-B14F-4D97-AF65-F5344CB8AC3E}">
        <p14:creationId xmlns:p14="http://schemas.microsoft.com/office/powerpoint/2010/main" xmlns="" val="14533365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a:extLst>
              <a:ext uri="{FF2B5EF4-FFF2-40B4-BE49-F238E27FC236}">
                <a16:creationId xmlns:a16="http://schemas.microsoft.com/office/drawing/2014/main" xmlns="" id="{F8465175-C308-4FE9-B6DC-F5B4F0A32BCF}"/>
              </a:ext>
            </a:extLst>
          </p:cNvPr>
          <p:cNvSpPr>
            <a:spLocks noGrp="1"/>
          </p:cNvSpPr>
          <p:nvPr>
            <p:ph type="title"/>
          </p:nvPr>
        </p:nvSpPr>
        <p:spPr>
          <a:xfrm>
            <a:off x="628650" y="146842"/>
            <a:ext cx="7886700" cy="795267"/>
          </a:xfrm>
        </p:spPr>
        <p:txBody>
          <a:bodyPr>
            <a:normAutofit fontScale="90000"/>
          </a:bodyPr>
          <a:lstStyle/>
          <a:p>
            <a:r>
              <a:rPr lang="en-US" dirty="0"/>
              <a:t>3.2.1. </a:t>
            </a:r>
            <a:r>
              <a:rPr lang="en-US" dirty="0" err="1"/>
              <a:t>Tinh</a:t>
            </a:r>
            <a:r>
              <a:rPr lang="en-US" dirty="0"/>
              <a:t> </a:t>
            </a:r>
            <a:r>
              <a:rPr lang="en-US" dirty="0" err="1"/>
              <a:t>chỉnh</a:t>
            </a:r>
            <a:r>
              <a:rPr lang="en-US" dirty="0"/>
              <a:t> </a:t>
            </a:r>
            <a:r>
              <a:rPr lang="en-US" dirty="0" err="1"/>
              <a:t>các</a:t>
            </a:r>
            <a:r>
              <a:rPr lang="en-US" dirty="0"/>
              <a:t> </a:t>
            </a:r>
            <a:r>
              <a:rPr lang="en-US" dirty="0" err="1"/>
              <a:t>biểu</a:t>
            </a:r>
            <a:r>
              <a:rPr lang="en-US" dirty="0"/>
              <a:t> </a:t>
            </a:r>
            <a:r>
              <a:rPr lang="en-US" dirty="0" err="1"/>
              <a:t>thức</a:t>
            </a:r>
            <a:r>
              <a:rPr lang="en-US" dirty="0"/>
              <a:t> logic</a:t>
            </a:r>
          </a:p>
        </p:txBody>
      </p:sp>
      <p:sp>
        <p:nvSpPr>
          <p:cNvPr id="3" name="Text Placeholder 2" descr=" 3">
            <a:extLst>
              <a:ext uri="{FF2B5EF4-FFF2-40B4-BE49-F238E27FC236}">
                <a16:creationId xmlns:a16="http://schemas.microsoft.com/office/drawing/2014/main" xmlns="" id="{F1FAFE0C-4877-42D6-85A2-0519D978CD67}"/>
              </a:ext>
            </a:extLst>
          </p:cNvPr>
          <p:cNvSpPr>
            <a:spLocks noGrp="1"/>
          </p:cNvSpPr>
          <p:nvPr>
            <p:ph idx="1"/>
          </p:nvPr>
        </p:nvSpPr>
        <p:spPr>
          <a:xfrm>
            <a:off x="628650" y="1094509"/>
            <a:ext cx="7886700" cy="4982442"/>
          </a:xfrm>
        </p:spPr>
        <p:txBody>
          <a:bodyPr/>
          <a:lstStyle/>
          <a:p>
            <a:r>
              <a:rPr lang="fr-FR" altLang="en-US" dirty="0" err="1"/>
              <a:t>Không</a:t>
            </a:r>
            <a:r>
              <a:rPr lang="fr-FR" altLang="en-US" dirty="0"/>
              <a:t> </a:t>
            </a:r>
            <a:r>
              <a:rPr lang="fr-FR" altLang="en-US" dirty="0" err="1"/>
              <a:t>kiểm</a:t>
            </a:r>
            <a:r>
              <a:rPr lang="fr-FR" altLang="en-US" dirty="0"/>
              <a:t> tra khi </a:t>
            </a:r>
            <a:r>
              <a:rPr lang="fr-FR" altLang="en-US" dirty="0" err="1"/>
              <a:t>đã</a:t>
            </a:r>
            <a:r>
              <a:rPr lang="fr-FR" altLang="en-US" dirty="0"/>
              <a:t> </a:t>
            </a:r>
            <a:r>
              <a:rPr lang="fr-FR" altLang="en-US" dirty="0" err="1"/>
              <a:t>biết</a:t>
            </a:r>
            <a:r>
              <a:rPr lang="fr-FR" altLang="en-US" dirty="0"/>
              <a:t> </a:t>
            </a:r>
            <a:r>
              <a:rPr lang="fr-FR" altLang="en-US" dirty="0" err="1"/>
              <a:t>kết</a:t>
            </a:r>
            <a:r>
              <a:rPr lang="fr-FR" altLang="en-US" dirty="0"/>
              <a:t> </a:t>
            </a:r>
            <a:r>
              <a:rPr lang="fr-FR" altLang="en-US" dirty="0" err="1"/>
              <a:t>quả</a:t>
            </a:r>
            <a:r>
              <a:rPr lang="fr-FR" altLang="en-US" dirty="0"/>
              <a:t> </a:t>
            </a:r>
            <a:r>
              <a:rPr lang="fr-FR" altLang="en-US" dirty="0" err="1"/>
              <a:t>rồi</a:t>
            </a:r>
            <a:endParaRPr lang="fr-FR" altLang="en-US" dirty="0"/>
          </a:p>
          <a:p>
            <a:r>
              <a:rPr lang="fr-FR" altLang="en-US" dirty="0" err="1"/>
              <a:t>Ví</a:t>
            </a:r>
            <a:r>
              <a:rPr lang="fr-FR" altLang="en-US" dirty="0"/>
              <a:t> </a:t>
            </a:r>
            <a:r>
              <a:rPr lang="fr-FR" altLang="en-US" dirty="0" err="1"/>
              <a:t>dụ</a:t>
            </a:r>
            <a:r>
              <a:rPr lang="fr-FR" altLang="en-US" dirty="0"/>
              <a:t>: </a:t>
            </a:r>
            <a:r>
              <a:rPr lang="fr-FR" altLang="en-US" dirty="0" err="1"/>
              <a:t>tinh</a:t>
            </a:r>
            <a:r>
              <a:rPr lang="fr-FR" altLang="en-US" dirty="0"/>
              <a:t> </a:t>
            </a:r>
            <a:r>
              <a:rPr lang="fr-FR" altLang="en-US" dirty="0" err="1"/>
              <a:t>chỉnh</a:t>
            </a:r>
            <a:r>
              <a:rPr lang="fr-FR" altLang="en-US" dirty="0"/>
              <a:t> </a:t>
            </a:r>
            <a:r>
              <a:rPr lang="fr-FR" altLang="en-US" dirty="0" err="1"/>
              <a:t>như</a:t>
            </a:r>
            <a:r>
              <a:rPr lang="fr-FR" altLang="en-US" dirty="0"/>
              <a:t> </a:t>
            </a:r>
            <a:r>
              <a:rPr lang="fr-FR" altLang="en-US" dirty="0" err="1"/>
              <a:t>thế</a:t>
            </a:r>
            <a:r>
              <a:rPr lang="fr-FR" altLang="en-US" dirty="0"/>
              <a:t> </a:t>
            </a:r>
            <a:r>
              <a:rPr lang="fr-FR" altLang="en-US" dirty="0" err="1"/>
              <a:t>nào</a:t>
            </a:r>
            <a:r>
              <a:rPr lang="fr-FR" altLang="en-US" dirty="0"/>
              <a:t> ?</a:t>
            </a:r>
          </a:p>
          <a:p>
            <a:pPr lvl="1"/>
            <a:endParaRPr lang="fr-FR" altLang="en-US" dirty="0"/>
          </a:p>
          <a:p>
            <a:endParaRPr lang="en-US" dirty="0"/>
          </a:p>
        </p:txBody>
      </p:sp>
      <p:sp>
        <p:nvSpPr>
          <p:cNvPr id="5" name="Rectangle 5" descr=" 5">
            <a:extLst>
              <a:ext uri="{FF2B5EF4-FFF2-40B4-BE49-F238E27FC236}">
                <a16:creationId xmlns:a16="http://schemas.microsoft.com/office/drawing/2014/main" xmlns="" id="{AC9FF2FD-C797-4214-AEE7-63DB8D2F6B77}"/>
              </a:ext>
            </a:extLst>
          </p:cNvPr>
          <p:cNvSpPr>
            <a:spLocks noChangeArrowheads="1"/>
          </p:cNvSpPr>
          <p:nvPr/>
        </p:nvSpPr>
        <p:spPr bwMode="auto">
          <a:xfrm>
            <a:off x="2285999" y="2324400"/>
            <a:ext cx="4954250" cy="1754326"/>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en-US" dirty="0" err="1">
                <a:latin typeface="Courier New" panose="02070309020205020404" pitchFamily="49" charset="0"/>
                <a:cs typeface="Courier New" panose="02070309020205020404" pitchFamily="49" charset="0"/>
              </a:rPr>
              <a:t>negativeInputFound</a:t>
            </a:r>
            <a:r>
              <a:rPr lang="fr-FR" altLang="en-US" dirty="0">
                <a:latin typeface="Courier New" panose="02070309020205020404" pitchFamily="49" charset="0"/>
                <a:cs typeface="Courier New" panose="02070309020205020404" pitchFamily="49" charset="0"/>
              </a:rPr>
              <a:t> = False; </a:t>
            </a:r>
          </a:p>
          <a:p>
            <a:pPr eaLnBrk="1" hangingPunct="1"/>
            <a:r>
              <a:rPr lang="fr-FR" altLang="en-US" dirty="0">
                <a:latin typeface="Courier New" panose="02070309020205020404" pitchFamily="49" charset="0"/>
                <a:cs typeface="Courier New" panose="02070309020205020404" pitchFamily="49" charset="0"/>
              </a:rPr>
              <a:t>for ( i = 0; i &lt; </a:t>
            </a:r>
            <a:r>
              <a:rPr lang="fr-FR" altLang="en-US" dirty="0" err="1">
                <a:latin typeface="Courier New" panose="02070309020205020404" pitchFamily="49" charset="0"/>
                <a:cs typeface="Courier New" panose="02070309020205020404" pitchFamily="49" charset="0"/>
              </a:rPr>
              <a:t>iCount</a:t>
            </a:r>
            <a:r>
              <a:rPr lang="fr-FR" altLang="en-US" dirty="0">
                <a:latin typeface="Courier New" panose="02070309020205020404" pitchFamily="49" charset="0"/>
                <a:cs typeface="Courier New" panose="02070309020205020404" pitchFamily="49" charset="0"/>
              </a:rPr>
              <a:t>; i++ ) { </a:t>
            </a:r>
          </a:p>
          <a:p>
            <a:pPr eaLnBrk="1" hangingPunct="1"/>
            <a:r>
              <a:rPr lang="fr-FR" altLang="en-US" dirty="0">
                <a:latin typeface="Courier New" panose="02070309020205020404" pitchFamily="49" charset="0"/>
                <a:cs typeface="Courier New" panose="02070309020205020404" pitchFamily="49" charset="0"/>
              </a:rPr>
              <a:t>	if ( input[ i ] &lt; 0 ) { </a:t>
            </a:r>
          </a:p>
          <a:p>
            <a:pPr eaLnBrk="1" hangingPunct="1"/>
            <a:r>
              <a:rPr lang="fr-FR" altLang="en-US" dirty="0">
                <a:latin typeface="Courier New" panose="02070309020205020404" pitchFamily="49" charset="0"/>
                <a:cs typeface="Courier New" panose="02070309020205020404" pitchFamily="49" charset="0"/>
              </a:rPr>
              <a:t>	    </a:t>
            </a:r>
            <a:r>
              <a:rPr lang="fr-FR" altLang="en-US" dirty="0" err="1">
                <a:latin typeface="Courier New" panose="02070309020205020404" pitchFamily="49" charset="0"/>
                <a:cs typeface="Courier New" panose="02070309020205020404" pitchFamily="49" charset="0"/>
              </a:rPr>
              <a:t>negativeInputFound</a:t>
            </a:r>
            <a:r>
              <a:rPr lang="fr-FR" altLang="en-US" dirty="0">
                <a:latin typeface="Courier New" panose="02070309020205020404" pitchFamily="49" charset="0"/>
                <a:cs typeface="Courier New" panose="02070309020205020404" pitchFamily="49" charset="0"/>
              </a:rPr>
              <a:t> = </a:t>
            </a:r>
            <a:r>
              <a:rPr lang="fr-FR" altLang="en-US" dirty="0" err="1">
                <a:latin typeface="Courier New" panose="02070309020205020404" pitchFamily="49" charset="0"/>
                <a:cs typeface="Courier New" panose="02070309020205020404" pitchFamily="49" charset="0"/>
              </a:rPr>
              <a:t>True</a:t>
            </a:r>
            <a:r>
              <a:rPr lang="fr-FR" altLang="en-US" dirty="0">
                <a:latin typeface="Courier New" panose="02070309020205020404" pitchFamily="49" charset="0"/>
                <a:cs typeface="Courier New" panose="02070309020205020404" pitchFamily="49" charset="0"/>
              </a:rPr>
              <a:t>; </a:t>
            </a:r>
          </a:p>
          <a:p>
            <a:pPr eaLnBrk="1" hangingPunct="1"/>
            <a:r>
              <a:rPr lang="fr-FR" altLang="en-US" dirty="0">
                <a:latin typeface="Courier New" panose="02070309020205020404" pitchFamily="49" charset="0"/>
                <a:cs typeface="Courier New" panose="02070309020205020404" pitchFamily="49" charset="0"/>
              </a:rPr>
              <a:t>   } </a:t>
            </a:r>
          </a:p>
          <a:p>
            <a:pPr eaLnBrk="1" hangingPunct="1"/>
            <a:r>
              <a:rPr lang="fr-FR" altLang="en-US" dirty="0">
                <a:latin typeface="Courier New" panose="02070309020205020404" pitchFamily="49" charset="0"/>
                <a:cs typeface="Courier New" panose="02070309020205020404" pitchFamily="49" charset="0"/>
              </a:rPr>
              <a:t>} </a:t>
            </a:r>
          </a:p>
        </p:txBody>
      </p:sp>
      <p:pic>
        <p:nvPicPr>
          <p:cNvPr id="7" name="Picture 2" descr=" 6">
            <a:extLst>
              <a:ext uri="{FF2B5EF4-FFF2-40B4-BE49-F238E27FC236}">
                <a16:creationId xmlns:a16="http://schemas.microsoft.com/office/drawing/2014/main" xmlns="" id="{2DC3BAE5-DC5D-4A37-A808-21C63F4F16DD}"/>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35856" y="4805375"/>
            <a:ext cx="6872287" cy="1214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descr=" 7">
            <a:extLst>
              <a:ext uri="{FF2B5EF4-FFF2-40B4-BE49-F238E27FC236}">
                <a16:creationId xmlns:a16="http://schemas.microsoft.com/office/drawing/2014/main" xmlns="" id="{6FAC6171-44BA-4FE2-80B7-60B4B993E736}"/>
              </a:ext>
            </a:extLst>
          </p:cNvPr>
          <p:cNvSpPr txBox="1">
            <a:spLocks noChangeArrowheads="1"/>
          </p:cNvSpPr>
          <p:nvPr/>
        </p:nvSpPr>
        <p:spPr bwMode="auto">
          <a:xfrm>
            <a:off x="628650" y="4378351"/>
            <a:ext cx="15049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en-US" dirty="0" err="1"/>
              <a:t>Dùng</a:t>
            </a:r>
            <a:r>
              <a:rPr lang="fr-FR" altLang="en-US" dirty="0"/>
              <a:t> break: </a:t>
            </a:r>
          </a:p>
        </p:txBody>
      </p:sp>
      <p:sp>
        <p:nvSpPr>
          <p:cNvPr id="13" name="Slide Number Placeholder 12" descr=" 13">
            <a:extLst>
              <a:ext uri="{FF2B5EF4-FFF2-40B4-BE49-F238E27FC236}">
                <a16:creationId xmlns:a16="http://schemas.microsoft.com/office/drawing/2014/main" xmlns="" id="{467CC76A-0A1E-4706-A660-7210101A59E0}"/>
              </a:ext>
            </a:extLst>
          </p:cNvPr>
          <p:cNvSpPr>
            <a:spLocks noGrp="1"/>
          </p:cNvSpPr>
          <p:nvPr>
            <p:ph type="sldNum" sz="quarter" idx="12"/>
          </p:nvPr>
        </p:nvSpPr>
        <p:spPr/>
        <p:txBody>
          <a:bodyPr/>
          <a:lstStyle/>
          <a:p>
            <a:r>
              <a:rPr lang="en-US" altLang="zh-CN"/>
              <a:t>52</a:t>
            </a:r>
            <a:endParaRPr lang="zh-CN" altLang="en-US"/>
          </a:p>
        </p:txBody>
      </p:sp>
    </p:spTree>
    <p:extLst>
      <p:ext uri="{BB962C8B-B14F-4D97-AF65-F5344CB8AC3E}">
        <p14:creationId xmlns:p14="http://schemas.microsoft.com/office/powerpoint/2010/main" xmlns="" val="22011817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AD4493-ED4A-4BFC-AF3D-B918C80A7C4E}"/>
              </a:ext>
            </a:extLst>
          </p:cNvPr>
          <p:cNvSpPr>
            <a:spLocks noGrp="1"/>
          </p:cNvSpPr>
          <p:nvPr>
            <p:ph type="title"/>
          </p:nvPr>
        </p:nvSpPr>
        <p:spPr>
          <a:xfrm>
            <a:off x="628650" y="146842"/>
            <a:ext cx="7886700" cy="795267"/>
          </a:xfrm>
        </p:spPr>
        <p:txBody>
          <a:bodyPr>
            <a:normAutofit fontScale="90000"/>
          </a:bodyPr>
          <a:lstStyle/>
          <a:p>
            <a:r>
              <a:rPr lang="en-US" dirty="0"/>
              <a:t>3.2.1. </a:t>
            </a:r>
            <a:r>
              <a:rPr lang="en-US" dirty="0" err="1"/>
              <a:t>Tinh</a:t>
            </a:r>
            <a:r>
              <a:rPr lang="en-US" dirty="0"/>
              <a:t> </a:t>
            </a:r>
            <a:r>
              <a:rPr lang="en-US" dirty="0" err="1"/>
              <a:t>chỉnh</a:t>
            </a:r>
            <a:r>
              <a:rPr lang="en-US" dirty="0"/>
              <a:t> </a:t>
            </a:r>
            <a:r>
              <a:rPr lang="en-US" dirty="0" err="1"/>
              <a:t>các</a:t>
            </a:r>
            <a:r>
              <a:rPr lang="en-US" dirty="0"/>
              <a:t> </a:t>
            </a:r>
            <a:r>
              <a:rPr lang="en-US" dirty="0" err="1"/>
              <a:t>biểu</a:t>
            </a:r>
            <a:r>
              <a:rPr lang="en-US" dirty="0"/>
              <a:t> </a:t>
            </a:r>
            <a:r>
              <a:rPr lang="en-US" dirty="0" err="1"/>
              <a:t>thức</a:t>
            </a:r>
            <a:r>
              <a:rPr lang="en-US" dirty="0"/>
              <a:t> logic</a:t>
            </a:r>
          </a:p>
        </p:txBody>
      </p:sp>
      <p:sp>
        <p:nvSpPr>
          <p:cNvPr id="3" name="Text Placeholder 2">
            <a:extLst>
              <a:ext uri="{FF2B5EF4-FFF2-40B4-BE49-F238E27FC236}">
                <a16:creationId xmlns:a16="http://schemas.microsoft.com/office/drawing/2014/main" xmlns="" id="{1FBEDD5E-9774-4914-9EE9-D1CF6EDBEF10}"/>
              </a:ext>
            </a:extLst>
          </p:cNvPr>
          <p:cNvSpPr>
            <a:spLocks noGrp="1"/>
          </p:cNvSpPr>
          <p:nvPr>
            <p:ph idx="1"/>
          </p:nvPr>
        </p:nvSpPr>
        <p:spPr>
          <a:xfrm>
            <a:off x="628650" y="1094509"/>
            <a:ext cx="7886700" cy="4982442"/>
          </a:xfrm>
        </p:spPr>
        <p:txBody>
          <a:bodyPr/>
          <a:lstStyle/>
          <a:p>
            <a:r>
              <a:rPr lang="fr-FR" altLang="en-US" dirty="0" err="1"/>
              <a:t>Sắp</a:t>
            </a:r>
            <a:r>
              <a:rPr lang="fr-FR" altLang="en-US" dirty="0"/>
              <a:t> </a:t>
            </a:r>
            <a:r>
              <a:rPr lang="fr-FR" altLang="en-US" dirty="0" err="1"/>
              <a:t>xếp</a:t>
            </a:r>
            <a:r>
              <a:rPr lang="fr-FR" altLang="en-US" dirty="0"/>
              <a:t> </a:t>
            </a:r>
            <a:r>
              <a:rPr lang="fr-FR" altLang="en-US" dirty="0" err="1"/>
              <a:t>thứ</a:t>
            </a:r>
            <a:r>
              <a:rPr lang="fr-FR" altLang="en-US" dirty="0"/>
              <a:t> </a:t>
            </a:r>
            <a:r>
              <a:rPr lang="fr-FR" altLang="en-US" dirty="0" err="1"/>
              <a:t>tự</a:t>
            </a:r>
            <a:r>
              <a:rPr lang="fr-FR" altLang="en-US" dirty="0"/>
              <a:t> </a:t>
            </a:r>
            <a:r>
              <a:rPr lang="fr-FR" altLang="en-US" dirty="0" err="1"/>
              <a:t>các</a:t>
            </a:r>
            <a:r>
              <a:rPr lang="fr-FR" altLang="en-US" dirty="0"/>
              <a:t> </a:t>
            </a:r>
            <a:r>
              <a:rPr lang="fr-FR" altLang="en-US" dirty="0" err="1"/>
              <a:t>phép</a:t>
            </a:r>
            <a:r>
              <a:rPr lang="fr-FR" altLang="en-US" dirty="0"/>
              <a:t> </a:t>
            </a:r>
            <a:r>
              <a:rPr lang="fr-FR" altLang="en-US" dirty="0" err="1"/>
              <a:t>kiểm</a:t>
            </a:r>
            <a:r>
              <a:rPr lang="fr-FR" altLang="en-US" dirty="0"/>
              <a:t> tra </a:t>
            </a:r>
            <a:r>
              <a:rPr lang="fr-FR" altLang="en-US" dirty="0" err="1"/>
              <a:t>theo</a:t>
            </a:r>
            <a:r>
              <a:rPr lang="fr-FR" altLang="en-US" dirty="0"/>
              <a:t> </a:t>
            </a:r>
            <a:r>
              <a:rPr lang="fr-FR" altLang="en-US" dirty="0" err="1"/>
              <a:t>tần</a:t>
            </a:r>
            <a:r>
              <a:rPr lang="fr-FR" altLang="en-US" dirty="0"/>
              <a:t> </a:t>
            </a:r>
            <a:r>
              <a:rPr lang="fr-FR" altLang="en-US" dirty="0" err="1"/>
              <a:t>suất</a:t>
            </a:r>
            <a:r>
              <a:rPr lang="fr-FR" altLang="en-US" dirty="0"/>
              <a:t> </a:t>
            </a:r>
            <a:r>
              <a:rPr lang="fr-FR" altLang="en-US" dirty="0" err="1"/>
              <a:t>xảy</a:t>
            </a:r>
            <a:r>
              <a:rPr lang="fr-FR" altLang="en-US" dirty="0"/>
              <a:t> ra </a:t>
            </a:r>
            <a:r>
              <a:rPr lang="fr-FR" altLang="en-US" dirty="0" err="1"/>
              <a:t>kết</a:t>
            </a:r>
            <a:r>
              <a:rPr lang="fr-FR" altLang="en-US" dirty="0"/>
              <a:t> </a:t>
            </a:r>
            <a:r>
              <a:rPr lang="fr-FR" altLang="en-US" dirty="0" err="1"/>
              <a:t>quả</a:t>
            </a:r>
            <a:r>
              <a:rPr lang="fr-FR" altLang="en-US" dirty="0"/>
              <a:t> </a:t>
            </a:r>
            <a:r>
              <a:rPr lang="fr-FR" altLang="en-US" dirty="0" err="1"/>
              <a:t>đúng</a:t>
            </a:r>
            <a:endParaRPr lang="fr-FR" altLang="en-US" dirty="0"/>
          </a:p>
          <a:p>
            <a:pPr lvl="1"/>
            <a:r>
              <a:rPr lang="fr-FR" altLang="en-US" dirty="0"/>
              <a:t>Initial code</a:t>
            </a:r>
          </a:p>
          <a:p>
            <a:endParaRPr lang="en-US" dirty="0"/>
          </a:p>
        </p:txBody>
      </p:sp>
      <p:sp>
        <p:nvSpPr>
          <p:cNvPr id="5" name="TextBox 3">
            <a:extLst>
              <a:ext uri="{FF2B5EF4-FFF2-40B4-BE49-F238E27FC236}">
                <a16:creationId xmlns:a16="http://schemas.microsoft.com/office/drawing/2014/main" xmlns="" id="{0D967271-7C95-43C6-8C5D-A4835B758E0A}"/>
              </a:ext>
            </a:extLst>
          </p:cNvPr>
          <p:cNvSpPr txBox="1">
            <a:spLocks noChangeArrowheads="1"/>
          </p:cNvSpPr>
          <p:nvPr/>
        </p:nvSpPr>
        <p:spPr bwMode="auto">
          <a:xfrm>
            <a:off x="1785938" y="2347913"/>
            <a:ext cx="6143625" cy="3937000"/>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en-US" dirty="0">
                <a:latin typeface="Courier New" panose="02070309020205020404" pitchFamily="49" charset="0"/>
                <a:cs typeface="Courier New" panose="02070309020205020404" pitchFamily="49" charset="0"/>
              </a:rPr>
              <a:t>Select </a:t>
            </a:r>
            <a:r>
              <a:rPr lang="fr-FR" altLang="en-US" dirty="0" err="1">
                <a:latin typeface="Courier New" panose="02070309020205020404" pitchFamily="49" charset="0"/>
                <a:cs typeface="Courier New" panose="02070309020205020404" pitchFamily="49" charset="0"/>
              </a:rPr>
              <a:t>inputCharacter</a:t>
            </a:r>
            <a:r>
              <a:rPr lang="fr-FR" altLang="en-US" dirty="0">
                <a:latin typeface="Courier New" panose="02070309020205020404" pitchFamily="49" charset="0"/>
                <a:cs typeface="Courier New" panose="02070309020205020404" pitchFamily="49" charset="0"/>
              </a:rPr>
              <a:t> </a:t>
            </a:r>
          </a:p>
          <a:p>
            <a:pPr lvl="1" eaLnBrk="1" hangingPunct="1"/>
            <a:r>
              <a:rPr lang="fr-FR" altLang="en-US" dirty="0">
                <a:latin typeface="Courier New" panose="02070309020205020404" pitchFamily="49" charset="0"/>
                <a:cs typeface="Courier New" panose="02070309020205020404" pitchFamily="49" charset="0"/>
              </a:rPr>
              <a:t>Case "+", "=" </a:t>
            </a:r>
          </a:p>
          <a:p>
            <a:pPr lvl="1" eaLnBrk="1" hangingPunct="1"/>
            <a:r>
              <a:rPr lang="fr-FR" altLang="en-US" dirty="0">
                <a:latin typeface="Courier New" panose="02070309020205020404" pitchFamily="49" charset="0"/>
                <a:cs typeface="Courier New" panose="02070309020205020404" pitchFamily="49" charset="0"/>
              </a:rPr>
              <a:t>	</a:t>
            </a:r>
            <a:r>
              <a:rPr lang="fr-FR" altLang="en-US" dirty="0" err="1">
                <a:latin typeface="Courier New" panose="02070309020205020404" pitchFamily="49" charset="0"/>
                <a:cs typeface="Courier New" panose="02070309020205020404" pitchFamily="49" charset="0"/>
              </a:rPr>
              <a:t>ProcessMathSymbol</a:t>
            </a:r>
            <a:r>
              <a:rPr lang="fr-FR" altLang="en-US" dirty="0">
                <a:latin typeface="Courier New" panose="02070309020205020404" pitchFamily="49" charset="0"/>
                <a:cs typeface="Courier New" panose="02070309020205020404" pitchFamily="49" charset="0"/>
              </a:rPr>
              <a:t>( </a:t>
            </a:r>
            <a:r>
              <a:rPr lang="fr-FR" altLang="en-US" dirty="0" err="1">
                <a:latin typeface="Courier New" panose="02070309020205020404" pitchFamily="49" charset="0"/>
                <a:cs typeface="Courier New" panose="02070309020205020404" pitchFamily="49" charset="0"/>
              </a:rPr>
              <a:t>inputCharacter</a:t>
            </a:r>
            <a:r>
              <a:rPr lang="fr-FR" altLang="en-US" dirty="0">
                <a:latin typeface="Courier New" panose="02070309020205020404" pitchFamily="49" charset="0"/>
                <a:cs typeface="Courier New" panose="02070309020205020404" pitchFamily="49" charset="0"/>
              </a:rPr>
              <a:t> ) </a:t>
            </a:r>
          </a:p>
          <a:p>
            <a:pPr lvl="1" eaLnBrk="1" hangingPunct="1"/>
            <a:r>
              <a:rPr lang="fr-FR" altLang="en-US" dirty="0">
                <a:latin typeface="Courier New" panose="02070309020205020404" pitchFamily="49" charset="0"/>
                <a:cs typeface="Courier New" panose="02070309020205020404" pitchFamily="49" charset="0"/>
              </a:rPr>
              <a:t>Case "0" To "9" </a:t>
            </a:r>
          </a:p>
          <a:p>
            <a:pPr lvl="1" eaLnBrk="1" hangingPunct="1"/>
            <a:r>
              <a:rPr lang="fr-FR" altLang="en-US" dirty="0">
                <a:latin typeface="Courier New" panose="02070309020205020404" pitchFamily="49" charset="0"/>
                <a:cs typeface="Courier New" panose="02070309020205020404" pitchFamily="49" charset="0"/>
              </a:rPr>
              <a:t>	</a:t>
            </a:r>
            <a:r>
              <a:rPr lang="fr-FR" altLang="en-US" dirty="0" err="1">
                <a:latin typeface="Courier New" panose="02070309020205020404" pitchFamily="49" charset="0"/>
                <a:cs typeface="Courier New" panose="02070309020205020404" pitchFamily="49" charset="0"/>
              </a:rPr>
              <a:t>ProcessDigit</a:t>
            </a:r>
            <a:r>
              <a:rPr lang="fr-FR" altLang="en-US" dirty="0">
                <a:latin typeface="Courier New" panose="02070309020205020404" pitchFamily="49" charset="0"/>
                <a:cs typeface="Courier New" panose="02070309020205020404" pitchFamily="49" charset="0"/>
              </a:rPr>
              <a:t>( </a:t>
            </a:r>
            <a:r>
              <a:rPr lang="fr-FR" altLang="en-US" dirty="0" err="1">
                <a:latin typeface="Courier New" panose="02070309020205020404" pitchFamily="49" charset="0"/>
                <a:cs typeface="Courier New" panose="02070309020205020404" pitchFamily="49" charset="0"/>
              </a:rPr>
              <a:t>inputCharacter</a:t>
            </a:r>
            <a:r>
              <a:rPr lang="fr-FR" altLang="en-US" dirty="0">
                <a:latin typeface="Courier New" panose="02070309020205020404" pitchFamily="49" charset="0"/>
                <a:cs typeface="Courier New" panose="02070309020205020404" pitchFamily="49" charset="0"/>
              </a:rPr>
              <a:t> ) </a:t>
            </a:r>
          </a:p>
          <a:p>
            <a:pPr lvl="1" eaLnBrk="1" hangingPunct="1"/>
            <a:r>
              <a:rPr lang="fr-FR" altLang="en-US" dirty="0">
                <a:latin typeface="Courier New" panose="02070309020205020404" pitchFamily="49" charset="0"/>
                <a:cs typeface="Courier New" panose="02070309020205020404" pitchFamily="49" charset="0"/>
              </a:rPr>
              <a:t>Case ",", ".", ":", ";", "!", "?" </a:t>
            </a:r>
          </a:p>
          <a:p>
            <a:pPr lvl="1" eaLnBrk="1" hangingPunct="1"/>
            <a:r>
              <a:rPr lang="fr-FR" altLang="en-US" dirty="0">
                <a:latin typeface="Courier New" panose="02070309020205020404" pitchFamily="49" charset="0"/>
                <a:cs typeface="Courier New" panose="02070309020205020404" pitchFamily="49" charset="0"/>
              </a:rPr>
              <a:t>	</a:t>
            </a:r>
            <a:r>
              <a:rPr lang="fr-FR" altLang="en-US" dirty="0" err="1">
                <a:latin typeface="Courier New" panose="02070309020205020404" pitchFamily="49" charset="0"/>
                <a:cs typeface="Courier New" panose="02070309020205020404" pitchFamily="49" charset="0"/>
              </a:rPr>
              <a:t>ProcessPunctuation</a:t>
            </a:r>
            <a:r>
              <a:rPr lang="fr-FR" altLang="en-US" dirty="0">
                <a:latin typeface="Courier New" panose="02070309020205020404" pitchFamily="49" charset="0"/>
                <a:cs typeface="Courier New" panose="02070309020205020404" pitchFamily="49" charset="0"/>
              </a:rPr>
              <a:t>( </a:t>
            </a:r>
            <a:r>
              <a:rPr lang="fr-FR" altLang="en-US" dirty="0" err="1">
                <a:latin typeface="Courier New" panose="02070309020205020404" pitchFamily="49" charset="0"/>
                <a:cs typeface="Courier New" panose="02070309020205020404" pitchFamily="49" charset="0"/>
              </a:rPr>
              <a:t>inputCharacter</a:t>
            </a:r>
            <a:r>
              <a:rPr lang="fr-FR" altLang="en-US" dirty="0">
                <a:latin typeface="Courier New" panose="02070309020205020404" pitchFamily="49" charset="0"/>
                <a:cs typeface="Courier New" panose="02070309020205020404" pitchFamily="49" charset="0"/>
              </a:rPr>
              <a:t> ) </a:t>
            </a:r>
          </a:p>
          <a:p>
            <a:pPr lvl="1" eaLnBrk="1" hangingPunct="1"/>
            <a:r>
              <a:rPr lang="fr-FR" altLang="en-US" dirty="0">
                <a:latin typeface="Courier New" panose="02070309020205020404" pitchFamily="49" charset="0"/>
                <a:cs typeface="Courier New" panose="02070309020205020404" pitchFamily="49" charset="0"/>
              </a:rPr>
              <a:t>Case " " </a:t>
            </a:r>
          </a:p>
          <a:p>
            <a:pPr lvl="1" eaLnBrk="1" hangingPunct="1"/>
            <a:r>
              <a:rPr lang="fr-FR" altLang="en-US" dirty="0">
                <a:latin typeface="Courier New" panose="02070309020205020404" pitchFamily="49" charset="0"/>
                <a:cs typeface="Courier New" panose="02070309020205020404" pitchFamily="49" charset="0"/>
              </a:rPr>
              <a:t>	</a:t>
            </a:r>
            <a:r>
              <a:rPr lang="fr-FR" altLang="en-US" dirty="0" err="1">
                <a:latin typeface="Courier New" panose="02070309020205020404" pitchFamily="49" charset="0"/>
                <a:cs typeface="Courier New" panose="02070309020205020404" pitchFamily="49" charset="0"/>
              </a:rPr>
              <a:t>ProcessSpace</a:t>
            </a:r>
            <a:r>
              <a:rPr lang="fr-FR" altLang="en-US" dirty="0">
                <a:latin typeface="Courier New" panose="02070309020205020404" pitchFamily="49" charset="0"/>
                <a:cs typeface="Courier New" panose="02070309020205020404" pitchFamily="49" charset="0"/>
              </a:rPr>
              <a:t>( </a:t>
            </a:r>
            <a:r>
              <a:rPr lang="fr-FR" altLang="en-US" dirty="0" err="1">
                <a:latin typeface="Courier New" panose="02070309020205020404" pitchFamily="49" charset="0"/>
                <a:cs typeface="Courier New" panose="02070309020205020404" pitchFamily="49" charset="0"/>
              </a:rPr>
              <a:t>inputCharacter</a:t>
            </a:r>
            <a:r>
              <a:rPr lang="fr-FR" altLang="en-US" dirty="0">
                <a:latin typeface="Courier New" panose="02070309020205020404" pitchFamily="49" charset="0"/>
                <a:cs typeface="Courier New" panose="02070309020205020404" pitchFamily="49" charset="0"/>
              </a:rPr>
              <a:t> ) </a:t>
            </a:r>
          </a:p>
          <a:p>
            <a:pPr lvl="1" eaLnBrk="1" hangingPunct="1"/>
            <a:r>
              <a:rPr lang="fr-FR" altLang="en-US" dirty="0">
                <a:latin typeface="Courier New" panose="02070309020205020404" pitchFamily="49" charset="0"/>
                <a:cs typeface="Courier New" panose="02070309020205020404" pitchFamily="49" charset="0"/>
              </a:rPr>
              <a:t>Case "A" To "Z", "a" To "z" </a:t>
            </a:r>
          </a:p>
          <a:p>
            <a:pPr lvl="1" eaLnBrk="1" hangingPunct="1"/>
            <a:r>
              <a:rPr lang="fr-FR" altLang="en-US" dirty="0">
                <a:latin typeface="Courier New" panose="02070309020205020404" pitchFamily="49" charset="0"/>
                <a:cs typeface="Courier New" panose="02070309020205020404" pitchFamily="49" charset="0"/>
              </a:rPr>
              <a:t>	</a:t>
            </a:r>
            <a:r>
              <a:rPr lang="fr-FR" altLang="en-US" dirty="0" err="1">
                <a:latin typeface="Courier New" panose="02070309020205020404" pitchFamily="49" charset="0"/>
                <a:cs typeface="Courier New" panose="02070309020205020404" pitchFamily="49" charset="0"/>
              </a:rPr>
              <a:t>ProcessAlpha</a:t>
            </a:r>
            <a:r>
              <a:rPr lang="fr-FR" altLang="en-US" dirty="0">
                <a:latin typeface="Courier New" panose="02070309020205020404" pitchFamily="49" charset="0"/>
                <a:cs typeface="Courier New" panose="02070309020205020404" pitchFamily="49" charset="0"/>
              </a:rPr>
              <a:t>( </a:t>
            </a:r>
            <a:r>
              <a:rPr lang="fr-FR" altLang="en-US" dirty="0" err="1">
                <a:latin typeface="Courier New" panose="02070309020205020404" pitchFamily="49" charset="0"/>
                <a:cs typeface="Courier New" panose="02070309020205020404" pitchFamily="49" charset="0"/>
              </a:rPr>
              <a:t>inputCharacter</a:t>
            </a:r>
            <a:r>
              <a:rPr lang="fr-FR" altLang="en-US" dirty="0">
                <a:latin typeface="Courier New" panose="02070309020205020404" pitchFamily="49" charset="0"/>
                <a:cs typeface="Courier New" panose="02070309020205020404" pitchFamily="49" charset="0"/>
              </a:rPr>
              <a:t> ) </a:t>
            </a:r>
          </a:p>
          <a:p>
            <a:pPr lvl="1" eaLnBrk="1" hangingPunct="1"/>
            <a:r>
              <a:rPr lang="fr-FR" altLang="en-US" dirty="0">
                <a:latin typeface="Courier New" panose="02070309020205020404" pitchFamily="49" charset="0"/>
                <a:cs typeface="Courier New" panose="02070309020205020404" pitchFamily="49" charset="0"/>
              </a:rPr>
              <a:t>Case </a:t>
            </a:r>
            <a:r>
              <a:rPr lang="fr-FR" altLang="en-US" dirty="0" err="1">
                <a:latin typeface="Courier New" panose="02070309020205020404" pitchFamily="49" charset="0"/>
                <a:cs typeface="Courier New" panose="02070309020205020404" pitchFamily="49" charset="0"/>
              </a:rPr>
              <a:t>Else</a:t>
            </a:r>
            <a:r>
              <a:rPr lang="fr-FR" altLang="en-US" dirty="0">
                <a:latin typeface="Courier New" panose="02070309020205020404" pitchFamily="49" charset="0"/>
                <a:cs typeface="Courier New" panose="02070309020205020404" pitchFamily="49" charset="0"/>
              </a:rPr>
              <a:t> </a:t>
            </a:r>
          </a:p>
          <a:p>
            <a:pPr lvl="1" eaLnBrk="1" hangingPunct="1"/>
            <a:r>
              <a:rPr lang="fr-FR" altLang="en-US" dirty="0">
                <a:latin typeface="Courier New" panose="02070309020205020404" pitchFamily="49" charset="0"/>
                <a:cs typeface="Courier New" panose="02070309020205020404" pitchFamily="49" charset="0"/>
              </a:rPr>
              <a:t>	</a:t>
            </a:r>
            <a:r>
              <a:rPr lang="fr-FR" altLang="en-US" dirty="0" err="1">
                <a:latin typeface="Courier New" panose="02070309020205020404" pitchFamily="49" charset="0"/>
                <a:cs typeface="Courier New" panose="02070309020205020404" pitchFamily="49" charset="0"/>
              </a:rPr>
              <a:t>ProcessError</a:t>
            </a:r>
            <a:r>
              <a:rPr lang="fr-FR" altLang="en-US" dirty="0">
                <a:latin typeface="Courier New" panose="02070309020205020404" pitchFamily="49" charset="0"/>
                <a:cs typeface="Courier New" panose="02070309020205020404" pitchFamily="49" charset="0"/>
              </a:rPr>
              <a:t>( </a:t>
            </a:r>
            <a:r>
              <a:rPr lang="fr-FR" altLang="en-US" dirty="0" err="1">
                <a:latin typeface="Courier New" panose="02070309020205020404" pitchFamily="49" charset="0"/>
                <a:cs typeface="Courier New" panose="02070309020205020404" pitchFamily="49" charset="0"/>
              </a:rPr>
              <a:t>inputCharacter</a:t>
            </a:r>
            <a:r>
              <a:rPr lang="fr-FR" altLang="en-US" dirty="0">
                <a:latin typeface="Courier New" panose="02070309020205020404" pitchFamily="49" charset="0"/>
                <a:cs typeface="Courier New" panose="02070309020205020404" pitchFamily="49" charset="0"/>
              </a:rPr>
              <a:t> ) </a:t>
            </a:r>
          </a:p>
          <a:p>
            <a:pPr eaLnBrk="1" hangingPunct="1"/>
            <a:r>
              <a:rPr lang="fr-FR" altLang="en-US" dirty="0">
                <a:latin typeface="Courier New" panose="02070309020205020404" pitchFamily="49" charset="0"/>
                <a:cs typeface="Courier New" panose="02070309020205020404" pitchFamily="49" charset="0"/>
              </a:rPr>
              <a:t>End Select </a:t>
            </a:r>
          </a:p>
        </p:txBody>
      </p:sp>
      <p:sp>
        <p:nvSpPr>
          <p:cNvPr id="11" name="Slide Number Placeholder 10">
            <a:extLst>
              <a:ext uri="{FF2B5EF4-FFF2-40B4-BE49-F238E27FC236}">
                <a16:creationId xmlns:a16="http://schemas.microsoft.com/office/drawing/2014/main" xmlns="" id="{5C0AA671-6F61-4982-B06B-26A155708FEE}"/>
              </a:ext>
            </a:extLst>
          </p:cNvPr>
          <p:cNvSpPr>
            <a:spLocks noGrp="1"/>
          </p:cNvSpPr>
          <p:nvPr>
            <p:ph type="sldNum" sz="quarter" idx="12"/>
          </p:nvPr>
        </p:nvSpPr>
        <p:spPr/>
        <p:txBody>
          <a:bodyPr/>
          <a:lstStyle/>
          <a:p>
            <a:r>
              <a:rPr lang="en-US" altLang="zh-CN"/>
              <a:t>53</a:t>
            </a:r>
            <a:endParaRPr lang="zh-CN" altLang="en-US"/>
          </a:p>
        </p:txBody>
      </p:sp>
    </p:spTree>
    <p:extLst>
      <p:ext uri="{BB962C8B-B14F-4D97-AF65-F5344CB8AC3E}">
        <p14:creationId xmlns:p14="http://schemas.microsoft.com/office/powerpoint/2010/main" xmlns="" val="15612207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a:extLst>
              <a:ext uri="{FF2B5EF4-FFF2-40B4-BE49-F238E27FC236}">
                <a16:creationId xmlns:a16="http://schemas.microsoft.com/office/drawing/2014/main" xmlns="" id="{1EB7D2DE-1F94-47AD-B79C-3AB54332C9DE}"/>
              </a:ext>
            </a:extLst>
          </p:cNvPr>
          <p:cNvSpPr>
            <a:spLocks noGrp="1"/>
          </p:cNvSpPr>
          <p:nvPr>
            <p:ph type="title"/>
          </p:nvPr>
        </p:nvSpPr>
        <p:spPr>
          <a:xfrm>
            <a:off x="628650" y="146842"/>
            <a:ext cx="7886700" cy="795267"/>
          </a:xfrm>
        </p:spPr>
        <p:txBody>
          <a:bodyPr>
            <a:normAutofit fontScale="90000"/>
          </a:bodyPr>
          <a:lstStyle/>
          <a:p>
            <a:r>
              <a:rPr lang="en-US" dirty="0"/>
              <a:t>3.2.1. </a:t>
            </a:r>
            <a:r>
              <a:rPr lang="en-US" dirty="0" err="1"/>
              <a:t>Tinh</a:t>
            </a:r>
            <a:r>
              <a:rPr lang="en-US" dirty="0"/>
              <a:t> </a:t>
            </a:r>
            <a:r>
              <a:rPr lang="en-US" dirty="0" err="1"/>
              <a:t>chỉnh</a:t>
            </a:r>
            <a:r>
              <a:rPr lang="en-US" dirty="0"/>
              <a:t> </a:t>
            </a:r>
            <a:r>
              <a:rPr lang="en-US" dirty="0" err="1"/>
              <a:t>các</a:t>
            </a:r>
            <a:r>
              <a:rPr lang="en-US" dirty="0"/>
              <a:t> </a:t>
            </a:r>
            <a:r>
              <a:rPr lang="en-US" dirty="0" err="1"/>
              <a:t>biểu</a:t>
            </a:r>
            <a:r>
              <a:rPr lang="en-US" dirty="0"/>
              <a:t> </a:t>
            </a:r>
            <a:r>
              <a:rPr lang="en-US" dirty="0" err="1"/>
              <a:t>thức</a:t>
            </a:r>
            <a:r>
              <a:rPr lang="en-US" dirty="0"/>
              <a:t> logic</a:t>
            </a:r>
          </a:p>
        </p:txBody>
      </p:sp>
      <p:sp>
        <p:nvSpPr>
          <p:cNvPr id="10" name="Content Placeholder 9" descr=" 10">
            <a:extLst>
              <a:ext uri="{FF2B5EF4-FFF2-40B4-BE49-F238E27FC236}">
                <a16:creationId xmlns:a16="http://schemas.microsoft.com/office/drawing/2014/main" xmlns="" id="{503A45D2-BEEC-47FB-AA7C-F44C23AD9190}"/>
              </a:ext>
            </a:extLst>
          </p:cNvPr>
          <p:cNvSpPr>
            <a:spLocks noGrp="1"/>
          </p:cNvSpPr>
          <p:nvPr>
            <p:ph idx="1"/>
          </p:nvPr>
        </p:nvSpPr>
        <p:spPr/>
        <p:txBody>
          <a:bodyPr/>
          <a:lstStyle/>
          <a:p>
            <a:endParaRPr lang="en-US" dirty="0"/>
          </a:p>
        </p:txBody>
      </p:sp>
      <p:sp>
        <p:nvSpPr>
          <p:cNvPr id="5" name="TextBox 3" descr=" 5">
            <a:extLst>
              <a:ext uri="{FF2B5EF4-FFF2-40B4-BE49-F238E27FC236}">
                <a16:creationId xmlns:a16="http://schemas.microsoft.com/office/drawing/2014/main" xmlns="" id="{8ED1AD83-249D-4FE5-A24D-392382AD8E7B}"/>
              </a:ext>
            </a:extLst>
          </p:cNvPr>
          <p:cNvSpPr txBox="1">
            <a:spLocks noChangeArrowheads="1"/>
          </p:cNvSpPr>
          <p:nvPr/>
        </p:nvSpPr>
        <p:spPr bwMode="auto">
          <a:xfrm>
            <a:off x="1098685" y="974787"/>
            <a:ext cx="6700293" cy="3970318"/>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en-US" dirty="0">
                <a:latin typeface="Courier New" panose="02070309020205020404" pitchFamily="49" charset="0"/>
                <a:cs typeface="Courier New" panose="02070309020205020404" pitchFamily="49" charset="0"/>
              </a:rPr>
              <a:t>Select </a:t>
            </a:r>
            <a:r>
              <a:rPr lang="fr-FR" altLang="en-US" dirty="0" err="1">
                <a:latin typeface="Courier New" panose="02070309020205020404" pitchFamily="49" charset="0"/>
                <a:cs typeface="Courier New" panose="02070309020205020404" pitchFamily="49" charset="0"/>
              </a:rPr>
              <a:t>inputCharacter</a:t>
            </a:r>
            <a:r>
              <a:rPr lang="fr-FR" altLang="en-US" dirty="0">
                <a:latin typeface="Courier New" panose="02070309020205020404" pitchFamily="49" charset="0"/>
                <a:cs typeface="Courier New" panose="02070309020205020404" pitchFamily="49" charset="0"/>
              </a:rPr>
              <a:t> </a:t>
            </a:r>
          </a:p>
          <a:p>
            <a:pPr lvl="1" eaLnBrk="1" hangingPunct="1"/>
            <a:r>
              <a:rPr lang="fr-FR" altLang="en-US" dirty="0">
                <a:latin typeface="Courier New" panose="02070309020205020404" pitchFamily="49" charset="0"/>
                <a:cs typeface="Courier New" panose="02070309020205020404" pitchFamily="49" charset="0"/>
              </a:rPr>
              <a:t>Case "A" To "Z", "a" To "z" </a:t>
            </a:r>
          </a:p>
          <a:p>
            <a:pPr lvl="1" eaLnBrk="1" hangingPunct="1"/>
            <a:r>
              <a:rPr lang="fr-FR" altLang="en-US" dirty="0">
                <a:latin typeface="Courier New" panose="02070309020205020404" pitchFamily="49" charset="0"/>
                <a:cs typeface="Courier New" panose="02070309020205020404" pitchFamily="49" charset="0"/>
              </a:rPr>
              <a:t>	</a:t>
            </a:r>
            <a:r>
              <a:rPr lang="fr-FR" altLang="en-US" dirty="0" err="1">
                <a:latin typeface="Courier New" panose="02070309020205020404" pitchFamily="49" charset="0"/>
                <a:cs typeface="Courier New" panose="02070309020205020404" pitchFamily="49" charset="0"/>
              </a:rPr>
              <a:t>ProcessAlpha</a:t>
            </a:r>
            <a:r>
              <a:rPr lang="fr-FR" altLang="en-US" dirty="0">
                <a:latin typeface="Courier New" panose="02070309020205020404" pitchFamily="49" charset="0"/>
                <a:cs typeface="Courier New" panose="02070309020205020404" pitchFamily="49" charset="0"/>
              </a:rPr>
              <a:t>( </a:t>
            </a:r>
            <a:r>
              <a:rPr lang="fr-FR" altLang="en-US" dirty="0" err="1">
                <a:latin typeface="Courier New" panose="02070309020205020404" pitchFamily="49" charset="0"/>
                <a:cs typeface="Courier New" panose="02070309020205020404" pitchFamily="49" charset="0"/>
              </a:rPr>
              <a:t>inputCharacter</a:t>
            </a:r>
            <a:r>
              <a:rPr lang="fr-FR" altLang="en-US" dirty="0">
                <a:latin typeface="Courier New" panose="02070309020205020404" pitchFamily="49" charset="0"/>
                <a:cs typeface="Courier New" panose="02070309020205020404" pitchFamily="49" charset="0"/>
              </a:rPr>
              <a:t> ) </a:t>
            </a:r>
          </a:p>
          <a:p>
            <a:pPr lvl="1" eaLnBrk="1" hangingPunct="1"/>
            <a:r>
              <a:rPr lang="fr-FR" altLang="en-US" dirty="0">
                <a:latin typeface="Courier New" panose="02070309020205020404" pitchFamily="49" charset="0"/>
                <a:cs typeface="Courier New" panose="02070309020205020404" pitchFamily="49" charset="0"/>
              </a:rPr>
              <a:t>Case " " </a:t>
            </a:r>
          </a:p>
          <a:p>
            <a:pPr lvl="1" eaLnBrk="1" hangingPunct="1"/>
            <a:r>
              <a:rPr lang="fr-FR" altLang="en-US" dirty="0">
                <a:latin typeface="Courier New" panose="02070309020205020404" pitchFamily="49" charset="0"/>
                <a:cs typeface="Courier New" panose="02070309020205020404" pitchFamily="49" charset="0"/>
              </a:rPr>
              <a:t>	</a:t>
            </a:r>
            <a:r>
              <a:rPr lang="fr-FR" altLang="en-US" dirty="0" err="1">
                <a:latin typeface="Courier New" panose="02070309020205020404" pitchFamily="49" charset="0"/>
                <a:cs typeface="Courier New" panose="02070309020205020404" pitchFamily="49" charset="0"/>
              </a:rPr>
              <a:t>ProcessSpace</a:t>
            </a:r>
            <a:r>
              <a:rPr lang="fr-FR" altLang="en-US" dirty="0">
                <a:latin typeface="Courier New" panose="02070309020205020404" pitchFamily="49" charset="0"/>
                <a:cs typeface="Courier New" panose="02070309020205020404" pitchFamily="49" charset="0"/>
              </a:rPr>
              <a:t>( </a:t>
            </a:r>
            <a:r>
              <a:rPr lang="fr-FR" altLang="en-US" dirty="0" err="1">
                <a:latin typeface="Courier New" panose="02070309020205020404" pitchFamily="49" charset="0"/>
                <a:cs typeface="Courier New" panose="02070309020205020404" pitchFamily="49" charset="0"/>
              </a:rPr>
              <a:t>inputCharacter</a:t>
            </a:r>
            <a:r>
              <a:rPr lang="fr-FR" altLang="en-US" dirty="0">
                <a:latin typeface="Courier New" panose="02070309020205020404" pitchFamily="49" charset="0"/>
                <a:cs typeface="Courier New" panose="02070309020205020404" pitchFamily="49" charset="0"/>
              </a:rPr>
              <a:t> ) </a:t>
            </a:r>
          </a:p>
          <a:p>
            <a:pPr lvl="1" eaLnBrk="1" hangingPunct="1"/>
            <a:r>
              <a:rPr lang="fr-FR" altLang="en-US" dirty="0">
                <a:latin typeface="Courier New" panose="02070309020205020404" pitchFamily="49" charset="0"/>
                <a:cs typeface="Courier New" panose="02070309020205020404" pitchFamily="49" charset="0"/>
              </a:rPr>
              <a:t>Case ",", ".", ":", ";", "!", "?" </a:t>
            </a:r>
          </a:p>
          <a:p>
            <a:pPr lvl="1" eaLnBrk="1" hangingPunct="1"/>
            <a:r>
              <a:rPr lang="fr-FR" altLang="en-US" dirty="0">
                <a:latin typeface="Courier New" panose="02070309020205020404" pitchFamily="49" charset="0"/>
                <a:cs typeface="Courier New" panose="02070309020205020404" pitchFamily="49" charset="0"/>
              </a:rPr>
              <a:t>	</a:t>
            </a:r>
            <a:r>
              <a:rPr lang="fr-FR" altLang="en-US" dirty="0" err="1">
                <a:latin typeface="Courier New" panose="02070309020205020404" pitchFamily="49" charset="0"/>
                <a:cs typeface="Courier New" panose="02070309020205020404" pitchFamily="49" charset="0"/>
              </a:rPr>
              <a:t>ProcessPunctuation</a:t>
            </a:r>
            <a:r>
              <a:rPr lang="fr-FR" altLang="en-US" dirty="0">
                <a:latin typeface="Courier New" panose="02070309020205020404" pitchFamily="49" charset="0"/>
                <a:cs typeface="Courier New" panose="02070309020205020404" pitchFamily="49" charset="0"/>
              </a:rPr>
              <a:t>( </a:t>
            </a:r>
            <a:r>
              <a:rPr lang="fr-FR" altLang="en-US" dirty="0" err="1">
                <a:latin typeface="Courier New" panose="02070309020205020404" pitchFamily="49" charset="0"/>
                <a:cs typeface="Courier New" panose="02070309020205020404" pitchFamily="49" charset="0"/>
              </a:rPr>
              <a:t>inputCharacter</a:t>
            </a:r>
            <a:r>
              <a:rPr lang="fr-FR" altLang="en-US" dirty="0">
                <a:latin typeface="Courier New" panose="02070309020205020404" pitchFamily="49" charset="0"/>
                <a:cs typeface="Courier New" panose="02070309020205020404" pitchFamily="49" charset="0"/>
              </a:rPr>
              <a:t> ) </a:t>
            </a:r>
          </a:p>
          <a:p>
            <a:pPr lvl="1" eaLnBrk="1" hangingPunct="1"/>
            <a:r>
              <a:rPr lang="fr-FR" altLang="en-US" dirty="0">
                <a:latin typeface="Courier New" panose="02070309020205020404" pitchFamily="49" charset="0"/>
                <a:cs typeface="Courier New" panose="02070309020205020404" pitchFamily="49" charset="0"/>
              </a:rPr>
              <a:t>Case "0" To "9" </a:t>
            </a:r>
          </a:p>
          <a:p>
            <a:pPr lvl="1" eaLnBrk="1" hangingPunct="1"/>
            <a:r>
              <a:rPr lang="fr-FR" altLang="en-US" dirty="0">
                <a:latin typeface="Courier New" panose="02070309020205020404" pitchFamily="49" charset="0"/>
                <a:cs typeface="Courier New" panose="02070309020205020404" pitchFamily="49" charset="0"/>
              </a:rPr>
              <a:t>	</a:t>
            </a:r>
            <a:r>
              <a:rPr lang="fr-FR" altLang="en-US" dirty="0" err="1">
                <a:latin typeface="Courier New" panose="02070309020205020404" pitchFamily="49" charset="0"/>
                <a:cs typeface="Courier New" panose="02070309020205020404" pitchFamily="49" charset="0"/>
              </a:rPr>
              <a:t>ProcessDigit</a:t>
            </a:r>
            <a:r>
              <a:rPr lang="fr-FR" altLang="en-US" dirty="0">
                <a:latin typeface="Courier New" panose="02070309020205020404" pitchFamily="49" charset="0"/>
                <a:cs typeface="Courier New" panose="02070309020205020404" pitchFamily="49" charset="0"/>
              </a:rPr>
              <a:t>( </a:t>
            </a:r>
            <a:r>
              <a:rPr lang="fr-FR" altLang="en-US" dirty="0" err="1">
                <a:latin typeface="Courier New" panose="02070309020205020404" pitchFamily="49" charset="0"/>
                <a:cs typeface="Courier New" panose="02070309020205020404" pitchFamily="49" charset="0"/>
              </a:rPr>
              <a:t>inputCharacter</a:t>
            </a:r>
            <a:r>
              <a:rPr lang="fr-FR" altLang="en-US" dirty="0">
                <a:latin typeface="Courier New" panose="02070309020205020404" pitchFamily="49" charset="0"/>
                <a:cs typeface="Courier New" panose="02070309020205020404" pitchFamily="49" charset="0"/>
              </a:rPr>
              <a:t> ) </a:t>
            </a:r>
          </a:p>
          <a:p>
            <a:pPr lvl="1" eaLnBrk="1" hangingPunct="1"/>
            <a:r>
              <a:rPr lang="fr-FR" altLang="en-US" dirty="0">
                <a:latin typeface="Courier New" panose="02070309020205020404" pitchFamily="49" charset="0"/>
                <a:cs typeface="Courier New" panose="02070309020205020404" pitchFamily="49" charset="0"/>
              </a:rPr>
              <a:t>Case "+", "=" </a:t>
            </a:r>
          </a:p>
          <a:p>
            <a:pPr lvl="1" eaLnBrk="1" hangingPunct="1"/>
            <a:r>
              <a:rPr lang="fr-FR" altLang="en-US" dirty="0">
                <a:latin typeface="Courier New" panose="02070309020205020404" pitchFamily="49" charset="0"/>
                <a:cs typeface="Courier New" panose="02070309020205020404" pitchFamily="49" charset="0"/>
              </a:rPr>
              <a:t>	</a:t>
            </a:r>
            <a:r>
              <a:rPr lang="fr-FR" altLang="en-US" dirty="0" err="1">
                <a:latin typeface="Courier New" panose="02070309020205020404" pitchFamily="49" charset="0"/>
                <a:cs typeface="Courier New" panose="02070309020205020404" pitchFamily="49" charset="0"/>
              </a:rPr>
              <a:t>ProcessMathSymbol</a:t>
            </a:r>
            <a:r>
              <a:rPr lang="fr-FR" altLang="en-US" dirty="0">
                <a:latin typeface="Courier New" panose="02070309020205020404" pitchFamily="49" charset="0"/>
                <a:cs typeface="Courier New" panose="02070309020205020404" pitchFamily="49" charset="0"/>
              </a:rPr>
              <a:t>( </a:t>
            </a:r>
            <a:r>
              <a:rPr lang="fr-FR" altLang="en-US" dirty="0" err="1">
                <a:latin typeface="Courier New" panose="02070309020205020404" pitchFamily="49" charset="0"/>
                <a:cs typeface="Courier New" panose="02070309020205020404" pitchFamily="49" charset="0"/>
              </a:rPr>
              <a:t>inputCharacter</a:t>
            </a:r>
            <a:r>
              <a:rPr lang="fr-FR" altLang="en-US" dirty="0">
                <a:latin typeface="Courier New" panose="02070309020205020404" pitchFamily="49" charset="0"/>
                <a:cs typeface="Courier New" panose="02070309020205020404" pitchFamily="49" charset="0"/>
              </a:rPr>
              <a:t> ) </a:t>
            </a:r>
          </a:p>
          <a:p>
            <a:pPr lvl="1" eaLnBrk="1" hangingPunct="1"/>
            <a:r>
              <a:rPr lang="fr-FR" altLang="en-US" dirty="0">
                <a:latin typeface="Courier New" panose="02070309020205020404" pitchFamily="49" charset="0"/>
                <a:cs typeface="Courier New" panose="02070309020205020404" pitchFamily="49" charset="0"/>
              </a:rPr>
              <a:t>Case </a:t>
            </a:r>
            <a:r>
              <a:rPr lang="fr-FR" altLang="en-US" dirty="0" err="1">
                <a:latin typeface="Courier New" panose="02070309020205020404" pitchFamily="49" charset="0"/>
                <a:cs typeface="Courier New" panose="02070309020205020404" pitchFamily="49" charset="0"/>
              </a:rPr>
              <a:t>Else</a:t>
            </a:r>
            <a:r>
              <a:rPr lang="fr-FR" altLang="en-US" dirty="0">
                <a:latin typeface="Courier New" panose="02070309020205020404" pitchFamily="49" charset="0"/>
                <a:cs typeface="Courier New" panose="02070309020205020404" pitchFamily="49" charset="0"/>
              </a:rPr>
              <a:t> </a:t>
            </a:r>
          </a:p>
          <a:p>
            <a:pPr lvl="1" eaLnBrk="1" hangingPunct="1"/>
            <a:r>
              <a:rPr lang="fr-FR" altLang="en-US" dirty="0">
                <a:latin typeface="Courier New" panose="02070309020205020404" pitchFamily="49" charset="0"/>
                <a:cs typeface="Courier New" panose="02070309020205020404" pitchFamily="49" charset="0"/>
              </a:rPr>
              <a:t>	</a:t>
            </a:r>
            <a:r>
              <a:rPr lang="fr-FR" altLang="en-US" dirty="0" err="1">
                <a:latin typeface="Courier New" panose="02070309020205020404" pitchFamily="49" charset="0"/>
                <a:cs typeface="Courier New" panose="02070309020205020404" pitchFamily="49" charset="0"/>
              </a:rPr>
              <a:t>ProcessError</a:t>
            </a:r>
            <a:r>
              <a:rPr lang="fr-FR" altLang="en-US" dirty="0">
                <a:latin typeface="Courier New" panose="02070309020205020404" pitchFamily="49" charset="0"/>
                <a:cs typeface="Courier New" panose="02070309020205020404" pitchFamily="49" charset="0"/>
              </a:rPr>
              <a:t>( </a:t>
            </a:r>
            <a:r>
              <a:rPr lang="fr-FR" altLang="en-US" dirty="0" err="1">
                <a:latin typeface="Courier New" panose="02070309020205020404" pitchFamily="49" charset="0"/>
                <a:cs typeface="Courier New" panose="02070309020205020404" pitchFamily="49" charset="0"/>
              </a:rPr>
              <a:t>inputCharacter</a:t>
            </a:r>
            <a:r>
              <a:rPr lang="fr-FR" altLang="en-US" dirty="0">
                <a:latin typeface="Courier New" panose="02070309020205020404" pitchFamily="49" charset="0"/>
                <a:cs typeface="Courier New" panose="02070309020205020404" pitchFamily="49" charset="0"/>
              </a:rPr>
              <a:t> ) </a:t>
            </a:r>
          </a:p>
          <a:p>
            <a:pPr eaLnBrk="1" hangingPunct="1"/>
            <a:r>
              <a:rPr lang="fr-FR" altLang="en-US" dirty="0">
                <a:latin typeface="Courier New" panose="02070309020205020404" pitchFamily="49" charset="0"/>
                <a:cs typeface="Courier New" panose="02070309020205020404" pitchFamily="49" charset="0"/>
              </a:rPr>
              <a:t>End Select </a:t>
            </a:r>
          </a:p>
        </p:txBody>
      </p:sp>
      <p:sp>
        <p:nvSpPr>
          <p:cNvPr id="13" name="Slide Number Placeholder 12" descr=" 13">
            <a:extLst>
              <a:ext uri="{FF2B5EF4-FFF2-40B4-BE49-F238E27FC236}">
                <a16:creationId xmlns:a16="http://schemas.microsoft.com/office/drawing/2014/main" xmlns="" id="{E8183728-EAD6-42CD-9135-2A80C1391D67}"/>
              </a:ext>
            </a:extLst>
          </p:cNvPr>
          <p:cNvSpPr>
            <a:spLocks noGrp="1"/>
          </p:cNvSpPr>
          <p:nvPr>
            <p:ph type="sldNum" sz="quarter" idx="12"/>
          </p:nvPr>
        </p:nvSpPr>
        <p:spPr/>
        <p:txBody>
          <a:bodyPr/>
          <a:lstStyle/>
          <a:p>
            <a:r>
              <a:rPr lang="en-US" altLang="zh-CN"/>
              <a:t>54</a:t>
            </a:r>
            <a:endParaRPr lang="zh-CN" altLang="en-US"/>
          </a:p>
        </p:txBody>
      </p:sp>
    </p:spTree>
    <p:extLst>
      <p:ext uri="{BB962C8B-B14F-4D97-AF65-F5344CB8AC3E}">
        <p14:creationId xmlns:p14="http://schemas.microsoft.com/office/powerpoint/2010/main" xmlns="" val="30480868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a:extLst>
              <a:ext uri="{FF2B5EF4-FFF2-40B4-BE49-F238E27FC236}">
                <a16:creationId xmlns:a16="http://schemas.microsoft.com/office/drawing/2014/main" xmlns="" id="{1EB7D2DE-1F94-47AD-B79C-3AB54332C9DE}"/>
              </a:ext>
            </a:extLst>
          </p:cNvPr>
          <p:cNvSpPr>
            <a:spLocks noGrp="1"/>
          </p:cNvSpPr>
          <p:nvPr>
            <p:ph type="title"/>
          </p:nvPr>
        </p:nvSpPr>
        <p:spPr>
          <a:xfrm>
            <a:off x="628650" y="146842"/>
            <a:ext cx="7886700" cy="795267"/>
          </a:xfrm>
        </p:spPr>
        <p:txBody>
          <a:bodyPr>
            <a:normAutofit fontScale="90000"/>
          </a:bodyPr>
          <a:lstStyle/>
          <a:p>
            <a:r>
              <a:rPr lang="en-US" dirty="0"/>
              <a:t>3.2.1. </a:t>
            </a:r>
            <a:r>
              <a:rPr lang="en-US" dirty="0" err="1"/>
              <a:t>Tinh</a:t>
            </a:r>
            <a:r>
              <a:rPr lang="en-US" dirty="0"/>
              <a:t> </a:t>
            </a:r>
            <a:r>
              <a:rPr lang="en-US" dirty="0" err="1"/>
              <a:t>chỉnh</a:t>
            </a:r>
            <a:r>
              <a:rPr lang="en-US" dirty="0"/>
              <a:t> </a:t>
            </a:r>
            <a:r>
              <a:rPr lang="en-US" dirty="0" err="1"/>
              <a:t>các</a:t>
            </a:r>
            <a:r>
              <a:rPr lang="en-US" dirty="0"/>
              <a:t> </a:t>
            </a:r>
            <a:r>
              <a:rPr lang="en-US" dirty="0" err="1"/>
              <a:t>biểu</a:t>
            </a:r>
            <a:r>
              <a:rPr lang="en-US" dirty="0"/>
              <a:t> </a:t>
            </a:r>
            <a:r>
              <a:rPr lang="en-US" dirty="0" err="1"/>
              <a:t>thức</a:t>
            </a:r>
            <a:r>
              <a:rPr lang="en-US" dirty="0"/>
              <a:t> logic</a:t>
            </a:r>
          </a:p>
        </p:txBody>
      </p:sp>
      <p:sp>
        <p:nvSpPr>
          <p:cNvPr id="10" name="Content Placeholder 9" descr=" 10">
            <a:extLst>
              <a:ext uri="{FF2B5EF4-FFF2-40B4-BE49-F238E27FC236}">
                <a16:creationId xmlns:a16="http://schemas.microsoft.com/office/drawing/2014/main" xmlns="" id="{503A45D2-BEEC-47FB-AA7C-F44C23AD9190}"/>
              </a:ext>
            </a:extLst>
          </p:cNvPr>
          <p:cNvSpPr>
            <a:spLocks noGrp="1"/>
          </p:cNvSpPr>
          <p:nvPr>
            <p:ph idx="1"/>
          </p:nvPr>
        </p:nvSpPr>
        <p:spPr/>
        <p:txBody>
          <a:bodyPr/>
          <a:lstStyle/>
          <a:p>
            <a:endParaRPr lang="en-US" dirty="0"/>
          </a:p>
        </p:txBody>
      </p:sp>
      <p:sp>
        <p:nvSpPr>
          <p:cNvPr id="5" name="TextBox 3" descr=" 5">
            <a:extLst>
              <a:ext uri="{FF2B5EF4-FFF2-40B4-BE49-F238E27FC236}">
                <a16:creationId xmlns:a16="http://schemas.microsoft.com/office/drawing/2014/main" xmlns="" id="{8ED1AD83-249D-4FE5-A24D-392382AD8E7B}"/>
              </a:ext>
            </a:extLst>
          </p:cNvPr>
          <p:cNvSpPr txBox="1">
            <a:spLocks noChangeArrowheads="1"/>
          </p:cNvSpPr>
          <p:nvPr/>
        </p:nvSpPr>
        <p:spPr bwMode="auto">
          <a:xfrm>
            <a:off x="1098685" y="974787"/>
            <a:ext cx="6700293" cy="3970318"/>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en-US" dirty="0">
                <a:latin typeface="Courier New" panose="02070309020205020404" pitchFamily="49" charset="0"/>
                <a:cs typeface="Courier New" panose="02070309020205020404" pitchFamily="49" charset="0"/>
              </a:rPr>
              <a:t>Select </a:t>
            </a:r>
            <a:r>
              <a:rPr lang="fr-FR" altLang="en-US" dirty="0" err="1">
                <a:latin typeface="Courier New" panose="02070309020205020404" pitchFamily="49" charset="0"/>
                <a:cs typeface="Courier New" panose="02070309020205020404" pitchFamily="49" charset="0"/>
              </a:rPr>
              <a:t>inputCharacter</a:t>
            </a:r>
            <a:r>
              <a:rPr lang="fr-FR" altLang="en-US" dirty="0">
                <a:latin typeface="Courier New" panose="02070309020205020404" pitchFamily="49" charset="0"/>
                <a:cs typeface="Courier New" panose="02070309020205020404" pitchFamily="49" charset="0"/>
              </a:rPr>
              <a:t> </a:t>
            </a:r>
          </a:p>
          <a:p>
            <a:pPr lvl="1" eaLnBrk="1" hangingPunct="1"/>
            <a:r>
              <a:rPr lang="fr-FR" altLang="en-US" dirty="0">
                <a:latin typeface="Courier New" panose="02070309020205020404" pitchFamily="49" charset="0"/>
                <a:cs typeface="Courier New" panose="02070309020205020404" pitchFamily="49" charset="0"/>
              </a:rPr>
              <a:t>Case "A" To "Z", "a" To "z" </a:t>
            </a:r>
          </a:p>
          <a:p>
            <a:pPr lvl="1" eaLnBrk="1" hangingPunct="1"/>
            <a:r>
              <a:rPr lang="fr-FR" altLang="en-US" dirty="0">
                <a:latin typeface="Courier New" panose="02070309020205020404" pitchFamily="49" charset="0"/>
                <a:cs typeface="Courier New" panose="02070309020205020404" pitchFamily="49" charset="0"/>
              </a:rPr>
              <a:t>	</a:t>
            </a:r>
            <a:r>
              <a:rPr lang="fr-FR" altLang="en-US" dirty="0" err="1">
                <a:latin typeface="Courier New" panose="02070309020205020404" pitchFamily="49" charset="0"/>
                <a:cs typeface="Courier New" panose="02070309020205020404" pitchFamily="49" charset="0"/>
              </a:rPr>
              <a:t>ProcessAlpha</a:t>
            </a:r>
            <a:r>
              <a:rPr lang="fr-FR" altLang="en-US" dirty="0">
                <a:latin typeface="Courier New" panose="02070309020205020404" pitchFamily="49" charset="0"/>
                <a:cs typeface="Courier New" panose="02070309020205020404" pitchFamily="49" charset="0"/>
              </a:rPr>
              <a:t>( </a:t>
            </a:r>
            <a:r>
              <a:rPr lang="fr-FR" altLang="en-US" dirty="0" err="1">
                <a:latin typeface="Courier New" panose="02070309020205020404" pitchFamily="49" charset="0"/>
                <a:cs typeface="Courier New" panose="02070309020205020404" pitchFamily="49" charset="0"/>
              </a:rPr>
              <a:t>inputCharacter</a:t>
            </a:r>
            <a:r>
              <a:rPr lang="fr-FR" altLang="en-US" dirty="0">
                <a:latin typeface="Courier New" panose="02070309020205020404" pitchFamily="49" charset="0"/>
                <a:cs typeface="Courier New" panose="02070309020205020404" pitchFamily="49" charset="0"/>
              </a:rPr>
              <a:t> ) </a:t>
            </a:r>
          </a:p>
          <a:p>
            <a:pPr lvl="1" eaLnBrk="1" hangingPunct="1"/>
            <a:r>
              <a:rPr lang="fr-FR" altLang="en-US" dirty="0">
                <a:latin typeface="Courier New" panose="02070309020205020404" pitchFamily="49" charset="0"/>
                <a:cs typeface="Courier New" panose="02070309020205020404" pitchFamily="49" charset="0"/>
              </a:rPr>
              <a:t>Case " " </a:t>
            </a:r>
          </a:p>
          <a:p>
            <a:pPr lvl="1" eaLnBrk="1" hangingPunct="1"/>
            <a:r>
              <a:rPr lang="fr-FR" altLang="en-US" dirty="0">
                <a:latin typeface="Courier New" panose="02070309020205020404" pitchFamily="49" charset="0"/>
                <a:cs typeface="Courier New" panose="02070309020205020404" pitchFamily="49" charset="0"/>
              </a:rPr>
              <a:t>	</a:t>
            </a:r>
            <a:r>
              <a:rPr lang="fr-FR" altLang="en-US" dirty="0" err="1">
                <a:latin typeface="Courier New" panose="02070309020205020404" pitchFamily="49" charset="0"/>
                <a:cs typeface="Courier New" panose="02070309020205020404" pitchFamily="49" charset="0"/>
              </a:rPr>
              <a:t>ProcessSpace</a:t>
            </a:r>
            <a:r>
              <a:rPr lang="fr-FR" altLang="en-US" dirty="0">
                <a:latin typeface="Courier New" panose="02070309020205020404" pitchFamily="49" charset="0"/>
                <a:cs typeface="Courier New" panose="02070309020205020404" pitchFamily="49" charset="0"/>
              </a:rPr>
              <a:t>( </a:t>
            </a:r>
            <a:r>
              <a:rPr lang="fr-FR" altLang="en-US" dirty="0" err="1">
                <a:latin typeface="Courier New" panose="02070309020205020404" pitchFamily="49" charset="0"/>
                <a:cs typeface="Courier New" panose="02070309020205020404" pitchFamily="49" charset="0"/>
              </a:rPr>
              <a:t>inputCharacter</a:t>
            </a:r>
            <a:r>
              <a:rPr lang="fr-FR" altLang="en-US" dirty="0">
                <a:latin typeface="Courier New" panose="02070309020205020404" pitchFamily="49" charset="0"/>
                <a:cs typeface="Courier New" panose="02070309020205020404" pitchFamily="49" charset="0"/>
              </a:rPr>
              <a:t> ) </a:t>
            </a:r>
          </a:p>
          <a:p>
            <a:pPr lvl="1" eaLnBrk="1" hangingPunct="1"/>
            <a:r>
              <a:rPr lang="fr-FR" altLang="en-US" dirty="0">
                <a:latin typeface="Courier New" panose="02070309020205020404" pitchFamily="49" charset="0"/>
                <a:cs typeface="Courier New" panose="02070309020205020404" pitchFamily="49" charset="0"/>
              </a:rPr>
              <a:t>Case ",", ".", ":", ";", "!", "?" </a:t>
            </a:r>
          </a:p>
          <a:p>
            <a:pPr lvl="1" eaLnBrk="1" hangingPunct="1"/>
            <a:r>
              <a:rPr lang="fr-FR" altLang="en-US" dirty="0">
                <a:latin typeface="Courier New" panose="02070309020205020404" pitchFamily="49" charset="0"/>
                <a:cs typeface="Courier New" panose="02070309020205020404" pitchFamily="49" charset="0"/>
              </a:rPr>
              <a:t>	</a:t>
            </a:r>
            <a:r>
              <a:rPr lang="fr-FR" altLang="en-US" dirty="0" err="1">
                <a:latin typeface="Courier New" panose="02070309020205020404" pitchFamily="49" charset="0"/>
                <a:cs typeface="Courier New" panose="02070309020205020404" pitchFamily="49" charset="0"/>
              </a:rPr>
              <a:t>ProcessPunctuation</a:t>
            </a:r>
            <a:r>
              <a:rPr lang="fr-FR" altLang="en-US" dirty="0">
                <a:latin typeface="Courier New" panose="02070309020205020404" pitchFamily="49" charset="0"/>
                <a:cs typeface="Courier New" panose="02070309020205020404" pitchFamily="49" charset="0"/>
              </a:rPr>
              <a:t>( </a:t>
            </a:r>
            <a:r>
              <a:rPr lang="fr-FR" altLang="en-US" dirty="0" err="1">
                <a:latin typeface="Courier New" panose="02070309020205020404" pitchFamily="49" charset="0"/>
                <a:cs typeface="Courier New" panose="02070309020205020404" pitchFamily="49" charset="0"/>
              </a:rPr>
              <a:t>inputCharacter</a:t>
            </a:r>
            <a:r>
              <a:rPr lang="fr-FR" altLang="en-US" dirty="0">
                <a:latin typeface="Courier New" panose="02070309020205020404" pitchFamily="49" charset="0"/>
                <a:cs typeface="Courier New" panose="02070309020205020404" pitchFamily="49" charset="0"/>
              </a:rPr>
              <a:t> ) </a:t>
            </a:r>
          </a:p>
          <a:p>
            <a:pPr lvl="1" eaLnBrk="1" hangingPunct="1"/>
            <a:r>
              <a:rPr lang="fr-FR" altLang="en-US" dirty="0">
                <a:latin typeface="Courier New" panose="02070309020205020404" pitchFamily="49" charset="0"/>
                <a:cs typeface="Courier New" panose="02070309020205020404" pitchFamily="49" charset="0"/>
              </a:rPr>
              <a:t>Case "0" To "9" </a:t>
            </a:r>
          </a:p>
          <a:p>
            <a:pPr lvl="1" eaLnBrk="1" hangingPunct="1"/>
            <a:r>
              <a:rPr lang="fr-FR" altLang="en-US" dirty="0">
                <a:latin typeface="Courier New" panose="02070309020205020404" pitchFamily="49" charset="0"/>
                <a:cs typeface="Courier New" panose="02070309020205020404" pitchFamily="49" charset="0"/>
              </a:rPr>
              <a:t>	</a:t>
            </a:r>
            <a:r>
              <a:rPr lang="fr-FR" altLang="en-US" dirty="0" err="1">
                <a:latin typeface="Courier New" panose="02070309020205020404" pitchFamily="49" charset="0"/>
                <a:cs typeface="Courier New" panose="02070309020205020404" pitchFamily="49" charset="0"/>
              </a:rPr>
              <a:t>ProcessDigit</a:t>
            </a:r>
            <a:r>
              <a:rPr lang="fr-FR" altLang="en-US" dirty="0">
                <a:latin typeface="Courier New" panose="02070309020205020404" pitchFamily="49" charset="0"/>
                <a:cs typeface="Courier New" panose="02070309020205020404" pitchFamily="49" charset="0"/>
              </a:rPr>
              <a:t>( </a:t>
            </a:r>
            <a:r>
              <a:rPr lang="fr-FR" altLang="en-US" dirty="0" err="1">
                <a:latin typeface="Courier New" panose="02070309020205020404" pitchFamily="49" charset="0"/>
                <a:cs typeface="Courier New" panose="02070309020205020404" pitchFamily="49" charset="0"/>
              </a:rPr>
              <a:t>inputCharacter</a:t>
            </a:r>
            <a:r>
              <a:rPr lang="fr-FR" altLang="en-US" dirty="0">
                <a:latin typeface="Courier New" panose="02070309020205020404" pitchFamily="49" charset="0"/>
                <a:cs typeface="Courier New" panose="02070309020205020404" pitchFamily="49" charset="0"/>
              </a:rPr>
              <a:t> ) </a:t>
            </a:r>
          </a:p>
          <a:p>
            <a:pPr lvl="1" eaLnBrk="1" hangingPunct="1"/>
            <a:r>
              <a:rPr lang="fr-FR" altLang="en-US" dirty="0">
                <a:latin typeface="Courier New" panose="02070309020205020404" pitchFamily="49" charset="0"/>
                <a:cs typeface="Courier New" panose="02070309020205020404" pitchFamily="49" charset="0"/>
              </a:rPr>
              <a:t>Case "+", "=" </a:t>
            </a:r>
          </a:p>
          <a:p>
            <a:pPr lvl="1" eaLnBrk="1" hangingPunct="1"/>
            <a:r>
              <a:rPr lang="fr-FR" altLang="en-US" dirty="0">
                <a:latin typeface="Courier New" panose="02070309020205020404" pitchFamily="49" charset="0"/>
                <a:cs typeface="Courier New" panose="02070309020205020404" pitchFamily="49" charset="0"/>
              </a:rPr>
              <a:t>	</a:t>
            </a:r>
            <a:r>
              <a:rPr lang="fr-FR" altLang="en-US" dirty="0" err="1">
                <a:latin typeface="Courier New" panose="02070309020205020404" pitchFamily="49" charset="0"/>
                <a:cs typeface="Courier New" panose="02070309020205020404" pitchFamily="49" charset="0"/>
              </a:rPr>
              <a:t>ProcessMathSymbol</a:t>
            </a:r>
            <a:r>
              <a:rPr lang="fr-FR" altLang="en-US" dirty="0">
                <a:latin typeface="Courier New" panose="02070309020205020404" pitchFamily="49" charset="0"/>
                <a:cs typeface="Courier New" panose="02070309020205020404" pitchFamily="49" charset="0"/>
              </a:rPr>
              <a:t>( </a:t>
            </a:r>
            <a:r>
              <a:rPr lang="fr-FR" altLang="en-US" dirty="0" err="1">
                <a:latin typeface="Courier New" panose="02070309020205020404" pitchFamily="49" charset="0"/>
                <a:cs typeface="Courier New" panose="02070309020205020404" pitchFamily="49" charset="0"/>
              </a:rPr>
              <a:t>inputCharacter</a:t>
            </a:r>
            <a:r>
              <a:rPr lang="fr-FR" altLang="en-US" dirty="0">
                <a:latin typeface="Courier New" panose="02070309020205020404" pitchFamily="49" charset="0"/>
                <a:cs typeface="Courier New" panose="02070309020205020404" pitchFamily="49" charset="0"/>
              </a:rPr>
              <a:t> ) </a:t>
            </a:r>
          </a:p>
          <a:p>
            <a:pPr lvl="1" eaLnBrk="1" hangingPunct="1"/>
            <a:r>
              <a:rPr lang="fr-FR" altLang="en-US" dirty="0">
                <a:latin typeface="Courier New" panose="02070309020205020404" pitchFamily="49" charset="0"/>
                <a:cs typeface="Courier New" panose="02070309020205020404" pitchFamily="49" charset="0"/>
              </a:rPr>
              <a:t>Case </a:t>
            </a:r>
            <a:r>
              <a:rPr lang="fr-FR" altLang="en-US" dirty="0" err="1">
                <a:latin typeface="Courier New" panose="02070309020205020404" pitchFamily="49" charset="0"/>
                <a:cs typeface="Courier New" panose="02070309020205020404" pitchFamily="49" charset="0"/>
              </a:rPr>
              <a:t>Else</a:t>
            </a:r>
            <a:r>
              <a:rPr lang="fr-FR" altLang="en-US" dirty="0">
                <a:latin typeface="Courier New" panose="02070309020205020404" pitchFamily="49" charset="0"/>
                <a:cs typeface="Courier New" panose="02070309020205020404" pitchFamily="49" charset="0"/>
              </a:rPr>
              <a:t> </a:t>
            </a:r>
          </a:p>
          <a:p>
            <a:pPr lvl="1" eaLnBrk="1" hangingPunct="1"/>
            <a:r>
              <a:rPr lang="fr-FR" altLang="en-US" dirty="0">
                <a:latin typeface="Courier New" panose="02070309020205020404" pitchFamily="49" charset="0"/>
                <a:cs typeface="Courier New" panose="02070309020205020404" pitchFamily="49" charset="0"/>
              </a:rPr>
              <a:t>	</a:t>
            </a:r>
            <a:r>
              <a:rPr lang="fr-FR" altLang="en-US" dirty="0" err="1">
                <a:latin typeface="Courier New" panose="02070309020205020404" pitchFamily="49" charset="0"/>
                <a:cs typeface="Courier New" panose="02070309020205020404" pitchFamily="49" charset="0"/>
              </a:rPr>
              <a:t>ProcessError</a:t>
            </a:r>
            <a:r>
              <a:rPr lang="fr-FR" altLang="en-US" dirty="0">
                <a:latin typeface="Courier New" panose="02070309020205020404" pitchFamily="49" charset="0"/>
                <a:cs typeface="Courier New" panose="02070309020205020404" pitchFamily="49" charset="0"/>
              </a:rPr>
              <a:t>( </a:t>
            </a:r>
            <a:r>
              <a:rPr lang="fr-FR" altLang="en-US" dirty="0" err="1">
                <a:latin typeface="Courier New" panose="02070309020205020404" pitchFamily="49" charset="0"/>
                <a:cs typeface="Courier New" panose="02070309020205020404" pitchFamily="49" charset="0"/>
              </a:rPr>
              <a:t>inputCharacter</a:t>
            </a:r>
            <a:r>
              <a:rPr lang="fr-FR" altLang="en-US" dirty="0">
                <a:latin typeface="Courier New" panose="02070309020205020404" pitchFamily="49" charset="0"/>
                <a:cs typeface="Courier New" panose="02070309020205020404" pitchFamily="49" charset="0"/>
              </a:rPr>
              <a:t> ) </a:t>
            </a:r>
          </a:p>
          <a:p>
            <a:pPr eaLnBrk="1" hangingPunct="1"/>
            <a:r>
              <a:rPr lang="fr-FR" altLang="en-US" dirty="0">
                <a:latin typeface="Courier New" panose="02070309020205020404" pitchFamily="49" charset="0"/>
                <a:cs typeface="Courier New" panose="02070309020205020404" pitchFamily="49" charset="0"/>
              </a:rPr>
              <a:t>End Select </a:t>
            </a:r>
          </a:p>
        </p:txBody>
      </p:sp>
      <p:pic>
        <p:nvPicPr>
          <p:cNvPr id="6" name="Picture 2" descr=" 6">
            <a:extLst>
              <a:ext uri="{FF2B5EF4-FFF2-40B4-BE49-F238E27FC236}">
                <a16:creationId xmlns:a16="http://schemas.microsoft.com/office/drawing/2014/main" xmlns="" id="{14BDCAB9-85A5-44F2-8361-747E6EA86670}"/>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79795" y="5009412"/>
            <a:ext cx="7538072" cy="1702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Slide Number Placeholder 12" descr=" 13">
            <a:extLst>
              <a:ext uri="{FF2B5EF4-FFF2-40B4-BE49-F238E27FC236}">
                <a16:creationId xmlns:a16="http://schemas.microsoft.com/office/drawing/2014/main" xmlns="" id="{E8183728-EAD6-42CD-9135-2A80C1391D67}"/>
              </a:ext>
            </a:extLst>
          </p:cNvPr>
          <p:cNvSpPr>
            <a:spLocks noGrp="1"/>
          </p:cNvSpPr>
          <p:nvPr>
            <p:ph type="sldNum" sz="quarter" idx="12"/>
          </p:nvPr>
        </p:nvSpPr>
        <p:spPr/>
        <p:txBody>
          <a:bodyPr/>
          <a:lstStyle/>
          <a:p>
            <a:r>
              <a:rPr lang="en-US" altLang="zh-CN"/>
              <a:t>54</a:t>
            </a:r>
            <a:endParaRPr lang="zh-CN" altLang="en-US"/>
          </a:p>
        </p:txBody>
      </p:sp>
    </p:spTree>
    <p:extLst>
      <p:ext uri="{BB962C8B-B14F-4D97-AF65-F5344CB8AC3E}">
        <p14:creationId xmlns:p14="http://schemas.microsoft.com/office/powerpoint/2010/main" xmlns="" val="1524005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FCCEBD-4C9B-47C0-80CD-6C74FD435B7C}"/>
              </a:ext>
            </a:extLst>
          </p:cNvPr>
          <p:cNvSpPr>
            <a:spLocks noGrp="1"/>
          </p:cNvSpPr>
          <p:nvPr>
            <p:ph type="title"/>
          </p:nvPr>
        </p:nvSpPr>
        <p:spPr>
          <a:xfrm>
            <a:off x="628650" y="146842"/>
            <a:ext cx="7886700" cy="795267"/>
          </a:xfrm>
        </p:spPr>
        <p:txBody>
          <a:bodyPr>
            <a:normAutofit fontScale="90000"/>
          </a:bodyPr>
          <a:lstStyle/>
          <a:p>
            <a:r>
              <a:rPr lang="en-US" dirty="0"/>
              <a:t>3.2.1. </a:t>
            </a:r>
            <a:r>
              <a:rPr lang="en-US" dirty="0" err="1"/>
              <a:t>Tinh</a:t>
            </a:r>
            <a:r>
              <a:rPr lang="en-US" dirty="0"/>
              <a:t> </a:t>
            </a:r>
            <a:r>
              <a:rPr lang="en-US" dirty="0" err="1"/>
              <a:t>chỉnh</a:t>
            </a:r>
            <a:r>
              <a:rPr lang="en-US" dirty="0"/>
              <a:t> </a:t>
            </a:r>
            <a:r>
              <a:rPr lang="en-US" dirty="0" err="1"/>
              <a:t>các</a:t>
            </a:r>
            <a:r>
              <a:rPr lang="en-US" dirty="0"/>
              <a:t> </a:t>
            </a:r>
            <a:r>
              <a:rPr lang="en-US" dirty="0" err="1"/>
              <a:t>biểu</a:t>
            </a:r>
            <a:r>
              <a:rPr lang="en-US" dirty="0"/>
              <a:t> </a:t>
            </a:r>
            <a:r>
              <a:rPr lang="en-US" dirty="0" err="1"/>
              <a:t>thức</a:t>
            </a:r>
            <a:r>
              <a:rPr lang="en-US" dirty="0"/>
              <a:t> logic</a:t>
            </a:r>
          </a:p>
        </p:txBody>
      </p:sp>
      <p:sp>
        <p:nvSpPr>
          <p:cNvPr id="3" name="Text Placeholder 2">
            <a:extLst>
              <a:ext uri="{FF2B5EF4-FFF2-40B4-BE49-F238E27FC236}">
                <a16:creationId xmlns:a16="http://schemas.microsoft.com/office/drawing/2014/main" xmlns="" id="{4BAE6FB6-BFC6-4987-8208-2AED4A9A2086}"/>
              </a:ext>
            </a:extLst>
          </p:cNvPr>
          <p:cNvSpPr>
            <a:spLocks noGrp="1"/>
          </p:cNvSpPr>
          <p:nvPr>
            <p:ph idx="1"/>
          </p:nvPr>
        </p:nvSpPr>
        <p:spPr>
          <a:xfrm>
            <a:off x="628650" y="1094509"/>
            <a:ext cx="7886700" cy="4982442"/>
          </a:xfrm>
        </p:spPr>
        <p:txBody>
          <a:bodyPr/>
          <a:lstStyle/>
          <a:p>
            <a:r>
              <a:rPr lang="fr-FR" altLang="en-US" dirty="0" err="1"/>
              <a:t>Sắp</a:t>
            </a:r>
            <a:r>
              <a:rPr lang="fr-FR" altLang="en-US" dirty="0"/>
              <a:t> </a:t>
            </a:r>
            <a:r>
              <a:rPr lang="fr-FR" altLang="en-US" dirty="0" err="1"/>
              <a:t>xếp</a:t>
            </a:r>
            <a:r>
              <a:rPr lang="fr-FR" altLang="en-US" dirty="0"/>
              <a:t> </a:t>
            </a:r>
            <a:r>
              <a:rPr lang="fr-FR" altLang="en-US" dirty="0" err="1"/>
              <a:t>thứ</a:t>
            </a:r>
            <a:r>
              <a:rPr lang="fr-FR" altLang="en-US" dirty="0"/>
              <a:t> </a:t>
            </a:r>
            <a:r>
              <a:rPr lang="fr-FR" altLang="en-US" dirty="0" err="1"/>
              <a:t>tự</a:t>
            </a:r>
            <a:r>
              <a:rPr lang="fr-FR" altLang="en-US" dirty="0"/>
              <a:t> </a:t>
            </a:r>
            <a:r>
              <a:rPr lang="fr-FR" altLang="en-US" dirty="0" err="1"/>
              <a:t>các</a:t>
            </a:r>
            <a:r>
              <a:rPr lang="fr-FR" altLang="en-US" dirty="0"/>
              <a:t> </a:t>
            </a:r>
            <a:r>
              <a:rPr lang="fr-FR" altLang="en-US" dirty="0" err="1"/>
              <a:t>phép</a:t>
            </a:r>
            <a:r>
              <a:rPr lang="fr-FR" altLang="en-US" dirty="0"/>
              <a:t> </a:t>
            </a:r>
            <a:r>
              <a:rPr lang="fr-FR" altLang="en-US" dirty="0" err="1"/>
              <a:t>kiểm</a:t>
            </a:r>
            <a:r>
              <a:rPr lang="fr-FR" altLang="en-US" dirty="0"/>
              <a:t> tra </a:t>
            </a:r>
            <a:r>
              <a:rPr lang="fr-FR" altLang="en-US" dirty="0" err="1"/>
              <a:t>theo</a:t>
            </a:r>
            <a:r>
              <a:rPr lang="fr-FR" altLang="en-US" dirty="0"/>
              <a:t> </a:t>
            </a:r>
            <a:r>
              <a:rPr lang="fr-FR" altLang="en-US" dirty="0" err="1"/>
              <a:t>tần</a:t>
            </a:r>
            <a:r>
              <a:rPr lang="fr-FR" altLang="en-US" dirty="0"/>
              <a:t> </a:t>
            </a:r>
            <a:r>
              <a:rPr lang="fr-FR" altLang="en-US" dirty="0" err="1"/>
              <a:t>suất</a:t>
            </a:r>
            <a:r>
              <a:rPr lang="fr-FR" altLang="en-US" dirty="0"/>
              <a:t> </a:t>
            </a:r>
            <a:r>
              <a:rPr lang="fr-FR" altLang="en-US" dirty="0" err="1"/>
              <a:t>xảy</a:t>
            </a:r>
            <a:r>
              <a:rPr lang="fr-FR" altLang="en-US" dirty="0"/>
              <a:t> ra </a:t>
            </a:r>
            <a:r>
              <a:rPr lang="fr-FR" altLang="en-US" dirty="0" err="1"/>
              <a:t>kết</a:t>
            </a:r>
            <a:r>
              <a:rPr lang="fr-FR" altLang="en-US" dirty="0"/>
              <a:t> </a:t>
            </a:r>
            <a:r>
              <a:rPr lang="fr-FR" altLang="en-US" dirty="0" err="1"/>
              <a:t>quả</a:t>
            </a:r>
            <a:r>
              <a:rPr lang="fr-FR" altLang="en-US" dirty="0"/>
              <a:t> </a:t>
            </a:r>
            <a:r>
              <a:rPr lang="fr-FR" altLang="en-US" dirty="0" err="1"/>
              <a:t>đúng</a:t>
            </a:r>
            <a:endParaRPr lang="fr-FR" altLang="en-US" dirty="0"/>
          </a:p>
          <a:p>
            <a:pPr lvl="1"/>
            <a:r>
              <a:rPr lang="fr-FR" altLang="en-US" dirty="0" err="1"/>
              <a:t>Tuned</a:t>
            </a:r>
            <a:r>
              <a:rPr lang="fr-FR" altLang="en-US" dirty="0"/>
              <a:t> code: </a:t>
            </a:r>
            <a:r>
              <a:rPr lang="fr-FR" altLang="en-US" dirty="0" err="1"/>
              <a:t>chuyển</a:t>
            </a:r>
            <a:r>
              <a:rPr lang="fr-FR" altLang="en-US" dirty="0"/>
              <a:t> </a:t>
            </a:r>
            <a:r>
              <a:rPr lang="fr-FR" altLang="en-US" dirty="0" err="1"/>
              <a:t>lệnh</a:t>
            </a:r>
            <a:r>
              <a:rPr lang="fr-FR" altLang="en-US" dirty="0"/>
              <a:t> switch thành </a:t>
            </a:r>
            <a:r>
              <a:rPr lang="fr-FR" altLang="en-US" dirty="0" err="1"/>
              <a:t>các</a:t>
            </a:r>
            <a:r>
              <a:rPr lang="fr-FR" altLang="en-US" dirty="0"/>
              <a:t> </a:t>
            </a:r>
            <a:r>
              <a:rPr lang="fr-FR" altLang="en-US" dirty="0" err="1"/>
              <a:t>lệnh</a:t>
            </a:r>
            <a:r>
              <a:rPr lang="fr-FR" altLang="en-US" dirty="0"/>
              <a:t> if - </a:t>
            </a:r>
            <a:r>
              <a:rPr lang="fr-FR" altLang="en-US" dirty="0" err="1"/>
              <a:t>then</a:t>
            </a:r>
            <a:r>
              <a:rPr lang="fr-FR" altLang="en-US" dirty="0"/>
              <a:t> - </a:t>
            </a:r>
            <a:r>
              <a:rPr lang="fr-FR" altLang="en-US" dirty="0" err="1"/>
              <a:t>else</a:t>
            </a:r>
            <a:endParaRPr lang="fr-FR" altLang="en-US" dirty="0"/>
          </a:p>
          <a:p>
            <a:endParaRPr lang="en-US" dirty="0"/>
          </a:p>
        </p:txBody>
      </p:sp>
      <p:pic>
        <p:nvPicPr>
          <p:cNvPr id="5" name="Picture 3">
            <a:extLst>
              <a:ext uri="{FF2B5EF4-FFF2-40B4-BE49-F238E27FC236}">
                <a16:creationId xmlns:a16="http://schemas.microsoft.com/office/drawing/2014/main" xmlns="" id="{21F11FFB-6FE9-40DE-ABC7-A8DDDEDB90C4}"/>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07218" y="3814233"/>
            <a:ext cx="7929563" cy="1820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Slide Number Placeholder 10">
            <a:extLst>
              <a:ext uri="{FF2B5EF4-FFF2-40B4-BE49-F238E27FC236}">
                <a16:creationId xmlns:a16="http://schemas.microsoft.com/office/drawing/2014/main" xmlns="" id="{BA468454-545B-4401-97E7-2EA06F14A32F}"/>
              </a:ext>
            </a:extLst>
          </p:cNvPr>
          <p:cNvSpPr>
            <a:spLocks noGrp="1"/>
          </p:cNvSpPr>
          <p:nvPr>
            <p:ph type="sldNum" sz="quarter" idx="12"/>
          </p:nvPr>
        </p:nvSpPr>
        <p:spPr/>
        <p:txBody>
          <a:bodyPr/>
          <a:lstStyle/>
          <a:p>
            <a:r>
              <a:rPr lang="en-US" altLang="zh-CN"/>
              <a:t>55</a:t>
            </a:r>
            <a:endParaRPr lang="zh-CN" altLang="en-US"/>
          </a:p>
        </p:txBody>
      </p:sp>
    </p:spTree>
    <p:extLst>
      <p:ext uri="{BB962C8B-B14F-4D97-AF65-F5344CB8AC3E}">
        <p14:creationId xmlns:p14="http://schemas.microsoft.com/office/powerpoint/2010/main" xmlns="" val="22763315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5DCA1D-CA55-4B6F-8104-0CF54C2FB452}"/>
              </a:ext>
            </a:extLst>
          </p:cNvPr>
          <p:cNvSpPr>
            <a:spLocks noGrp="1"/>
          </p:cNvSpPr>
          <p:nvPr>
            <p:ph type="title"/>
          </p:nvPr>
        </p:nvSpPr>
        <p:spPr>
          <a:xfrm>
            <a:off x="628650" y="146842"/>
            <a:ext cx="7886700" cy="795267"/>
          </a:xfrm>
        </p:spPr>
        <p:txBody>
          <a:bodyPr>
            <a:normAutofit fontScale="90000"/>
          </a:bodyPr>
          <a:lstStyle/>
          <a:p>
            <a:r>
              <a:rPr lang="en-US" dirty="0"/>
              <a:t>3.2.1. </a:t>
            </a:r>
            <a:r>
              <a:rPr lang="en-US" dirty="0" err="1"/>
              <a:t>Tinh</a:t>
            </a:r>
            <a:r>
              <a:rPr lang="en-US" dirty="0"/>
              <a:t> </a:t>
            </a:r>
            <a:r>
              <a:rPr lang="en-US" dirty="0" err="1"/>
              <a:t>chỉnh</a:t>
            </a:r>
            <a:r>
              <a:rPr lang="en-US" dirty="0"/>
              <a:t> </a:t>
            </a:r>
            <a:r>
              <a:rPr lang="en-US" dirty="0" err="1"/>
              <a:t>các</a:t>
            </a:r>
            <a:r>
              <a:rPr lang="en-US" dirty="0"/>
              <a:t> </a:t>
            </a:r>
            <a:r>
              <a:rPr lang="en-US" dirty="0" err="1"/>
              <a:t>biểu</a:t>
            </a:r>
            <a:r>
              <a:rPr lang="en-US" dirty="0"/>
              <a:t> </a:t>
            </a:r>
            <a:r>
              <a:rPr lang="en-US" dirty="0" err="1"/>
              <a:t>thức</a:t>
            </a:r>
            <a:r>
              <a:rPr lang="en-US" dirty="0"/>
              <a:t> logic</a:t>
            </a:r>
          </a:p>
        </p:txBody>
      </p:sp>
      <p:sp>
        <p:nvSpPr>
          <p:cNvPr id="3" name="Text Placeholder 2">
            <a:extLst>
              <a:ext uri="{FF2B5EF4-FFF2-40B4-BE49-F238E27FC236}">
                <a16:creationId xmlns:a16="http://schemas.microsoft.com/office/drawing/2014/main" xmlns="" id="{FD32686D-6CAB-4735-93F3-2764DBF6F602}"/>
              </a:ext>
            </a:extLst>
          </p:cNvPr>
          <p:cNvSpPr>
            <a:spLocks noGrp="1"/>
          </p:cNvSpPr>
          <p:nvPr>
            <p:ph idx="1"/>
          </p:nvPr>
        </p:nvSpPr>
        <p:spPr>
          <a:xfrm>
            <a:off x="628650" y="1094509"/>
            <a:ext cx="7886700" cy="4982442"/>
          </a:xfrm>
        </p:spPr>
        <p:txBody>
          <a:bodyPr/>
          <a:lstStyle/>
          <a:p>
            <a:r>
              <a:rPr lang="fr-FR" altLang="en-US" dirty="0"/>
              <a:t>So </a:t>
            </a:r>
            <a:r>
              <a:rPr lang="fr-FR" altLang="en-US" dirty="0" err="1"/>
              <a:t>sánh</a:t>
            </a:r>
            <a:r>
              <a:rPr lang="fr-FR" altLang="en-US" dirty="0"/>
              <a:t> </a:t>
            </a:r>
            <a:r>
              <a:rPr lang="fr-FR" altLang="en-US" dirty="0" err="1"/>
              <a:t>hiệu</a:t>
            </a:r>
            <a:r>
              <a:rPr lang="fr-FR" altLang="en-US" dirty="0"/>
              <a:t> </a:t>
            </a:r>
            <a:r>
              <a:rPr lang="fr-FR" altLang="en-US" dirty="0" err="1"/>
              <a:t>năng</a:t>
            </a:r>
            <a:r>
              <a:rPr lang="fr-FR" altLang="en-US" dirty="0"/>
              <a:t> </a:t>
            </a:r>
            <a:r>
              <a:rPr lang="fr-FR" altLang="en-US" dirty="0" err="1"/>
              <a:t>của</a:t>
            </a:r>
            <a:r>
              <a:rPr lang="fr-FR" altLang="en-US" dirty="0"/>
              <a:t> </a:t>
            </a:r>
            <a:r>
              <a:rPr lang="fr-FR" altLang="en-US" dirty="0" err="1"/>
              <a:t>các</a:t>
            </a:r>
            <a:r>
              <a:rPr lang="fr-FR" altLang="en-US" dirty="0"/>
              <a:t> </a:t>
            </a:r>
            <a:r>
              <a:rPr lang="fr-FR" altLang="en-US" dirty="0" err="1"/>
              <a:t>lệnh</a:t>
            </a:r>
            <a:r>
              <a:rPr lang="fr-FR" altLang="en-US" dirty="0"/>
              <a:t> </a:t>
            </a:r>
            <a:r>
              <a:rPr lang="fr-FR" altLang="en-US" dirty="0" err="1"/>
              <a:t>có</a:t>
            </a:r>
            <a:r>
              <a:rPr lang="fr-FR" altLang="en-US" dirty="0"/>
              <a:t> </a:t>
            </a:r>
            <a:r>
              <a:rPr lang="fr-FR" altLang="en-US" dirty="0" err="1"/>
              <a:t>cấu</a:t>
            </a:r>
            <a:r>
              <a:rPr lang="fr-FR" altLang="en-US" dirty="0"/>
              <a:t> </a:t>
            </a:r>
            <a:r>
              <a:rPr lang="fr-FR" altLang="en-US" dirty="0" err="1"/>
              <a:t>trúc</a:t>
            </a:r>
            <a:r>
              <a:rPr lang="fr-FR" altLang="en-US" dirty="0"/>
              <a:t> </a:t>
            </a:r>
            <a:r>
              <a:rPr lang="fr-FR" altLang="en-US" dirty="0" err="1"/>
              <a:t>tương</a:t>
            </a:r>
            <a:r>
              <a:rPr lang="fr-FR" altLang="en-US" dirty="0"/>
              <a:t> </a:t>
            </a:r>
            <a:r>
              <a:rPr lang="fr-FR" altLang="en-US" dirty="0" err="1"/>
              <a:t>đương</a:t>
            </a:r>
            <a:endParaRPr lang="fr-FR" altLang="en-US" dirty="0"/>
          </a:p>
          <a:p>
            <a:endParaRPr lang="fr-FR" altLang="en-US" dirty="0"/>
          </a:p>
          <a:p>
            <a:endParaRPr lang="en-US" dirty="0"/>
          </a:p>
        </p:txBody>
      </p:sp>
      <p:pic>
        <p:nvPicPr>
          <p:cNvPr id="5" name="Picture 2">
            <a:extLst>
              <a:ext uri="{FF2B5EF4-FFF2-40B4-BE49-F238E27FC236}">
                <a16:creationId xmlns:a16="http://schemas.microsoft.com/office/drawing/2014/main" xmlns="" id="{F91DC191-A88D-407D-B387-3168C3A94BE7}"/>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9887" y="2070074"/>
            <a:ext cx="8404225" cy="2000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Slide Number Placeholder 10">
            <a:extLst>
              <a:ext uri="{FF2B5EF4-FFF2-40B4-BE49-F238E27FC236}">
                <a16:creationId xmlns:a16="http://schemas.microsoft.com/office/drawing/2014/main" xmlns="" id="{D6C51DCF-F572-435D-931E-A4AA42E06914}"/>
              </a:ext>
            </a:extLst>
          </p:cNvPr>
          <p:cNvSpPr>
            <a:spLocks noGrp="1"/>
          </p:cNvSpPr>
          <p:nvPr>
            <p:ph type="sldNum" sz="quarter" idx="12"/>
          </p:nvPr>
        </p:nvSpPr>
        <p:spPr/>
        <p:txBody>
          <a:bodyPr/>
          <a:lstStyle/>
          <a:p>
            <a:r>
              <a:rPr lang="en-US" altLang="zh-CN"/>
              <a:t>56</a:t>
            </a:r>
            <a:endParaRPr lang="zh-CN" altLang="en-US"/>
          </a:p>
        </p:txBody>
      </p:sp>
    </p:spTree>
    <p:extLst>
      <p:ext uri="{BB962C8B-B14F-4D97-AF65-F5344CB8AC3E}">
        <p14:creationId xmlns:p14="http://schemas.microsoft.com/office/powerpoint/2010/main" xmlns="" val="1760825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6"/>
          <p:cNvSpPr txBox="1">
            <a:spLocks noGrp="1"/>
          </p:cNvSpPr>
          <p:nvPr>
            <p:ph type="title"/>
          </p:nvPr>
        </p:nvSpPr>
        <p:spPr>
          <a:xfrm>
            <a:off x="628650" y="146842"/>
            <a:ext cx="7886700" cy="795267"/>
          </a:xfrm>
          <a:noFill/>
          <a:ln>
            <a:noFill/>
          </a:ln>
        </p:spPr>
        <p:txBody>
          <a:bodyPr spcFirstLastPara="1" wrap="square" lIns="91425" tIns="45700" rIns="91425" bIns="45700" anchor="ctr" anchorCtr="0">
            <a:noAutofit/>
          </a:bodyPr>
          <a:lstStyle/>
          <a:p>
            <a:pPr lvl="0"/>
            <a:r>
              <a:rPr lang="en-US" altLang="zh-CN"/>
              <a:t>1.2. Phân loại lỗi</a:t>
            </a:r>
            <a:endParaRPr lang="en-US"/>
          </a:p>
        </p:txBody>
      </p:sp>
      <p:sp>
        <p:nvSpPr>
          <p:cNvPr id="130" name="Google Shape;130;p6"/>
          <p:cNvSpPr txBox="1">
            <a:spLocks noGrp="1"/>
          </p:cNvSpPr>
          <p:nvPr>
            <p:ph idx="1"/>
          </p:nvPr>
        </p:nvSpPr>
        <p:spPr>
          <a:xfrm>
            <a:off x="628650" y="1094509"/>
            <a:ext cx="7886700" cy="4982442"/>
          </a:xfrm>
          <a:noFill/>
          <a:ln>
            <a:noFill/>
          </a:ln>
        </p:spPr>
        <p:txBody>
          <a:bodyPr spcFirstLastPara="1" wrap="square" lIns="91425" tIns="45700" rIns="91425" bIns="45700" anchor="t" anchorCtr="0">
            <a:noAutofit/>
          </a:bodyPr>
          <a:lstStyle/>
          <a:p>
            <a:pPr lvl="0"/>
            <a:r>
              <a:rPr lang="vi-VN" altLang="zh-CN">
                <a:sym typeface="Times New Roman"/>
              </a:rPr>
              <a:t>Có thể phân loại thành lỗi syntax, lỗi run-time và lỗi logic.</a:t>
            </a:r>
            <a:endParaRPr lang="vi-VN">
              <a:sym typeface="Times New Roman"/>
            </a:endParaRPr>
          </a:p>
          <a:p>
            <a:pPr lvl="0"/>
            <a:r>
              <a:rPr lang="vi-VN" altLang="zh-CN">
                <a:sym typeface="Times New Roman"/>
              </a:rPr>
              <a:t>Lỗi syntax: </a:t>
            </a:r>
            <a:endParaRPr lang="vi-VN">
              <a:sym typeface="Times New Roman"/>
            </a:endParaRPr>
          </a:p>
          <a:p>
            <a:pPr lvl="1"/>
            <a:r>
              <a:rPr lang="vi-VN" altLang="zh-CN">
                <a:sym typeface="Times New Roman"/>
              </a:rPr>
              <a:t>Các lỗi khiến chương trình bị sai cú pháp và không thể biên dịch được. </a:t>
            </a:r>
            <a:endParaRPr lang="vi-VN">
              <a:sym typeface="Times New Roman"/>
            </a:endParaRPr>
          </a:p>
          <a:p>
            <a:pPr lvl="1"/>
            <a:r>
              <a:rPr lang="vi-VN" altLang="zh-CN">
                <a:sym typeface="Times New Roman"/>
              </a:rPr>
              <a:t>Ngoài ra cũng có thể bao gồm các cảnh báo của trình biên dịch như: biến cục bộ không được dùng hoặc gọi đến hàm chưa được khai báo (vẫn chạy được nếu dùng dynamic linking)</a:t>
            </a:r>
            <a:endParaRPr lang="vi-VN">
              <a:sym typeface="Times New Roman"/>
            </a:endParaRPr>
          </a:p>
          <a:p>
            <a:pPr lvl="0"/>
            <a:r>
              <a:rPr lang="vi-VN" altLang="zh-CN">
                <a:sym typeface="Times New Roman"/>
              </a:rPr>
              <a:t>Lỗi run-time: các lỗi chỉ phát hiện ra khi tiến hành chạy chương trình</a:t>
            </a:r>
            <a:endParaRPr lang="vi-VN">
              <a:sym typeface="Times New Roman"/>
            </a:endParaRPr>
          </a:p>
          <a:p>
            <a:pPr lvl="0"/>
            <a:r>
              <a:rPr lang="vi-VN" altLang="zh-CN">
                <a:sym typeface="Times New Roman"/>
              </a:rPr>
              <a:t>Lỗi logic: chương trình vẫn chạy đúng nhưng do tư duy sai, thuật toán sai dẫn đến sai kết quả, là loại lỗi khó phát hiện nhất</a:t>
            </a:r>
            <a:endParaRPr lang="vi-VN">
              <a:sym typeface="Times New Roman"/>
            </a:endParaRPr>
          </a:p>
          <a:p>
            <a:pPr lvl="0"/>
            <a:endParaRPr lang="vi-VN">
              <a:sym typeface="Times New Roman"/>
            </a:endParaRPr>
          </a:p>
        </p:txBody>
      </p:sp>
      <p:sp>
        <p:nvSpPr>
          <p:cNvPr id="10" name="Slide Number Placeholder 9">
            <a:extLst>
              <a:ext uri="{FF2B5EF4-FFF2-40B4-BE49-F238E27FC236}">
                <a16:creationId xmlns:a16="http://schemas.microsoft.com/office/drawing/2014/main" xmlns="" id="{CD567776-8D83-4634-B78A-D1B6C9224F14}"/>
              </a:ext>
            </a:extLst>
          </p:cNvPr>
          <p:cNvSpPr>
            <a:spLocks noGrp="1"/>
          </p:cNvSpPr>
          <p:nvPr>
            <p:ph type="sldNum" sz="quarter" idx="12"/>
          </p:nvPr>
        </p:nvSpPr>
        <p:spPr>
          <a:xfrm>
            <a:off x="7943850" y="6487970"/>
            <a:ext cx="1143000" cy="365125"/>
          </a:xfrm>
        </p:spPr>
        <p:txBody>
          <a:bodyPr/>
          <a:lstStyle/>
          <a:p>
            <a:r>
              <a:rPr lang="en-US" altLang="zh-CN"/>
              <a:t>6</a:t>
            </a:r>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5BE257-9283-4EB2-8D33-6D0EDBACA180}"/>
              </a:ext>
            </a:extLst>
          </p:cNvPr>
          <p:cNvSpPr>
            <a:spLocks noGrp="1"/>
          </p:cNvSpPr>
          <p:nvPr>
            <p:ph type="title"/>
          </p:nvPr>
        </p:nvSpPr>
        <p:spPr>
          <a:xfrm>
            <a:off x="628650" y="146842"/>
            <a:ext cx="7886700" cy="795267"/>
          </a:xfrm>
        </p:spPr>
        <p:txBody>
          <a:bodyPr>
            <a:normAutofit fontScale="90000"/>
          </a:bodyPr>
          <a:lstStyle/>
          <a:p>
            <a:r>
              <a:rPr lang="en-US" dirty="0"/>
              <a:t>3.2.1. </a:t>
            </a:r>
            <a:r>
              <a:rPr lang="en-US" dirty="0" err="1"/>
              <a:t>Tinh</a:t>
            </a:r>
            <a:r>
              <a:rPr lang="en-US" dirty="0"/>
              <a:t> </a:t>
            </a:r>
            <a:r>
              <a:rPr lang="en-US" dirty="0" err="1"/>
              <a:t>chỉnh</a:t>
            </a:r>
            <a:r>
              <a:rPr lang="en-US" dirty="0"/>
              <a:t> </a:t>
            </a:r>
            <a:r>
              <a:rPr lang="en-US" dirty="0" err="1"/>
              <a:t>các</a:t>
            </a:r>
            <a:r>
              <a:rPr lang="en-US" dirty="0"/>
              <a:t> </a:t>
            </a:r>
            <a:r>
              <a:rPr lang="en-US" dirty="0" err="1"/>
              <a:t>biểu</a:t>
            </a:r>
            <a:r>
              <a:rPr lang="en-US" dirty="0"/>
              <a:t> </a:t>
            </a:r>
            <a:r>
              <a:rPr lang="en-US" dirty="0" err="1"/>
              <a:t>thức</a:t>
            </a:r>
            <a:r>
              <a:rPr lang="en-US" dirty="0"/>
              <a:t> logic</a:t>
            </a:r>
          </a:p>
        </p:txBody>
      </p:sp>
      <p:sp>
        <p:nvSpPr>
          <p:cNvPr id="3" name="Text Placeholder 2">
            <a:extLst>
              <a:ext uri="{FF2B5EF4-FFF2-40B4-BE49-F238E27FC236}">
                <a16:creationId xmlns:a16="http://schemas.microsoft.com/office/drawing/2014/main" xmlns="" id="{4375F3A2-B05F-4DE6-BEDC-8FA4EFB6ABB7}"/>
              </a:ext>
            </a:extLst>
          </p:cNvPr>
          <p:cNvSpPr>
            <a:spLocks noGrp="1"/>
          </p:cNvSpPr>
          <p:nvPr>
            <p:ph idx="1"/>
          </p:nvPr>
        </p:nvSpPr>
        <p:spPr>
          <a:xfrm>
            <a:off x="628650" y="1094509"/>
            <a:ext cx="7886700" cy="4982442"/>
          </a:xfrm>
        </p:spPr>
        <p:txBody>
          <a:bodyPr/>
          <a:lstStyle/>
          <a:p>
            <a:r>
              <a:rPr lang="fr-FR" altLang="en-US" dirty="0" err="1"/>
              <a:t>Thay</a:t>
            </a:r>
            <a:r>
              <a:rPr lang="fr-FR" altLang="en-US" dirty="0"/>
              <a:t> </a:t>
            </a:r>
            <a:r>
              <a:rPr lang="fr-FR" altLang="en-US" dirty="0" err="1"/>
              <a:t>thế</a:t>
            </a:r>
            <a:r>
              <a:rPr lang="fr-FR" altLang="en-US" dirty="0"/>
              <a:t> </a:t>
            </a:r>
            <a:r>
              <a:rPr lang="fr-FR" altLang="en-US" dirty="0" err="1"/>
              <a:t>các</a:t>
            </a:r>
            <a:r>
              <a:rPr lang="fr-FR" altLang="en-US" dirty="0"/>
              <a:t> </a:t>
            </a:r>
            <a:r>
              <a:rPr lang="fr-FR" altLang="en-US" dirty="0" err="1"/>
              <a:t>biểu</a:t>
            </a:r>
            <a:r>
              <a:rPr lang="fr-FR" altLang="en-US" dirty="0"/>
              <a:t> </a:t>
            </a:r>
            <a:r>
              <a:rPr lang="fr-FR" altLang="en-US" dirty="0" err="1"/>
              <a:t>thức</a:t>
            </a:r>
            <a:r>
              <a:rPr lang="fr-FR" altLang="en-US" dirty="0"/>
              <a:t> </a:t>
            </a:r>
            <a:r>
              <a:rPr lang="fr-FR" altLang="en-US" dirty="0" err="1"/>
              <a:t>logic</a:t>
            </a:r>
            <a:r>
              <a:rPr lang="fr-FR" altLang="en-US" dirty="0"/>
              <a:t> </a:t>
            </a:r>
            <a:r>
              <a:rPr lang="fr-FR" altLang="en-US" dirty="0" err="1"/>
              <a:t>phức</a:t>
            </a:r>
            <a:r>
              <a:rPr lang="fr-FR" altLang="en-US" dirty="0"/>
              <a:t> </a:t>
            </a:r>
            <a:r>
              <a:rPr lang="fr-FR" altLang="en-US" dirty="0" err="1"/>
              <a:t>tạp</a:t>
            </a:r>
            <a:r>
              <a:rPr lang="fr-FR" altLang="en-US" dirty="0"/>
              <a:t> </a:t>
            </a:r>
            <a:r>
              <a:rPr lang="fr-FR" altLang="en-US" dirty="0" err="1"/>
              <a:t>bằng</a:t>
            </a:r>
            <a:r>
              <a:rPr lang="fr-FR" altLang="en-US" dirty="0"/>
              <a:t> </a:t>
            </a:r>
            <a:r>
              <a:rPr lang="fr-FR" altLang="en-US" dirty="0" err="1"/>
              <a:t>bảng</a:t>
            </a:r>
            <a:r>
              <a:rPr lang="fr-FR" altLang="en-US" dirty="0"/>
              <a:t> </a:t>
            </a:r>
            <a:r>
              <a:rPr lang="fr-FR" altLang="en-US" dirty="0" err="1"/>
              <a:t>tìm</a:t>
            </a:r>
            <a:r>
              <a:rPr lang="fr-FR" altLang="en-US" dirty="0"/>
              <a:t> </a:t>
            </a:r>
            <a:r>
              <a:rPr lang="fr-FR" altLang="en-US" dirty="0" err="1"/>
              <a:t>kiếm</a:t>
            </a:r>
            <a:r>
              <a:rPr lang="fr-FR" altLang="en-US" dirty="0"/>
              <a:t> </a:t>
            </a:r>
            <a:r>
              <a:rPr lang="fr-FR" altLang="en-US" dirty="0" err="1"/>
              <a:t>kết</a:t>
            </a:r>
            <a:r>
              <a:rPr lang="fr-FR" altLang="en-US" dirty="0"/>
              <a:t> </a:t>
            </a:r>
            <a:r>
              <a:rPr lang="fr-FR" altLang="en-US" dirty="0" err="1"/>
              <a:t>quả</a:t>
            </a:r>
            <a:endParaRPr lang="fr-FR" altLang="en-US" dirty="0"/>
          </a:p>
          <a:p>
            <a:endParaRPr lang="en-US" dirty="0"/>
          </a:p>
        </p:txBody>
      </p:sp>
      <p:pic>
        <p:nvPicPr>
          <p:cNvPr id="5" name="Picture 2">
            <a:extLst>
              <a:ext uri="{FF2B5EF4-FFF2-40B4-BE49-F238E27FC236}">
                <a16:creationId xmlns:a16="http://schemas.microsoft.com/office/drawing/2014/main" xmlns="" id="{68DC9615-5427-4418-9B52-EAB473AF14A5}"/>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17500" y="2534445"/>
            <a:ext cx="2982913" cy="2500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5">
            <a:extLst>
              <a:ext uri="{FF2B5EF4-FFF2-40B4-BE49-F238E27FC236}">
                <a16:creationId xmlns:a16="http://schemas.microsoft.com/office/drawing/2014/main" xmlns="" id="{46D1B607-34FD-42A9-9FAB-79BCE13DC698}"/>
              </a:ext>
            </a:extLst>
          </p:cNvPr>
          <p:cNvSpPr>
            <a:spLocks noChangeArrowheads="1"/>
          </p:cNvSpPr>
          <p:nvPr/>
        </p:nvSpPr>
        <p:spPr bwMode="auto">
          <a:xfrm>
            <a:off x="3300413" y="2292377"/>
            <a:ext cx="5214937" cy="3692525"/>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latin typeface="Consolas" panose="020B0609020204030204" pitchFamily="49" charset="0"/>
              </a:rPr>
              <a:t>if ( ( a &amp;&amp; !c ) || ( a &amp;&amp; b &amp;&amp; c ) ) { </a:t>
            </a:r>
          </a:p>
          <a:p>
            <a:pPr eaLnBrk="1" hangingPunct="1"/>
            <a:r>
              <a:rPr lang="en-US" altLang="en-US" dirty="0">
                <a:latin typeface="Consolas" panose="020B0609020204030204" pitchFamily="49" charset="0"/>
              </a:rPr>
              <a:t>	category = 1; </a:t>
            </a:r>
          </a:p>
          <a:p>
            <a:pPr eaLnBrk="1" hangingPunct="1"/>
            <a:r>
              <a:rPr lang="en-US" altLang="en-US" dirty="0">
                <a:latin typeface="Consolas" panose="020B0609020204030204" pitchFamily="49" charset="0"/>
              </a:rPr>
              <a:t>} </a:t>
            </a:r>
          </a:p>
          <a:p>
            <a:pPr eaLnBrk="1" hangingPunct="1"/>
            <a:r>
              <a:rPr lang="en-US" altLang="en-US" dirty="0">
                <a:latin typeface="Consolas" panose="020B0609020204030204" pitchFamily="49" charset="0"/>
              </a:rPr>
              <a:t>else if ( ( b &amp;&amp; !a ) || ( a &amp;&amp; c &amp;&amp; !b ) ) { </a:t>
            </a:r>
          </a:p>
          <a:p>
            <a:pPr eaLnBrk="1" hangingPunct="1"/>
            <a:r>
              <a:rPr lang="en-US" altLang="en-US" dirty="0">
                <a:latin typeface="Consolas" panose="020B0609020204030204" pitchFamily="49" charset="0"/>
              </a:rPr>
              <a:t>	category = 2; </a:t>
            </a:r>
          </a:p>
          <a:p>
            <a:pPr eaLnBrk="1" hangingPunct="1"/>
            <a:r>
              <a:rPr lang="en-US" altLang="en-US" dirty="0">
                <a:latin typeface="Consolas" panose="020B0609020204030204" pitchFamily="49" charset="0"/>
              </a:rPr>
              <a:t>} </a:t>
            </a:r>
          </a:p>
          <a:p>
            <a:pPr eaLnBrk="1" hangingPunct="1"/>
            <a:r>
              <a:rPr lang="en-US" altLang="en-US" dirty="0">
                <a:latin typeface="Consolas" panose="020B0609020204030204" pitchFamily="49" charset="0"/>
              </a:rPr>
              <a:t>else if ( c &amp;&amp; !a &amp;&amp; !b ) { </a:t>
            </a:r>
          </a:p>
          <a:p>
            <a:pPr eaLnBrk="1" hangingPunct="1"/>
            <a:r>
              <a:rPr lang="en-US" altLang="en-US" dirty="0">
                <a:latin typeface="Consolas" panose="020B0609020204030204" pitchFamily="49" charset="0"/>
              </a:rPr>
              <a:t>	category = 3; </a:t>
            </a:r>
          </a:p>
          <a:p>
            <a:pPr eaLnBrk="1" hangingPunct="1"/>
            <a:r>
              <a:rPr lang="en-US" altLang="en-US" dirty="0">
                <a:latin typeface="Consolas" panose="020B0609020204030204" pitchFamily="49" charset="0"/>
              </a:rPr>
              <a:t>} </a:t>
            </a:r>
          </a:p>
          <a:p>
            <a:pPr eaLnBrk="1" hangingPunct="1"/>
            <a:r>
              <a:rPr lang="en-US" altLang="en-US" dirty="0">
                <a:latin typeface="Consolas" panose="020B0609020204030204" pitchFamily="49" charset="0"/>
              </a:rPr>
              <a:t>else { </a:t>
            </a:r>
          </a:p>
          <a:p>
            <a:pPr eaLnBrk="1" hangingPunct="1"/>
            <a:r>
              <a:rPr lang="en-US" altLang="en-US" dirty="0">
                <a:latin typeface="Consolas" panose="020B0609020204030204" pitchFamily="49" charset="0"/>
              </a:rPr>
              <a:t>	category = 0; </a:t>
            </a:r>
          </a:p>
          <a:p>
            <a:pPr eaLnBrk="1" hangingPunct="1"/>
            <a:r>
              <a:rPr lang="en-US" altLang="en-US" dirty="0">
                <a:latin typeface="Consolas" panose="020B0609020204030204" pitchFamily="49" charset="0"/>
              </a:rPr>
              <a:t>} </a:t>
            </a:r>
            <a:endParaRPr lang="fr-FR" altLang="en-US" dirty="0">
              <a:latin typeface="Consolas" panose="020B0609020204030204" pitchFamily="49" charset="0"/>
            </a:endParaRPr>
          </a:p>
        </p:txBody>
      </p:sp>
      <p:sp>
        <p:nvSpPr>
          <p:cNvPr id="7" name="TextBox 6">
            <a:extLst>
              <a:ext uri="{FF2B5EF4-FFF2-40B4-BE49-F238E27FC236}">
                <a16:creationId xmlns:a16="http://schemas.microsoft.com/office/drawing/2014/main" xmlns="" id="{07180507-8F47-486C-BDFC-2D6A73727C2A}"/>
              </a:ext>
            </a:extLst>
          </p:cNvPr>
          <p:cNvSpPr txBox="1">
            <a:spLocks noChangeArrowheads="1"/>
          </p:cNvSpPr>
          <p:nvPr/>
        </p:nvSpPr>
        <p:spPr bwMode="auto">
          <a:xfrm>
            <a:off x="3586163" y="1863752"/>
            <a:ext cx="1287462"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en-US"/>
              <a:t>Initial code</a:t>
            </a:r>
          </a:p>
        </p:txBody>
      </p:sp>
      <p:sp>
        <p:nvSpPr>
          <p:cNvPr id="13" name="Slide Number Placeholder 12">
            <a:extLst>
              <a:ext uri="{FF2B5EF4-FFF2-40B4-BE49-F238E27FC236}">
                <a16:creationId xmlns:a16="http://schemas.microsoft.com/office/drawing/2014/main" xmlns="" id="{7220C28B-B53D-4E63-854B-57975443D6D2}"/>
              </a:ext>
            </a:extLst>
          </p:cNvPr>
          <p:cNvSpPr>
            <a:spLocks noGrp="1"/>
          </p:cNvSpPr>
          <p:nvPr>
            <p:ph type="sldNum" sz="quarter" idx="12"/>
          </p:nvPr>
        </p:nvSpPr>
        <p:spPr/>
        <p:txBody>
          <a:bodyPr/>
          <a:lstStyle/>
          <a:p>
            <a:r>
              <a:rPr lang="en-US" altLang="zh-CN"/>
              <a:t>57</a:t>
            </a:r>
            <a:endParaRPr lang="zh-CN" altLang="en-US"/>
          </a:p>
        </p:txBody>
      </p:sp>
    </p:spTree>
    <p:extLst>
      <p:ext uri="{BB962C8B-B14F-4D97-AF65-F5344CB8AC3E}">
        <p14:creationId xmlns:p14="http://schemas.microsoft.com/office/powerpoint/2010/main" xmlns="" val="23847458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5BE257-9283-4EB2-8D33-6D0EDBACA180}"/>
              </a:ext>
            </a:extLst>
          </p:cNvPr>
          <p:cNvSpPr>
            <a:spLocks noGrp="1"/>
          </p:cNvSpPr>
          <p:nvPr>
            <p:ph type="title"/>
          </p:nvPr>
        </p:nvSpPr>
        <p:spPr>
          <a:xfrm>
            <a:off x="628650" y="146842"/>
            <a:ext cx="7886700" cy="795267"/>
          </a:xfrm>
        </p:spPr>
        <p:txBody>
          <a:bodyPr>
            <a:normAutofit fontScale="90000"/>
          </a:bodyPr>
          <a:lstStyle/>
          <a:p>
            <a:r>
              <a:rPr lang="en-US" dirty="0"/>
              <a:t>3.2.1. </a:t>
            </a:r>
            <a:r>
              <a:rPr lang="en-US" dirty="0" err="1"/>
              <a:t>Tinh</a:t>
            </a:r>
            <a:r>
              <a:rPr lang="en-US" dirty="0"/>
              <a:t> </a:t>
            </a:r>
            <a:r>
              <a:rPr lang="en-US" dirty="0" err="1"/>
              <a:t>chỉnh</a:t>
            </a:r>
            <a:r>
              <a:rPr lang="en-US" dirty="0"/>
              <a:t> </a:t>
            </a:r>
            <a:r>
              <a:rPr lang="en-US" dirty="0" err="1"/>
              <a:t>các</a:t>
            </a:r>
            <a:r>
              <a:rPr lang="en-US" dirty="0"/>
              <a:t> </a:t>
            </a:r>
            <a:r>
              <a:rPr lang="en-US" dirty="0" err="1"/>
              <a:t>biểu</a:t>
            </a:r>
            <a:r>
              <a:rPr lang="en-US" dirty="0"/>
              <a:t> </a:t>
            </a:r>
            <a:r>
              <a:rPr lang="en-US" dirty="0" err="1"/>
              <a:t>thức</a:t>
            </a:r>
            <a:r>
              <a:rPr lang="en-US" dirty="0"/>
              <a:t> logic</a:t>
            </a:r>
          </a:p>
        </p:txBody>
      </p:sp>
      <p:sp>
        <p:nvSpPr>
          <p:cNvPr id="3" name="Text Placeholder 2">
            <a:extLst>
              <a:ext uri="{FF2B5EF4-FFF2-40B4-BE49-F238E27FC236}">
                <a16:creationId xmlns:a16="http://schemas.microsoft.com/office/drawing/2014/main" xmlns="" id="{4375F3A2-B05F-4DE6-BEDC-8FA4EFB6ABB7}"/>
              </a:ext>
            </a:extLst>
          </p:cNvPr>
          <p:cNvSpPr>
            <a:spLocks noGrp="1"/>
          </p:cNvSpPr>
          <p:nvPr>
            <p:ph idx="1"/>
          </p:nvPr>
        </p:nvSpPr>
        <p:spPr>
          <a:xfrm>
            <a:off x="628650" y="1094509"/>
            <a:ext cx="7886700" cy="4982442"/>
          </a:xfrm>
        </p:spPr>
        <p:txBody>
          <a:bodyPr/>
          <a:lstStyle/>
          <a:p>
            <a:r>
              <a:rPr lang="fr-FR" altLang="en-US" dirty="0" err="1"/>
              <a:t>Thay</a:t>
            </a:r>
            <a:r>
              <a:rPr lang="fr-FR" altLang="en-US" dirty="0"/>
              <a:t> </a:t>
            </a:r>
            <a:r>
              <a:rPr lang="fr-FR" altLang="en-US" dirty="0" err="1"/>
              <a:t>thế</a:t>
            </a:r>
            <a:r>
              <a:rPr lang="fr-FR" altLang="en-US" dirty="0"/>
              <a:t> </a:t>
            </a:r>
            <a:r>
              <a:rPr lang="fr-FR" altLang="en-US" dirty="0" err="1"/>
              <a:t>các</a:t>
            </a:r>
            <a:r>
              <a:rPr lang="fr-FR" altLang="en-US" dirty="0"/>
              <a:t> </a:t>
            </a:r>
            <a:r>
              <a:rPr lang="fr-FR" altLang="en-US" dirty="0" err="1"/>
              <a:t>biểu</a:t>
            </a:r>
            <a:r>
              <a:rPr lang="fr-FR" altLang="en-US" dirty="0"/>
              <a:t> </a:t>
            </a:r>
            <a:r>
              <a:rPr lang="fr-FR" altLang="en-US" dirty="0" err="1"/>
              <a:t>thức</a:t>
            </a:r>
            <a:r>
              <a:rPr lang="fr-FR" altLang="en-US" dirty="0"/>
              <a:t> </a:t>
            </a:r>
            <a:r>
              <a:rPr lang="fr-FR" altLang="en-US" dirty="0" err="1"/>
              <a:t>logic</a:t>
            </a:r>
            <a:r>
              <a:rPr lang="fr-FR" altLang="en-US" dirty="0"/>
              <a:t> </a:t>
            </a:r>
            <a:r>
              <a:rPr lang="fr-FR" altLang="en-US" dirty="0" err="1"/>
              <a:t>phức</a:t>
            </a:r>
            <a:r>
              <a:rPr lang="fr-FR" altLang="en-US" dirty="0"/>
              <a:t> </a:t>
            </a:r>
            <a:r>
              <a:rPr lang="fr-FR" altLang="en-US" dirty="0" err="1"/>
              <a:t>tạp</a:t>
            </a:r>
            <a:r>
              <a:rPr lang="fr-FR" altLang="en-US" dirty="0"/>
              <a:t> </a:t>
            </a:r>
            <a:r>
              <a:rPr lang="fr-FR" altLang="en-US" dirty="0" err="1"/>
              <a:t>bằng</a:t>
            </a:r>
            <a:r>
              <a:rPr lang="fr-FR" altLang="en-US" dirty="0"/>
              <a:t> </a:t>
            </a:r>
            <a:r>
              <a:rPr lang="fr-FR" altLang="en-US" dirty="0" err="1"/>
              <a:t>bảng</a:t>
            </a:r>
            <a:r>
              <a:rPr lang="fr-FR" altLang="en-US" dirty="0"/>
              <a:t> </a:t>
            </a:r>
            <a:r>
              <a:rPr lang="fr-FR" altLang="en-US" dirty="0" err="1"/>
              <a:t>tìm</a:t>
            </a:r>
            <a:r>
              <a:rPr lang="fr-FR" altLang="en-US" dirty="0"/>
              <a:t> </a:t>
            </a:r>
            <a:r>
              <a:rPr lang="fr-FR" altLang="en-US" dirty="0" err="1"/>
              <a:t>kiếm</a:t>
            </a:r>
            <a:r>
              <a:rPr lang="fr-FR" altLang="en-US" dirty="0"/>
              <a:t> </a:t>
            </a:r>
            <a:r>
              <a:rPr lang="fr-FR" altLang="en-US" dirty="0" err="1"/>
              <a:t>kết</a:t>
            </a:r>
            <a:r>
              <a:rPr lang="fr-FR" altLang="en-US" dirty="0"/>
              <a:t> </a:t>
            </a:r>
            <a:r>
              <a:rPr lang="fr-FR" altLang="en-US" dirty="0" err="1"/>
              <a:t>quả</a:t>
            </a:r>
            <a:endParaRPr lang="fr-FR" altLang="en-US" dirty="0"/>
          </a:p>
          <a:p>
            <a:endParaRPr lang="en-US" dirty="0"/>
          </a:p>
        </p:txBody>
      </p:sp>
      <p:pic>
        <p:nvPicPr>
          <p:cNvPr id="5" name="Picture 2">
            <a:extLst>
              <a:ext uri="{FF2B5EF4-FFF2-40B4-BE49-F238E27FC236}">
                <a16:creationId xmlns:a16="http://schemas.microsoft.com/office/drawing/2014/main" xmlns="" id="{68DC9615-5427-4418-9B52-EAB473AF14A5}"/>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2269674"/>
            <a:ext cx="2982913" cy="2500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5">
            <a:extLst>
              <a:ext uri="{FF2B5EF4-FFF2-40B4-BE49-F238E27FC236}">
                <a16:creationId xmlns:a16="http://schemas.microsoft.com/office/drawing/2014/main" xmlns="" id="{A083F2ED-8FD8-479C-A94D-20D934AF55BA}"/>
              </a:ext>
            </a:extLst>
          </p:cNvPr>
          <p:cNvSpPr>
            <a:spLocks noChangeArrowheads="1"/>
          </p:cNvSpPr>
          <p:nvPr/>
        </p:nvSpPr>
        <p:spPr bwMode="auto">
          <a:xfrm>
            <a:off x="2982913" y="2303462"/>
            <a:ext cx="5791200" cy="2563813"/>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latin typeface="Consolas" panose="020B0609020204030204" pitchFamily="49" charset="0"/>
              </a:rPr>
              <a:t>// define </a:t>
            </a:r>
            <a:r>
              <a:rPr lang="en-US" altLang="en-US" dirty="0" err="1">
                <a:latin typeface="Consolas" panose="020B0609020204030204" pitchFamily="49" charset="0"/>
              </a:rPr>
              <a:t>categoryTable</a:t>
            </a:r>
            <a:r>
              <a:rPr lang="en-US" altLang="en-US" dirty="0">
                <a:latin typeface="Consolas" panose="020B0609020204030204" pitchFamily="49" charset="0"/>
              </a:rPr>
              <a:t> </a:t>
            </a:r>
          </a:p>
          <a:p>
            <a:pPr eaLnBrk="1" hangingPunct="1"/>
            <a:r>
              <a:rPr lang="en-US" altLang="en-US" dirty="0">
                <a:latin typeface="Consolas" panose="020B0609020204030204" pitchFamily="49" charset="0"/>
              </a:rPr>
              <a:t>static int </a:t>
            </a:r>
            <a:r>
              <a:rPr lang="en-US" altLang="en-US" dirty="0" err="1">
                <a:latin typeface="Consolas" panose="020B0609020204030204" pitchFamily="49" charset="0"/>
              </a:rPr>
              <a:t>categoryTable</a:t>
            </a:r>
            <a:r>
              <a:rPr lang="en-US" altLang="en-US" dirty="0">
                <a:latin typeface="Consolas" panose="020B0609020204030204" pitchFamily="49" charset="0"/>
              </a:rPr>
              <a:t>[2][2][2] = { </a:t>
            </a:r>
          </a:p>
          <a:p>
            <a:pPr eaLnBrk="1" hangingPunct="1"/>
            <a:r>
              <a:rPr lang="en-US" altLang="en-US" dirty="0">
                <a:latin typeface="Consolas" panose="020B0609020204030204" pitchFamily="49" charset="0"/>
              </a:rPr>
              <a:t>// !</a:t>
            </a:r>
            <a:r>
              <a:rPr lang="en-US" altLang="en-US" dirty="0" err="1">
                <a:latin typeface="Consolas" panose="020B0609020204030204" pitchFamily="49" charset="0"/>
              </a:rPr>
              <a:t>b!c</a:t>
            </a:r>
            <a:r>
              <a:rPr lang="en-US" altLang="en-US" dirty="0">
                <a:latin typeface="Consolas" panose="020B0609020204030204" pitchFamily="49" charset="0"/>
              </a:rPr>
              <a:t>  !</a:t>
            </a:r>
            <a:r>
              <a:rPr lang="en-US" altLang="en-US" dirty="0" err="1">
                <a:latin typeface="Consolas" panose="020B0609020204030204" pitchFamily="49" charset="0"/>
              </a:rPr>
              <a:t>bc</a:t>
            </a:r>
            <a:r>
              <a:rPr lang="en-US" altLang="en-US" dirty="0">
                <a:latin typeface="Consolas" panose="020B0609020204030204" pitchFamily="49" charset="0"/>
              </a:rPr>
              <a:t>  </a:t>
            </a:r>
            <a:r>
              <a:rPr lang="en-US" altLang="en-US" dirty="0" err="1">
                <a:latin typeface="Consolas" panose="020B0609020204030204" pitchFamily="49" charset="0"/>
              </a:rPr>
              <a:t>b!c</a:t>
            </a:r>
            <a:r>
              <a:rPr lang="en-US" altLang="en-US" dirty="0">
                <a:latin typeface="Consolas" panose="020B0609020204030204" pitchFamily="49" charset="0"/>
              </a:rPr>
              <a:t>  </a:t>
            </a:r>
            <a:r>
              <a:rPr lang="en-US" altLang="en-US" dirty="0" err="1">
                <a:latin typeface="Consolas" panose="020B0609020204030204" pitchFamily="49" charset="0"/>
              </a:rPr>
              <a:t>bc</a:t>
            </a:r>
            <a:r>
              <a:rPr lang="en-US" altLang="en-US" dirty="0">
                <a:latin typeface="Consolas" panose="020B0609020204030204" pitchFamily="49" charset="0"/>
              </a:rPr>
              <a:t> </a:t>
            </a:r>
          </a:p>
          <a:p>
            <a:pPr lvl="1" eaLnBrk="1" hangingPunct="1"/>
            <a:r>
              <a:rPr lang="en-US" altLang="en-US" dirty="0">
                <a:latin typeface="Consolas" panose="020B0609020204030204" pitchFamily="49" charset="0"/>
              </a:rPr>
              <a:t>0,   3,   2,   2,   //   !a </a:t>
            </a:r>
          </a:p>
          <a:p>
            <a:pPr lvl="1" eaLnBrk="1" hangingPunct="1"/>
            <a:r>
              <a:rPr lang="en-US" altLang="en-US" dirty="0">
                <a:latin typeface="Consolas" panose="020B0609020204030204" pitchFamily="49" charset="0"/>
              </a:rPr>
              <a:t>1,   2,   1,   1    //    a </a:t>
            </a:r>
          </a:p>
          <a:p>
            <a:pPr eaLnBrk="1" hangingPunct="1"/>
            <a:r>
              <a:rPr lang="en-US" altLang="en-US" dirty="0">
                <a:latin typeface="Consolas" panose="020B0609020204030204" pitchFamily="49" charset="0"/>
              </a:rPr>
              <a:t>}; </a:t>
            </a:r>
          </a:p>
          <a:p>
            <a:pPr eaLnBrk="1" hangingPunct="1"/>
            <a:r>
              <a:rPr lang="en-US" altLang="en-US" dirty="0">
                <a:latin typeface="Consolas" panose="020B0609020204030204" pitchFamily="49" charset="0"/>
              </a:rPr>
              <a:t>... </a:t>
            </a:r>
          </a:p>
          <a:p>
            <a:pPr eaLnBrk="1" hangingPunct="1"/>
            <a:endParaRPr lang="en-US" altLang="en-US" dirty="0">
              <a:latin typeface="Consolas" panose="020B0609020204030204" pitchFamily="49" charset="0"/>
            </a:endParaRPr>
          </a:p>
          <a:p>
            <a:pPr eaLnBrk="1" hangingPunct="1"/>
            <a:r>
              <a:rPr lang="en-US" altLang="en-US" dirty="0">
                <a:latin typeface="Consolas" panose="020B0609020204030204" pitchFamily="49" charset="0"/>
              </a:rPr>
              <a:t>category = </a:t>
            </a:r>
            <a:r>
              <a:rPr lang="en-US" altLang="en-US" dirty="0" err="1">
                <a:latin typeface="Consolas" panose="020B0609020204030204" pitchFamily="49" charset="0"/>
              </a:rPr>
              <a:t>categoryTable</a:t>
            </a:r>
            <a:r>
              <a:rPr lang="en-US" altLang="en-US" dirty="0">
                <a:latin typeface="Consolas" panose="020B0609020204030204" pitchFamily="49" charset="0"/>
              </a:rPr>
              <a:t>[ a ][ b ][ c ];</a:t>
            </a:r>
            <a:endParaRPr lang="fr-FR" altLang="en-US" dirty="0">
              <a:latin typeface="Consolas" panose="020B0609020204030204" pitchFamily="49" charset="0"/>
            </a:endParaRPr>
          </a:p>
        </p:txBody>
      </p:sp>
      <p:sp>
        <p:nvSpPr>
          <p:cNvPr id="12" name="Slide Number Placeholder 11">
            <a:extLst>
              <a:ext uri="{FF2B5EF4-FFF2-40B4-BE49-F238E27FC236}">
                <a16:creationId xmlns:a16="http://schemas.microsoft.com/office/drawing/2014/main" xmlns="" id="{0E0D77C1-D173-43B9-83CB-7EA3DBA58507}"/>
              </a:ext>
            </a:extLst>
          </p:cNvPr>
          <p:cNvSpPr>
            <a:spLocks noGrp="1"/>
          </p:cNvSpPr>
          <p:nvPr>
            <p:ph type="sldNum" sz="quarter" idx="12"/>
          </p:nvPr>
        </p:nvSpPr>
        <p:spPr/>
        <p:txBody>
          <a:bodyPr/>
          <a:lstStyle/>
          <a:p>
            <a:r>
              <a:rPr lang="en-US" altLang="zh-CN"/>
              <a:t>58</a:t>
            </a:r>
            <a:endParaRPr lang="zh-CN" altLang="en-US"/>
          </a:p>
        </p:txBody>
      </p:sp>
    </p:spTree>
    <p:extLst>
      <p:ext uri="{BB962C8B-B14F-4D97-AF65-F5344CB8AC3E}">
        <p14:creationId xmlns:p14="http://schemas.microsoft.com/office/powerpoint/2010/main" xmlns="" val="1728435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 2">
            <a:extLst>
              <a:ext uri="{FF2B5EF4-FFF2-40B4-BE49-F238E27FC236}">
                <a16:creationId xmlns:a16="http://schemas.microsoft.com/office/drawing/2014/main" xmlns="" id="{3E403820-0D50-49EF-B5CF-392186652D3A}"/>
              </a:ext>
            </a:extLst>
          </p:cNvPr>
          <p:cNvSpPr>
            <a:spLocks noGrp="1"/>
          </p:cNvSpPr>
          <p:nvPr>
            <p:ph type="title"/>
          </p:nvPr>
        </p:nvSpPr>
        <p:spPr>
          <a:xfrm>
            <a:off x="628650" y="146842"/>
            <a:ext cx="7886700" cy="795267"/>
          </a:xfrm>
        </p:spPr>
        <p:txBody>
          <a:bodyPr/>
          <a:lstStyle/>
          <a:p>
            <a:r>
              <a:rPr lang="en-US" dirty="0"/>
              <a:t>3.2.2. </a:t>
            </a:r>
            <a:r>
              <a:rPr lang="fr-FR" altLang="en-US" dirty="0" err="1"/>
              <a:t>Tinh</a:t>
            </a:r>
            <a:r>
              <a:rPr lang="fr-FR" altLang="en-US" dirty="0"/>
              <a:t> </a:t>
            </a:r>
            <a:r>
              <a:rPr lang="fr-FR" altLang="en-US" dirty="0" err="1"/>
              <a:t>chỉnh</a:t>
            </a:r>
            <a:r>
              <a:rPr lang="fr-FR" altLang="en-US" dirty="0"/>
              <a:t> </a:t>
            </a:r>
            <a:r>
              <a:rPr lang="fr-FR" altLang="en-US" dirty="0" err="1"/>
              <a:t>các</a:t>
            </a:r>
            <a:r>
              <a:rPr lang="fr-FR" altLang="en-US" dirty="0"/>
              <a:t> </a:t>
            </a:r>
            <a:r>
              <a:rPr lang="fr-FR" altLang="en-US" dirty="0" err="1"/>
              <a:t>vòng</a:t>
            </a:r>
            <a:r>
              <a:rPr lang="fr-FR" altLang="en-US" dirty="0"/>
              <a:t> </a:t>
            </a:r>
            <a:r>
              <a:rPr lang="fr-FR" altLang="en-US" dirty="0" err="1"/>
              <a:t>lặp</a:t>
            </a:r>
            <a:endParaRPr lang="en-US" dirty="0"/>
          </a:p>
        </p:txBody>
      </p:sp>
      <p:sp>
        <p:nvSpPr>
          <p:cNvPr id="3" name="Text Placeholder 2" descr=" 3">
            <a:extLst>
              <a:ext uri="{FF2B5EF4-FFF2-40B4-BE49-F238E27FC236}">
                <a16:creationId xmlns:a16="http://schemas.microsoft.com/office/drawing/2014/main" xmlns="" id="{915ADA8C-4F61-4C14-A5C7-036B8F6FDE4E}"/>
              </a:ext>
            </a:extLst>
          </p:cNvPr>
          <p:cNvSpPr>
            <a:spLocks noGrp="1"/>
          </p:cNvSpPr>
          <p:nvPr>
            <p:ph idx="1"/>
          </p:nvPr>
        </p:nvSpPr>
        <p:spPr>
          <a:xfrm>
            <a:off x="628650" y="1094509"/>
            <a:ext cx="7886700" cy="4982442"/>
          </a:xfrm>
        </p:spPr>
        <p:txBody>
          <a:bodyPr/>
          <a:lstStyle/>
          <a:p>
            <a:r>
              <a:rPr lang="fr-FR" altLang="en-US" dirty="0" err="1"/>
              <a:t>Loại</a:t>
            </a:r>
            <a:r>
              <a:rPr lang="fr-FR" altLang="en-US" dirty="0"/>
              <a:t> </a:t>
            </a:r>
            <a:r>
              <a:rPr lang="fr-FR" altLang="en-US" dirty="0" err="1"/>
              <a:t>bỏ</a:t>
            </a:r>
            <a:r>
              <a:rPr lang="fr-FR" altLang="en-US" dirty="0"/>
              <a:t> </a:t>
            </a:r>
            <a:r>
              <a:rPr lang="fr-FR" altLang="en-US" dirty="0" err="1"/>
              <a:t>bớt</a:t>
            </a:r>
            <a:r>
              <a:rPr lang="fr-FR" altLang="en-US" dirty="0"/>
              <a:t> </a:t>
            </a:r>
            <a:r>
              <a:rPr lang="fr-FR" altLang="en-US" dirty="0" err="1"/>
              <a:t>việc</a:t>
            </a:r>
            <a:r>
              <a:rPr lang="fr-FR" altLang="en-US" dirty="0"/>
              <a:t> </a:t>
            </a:r>
            <a:r>
              <a:rPr lang="fr-FR" altLang="en-US" dirty="0" err="1"/>
              <a:t>kiểm</a:t>
            </a:r>
            <a:r>
              <a:rPr lang="fr-FR" altLang="en-US" dirty="0"/>
              <a:t> tra </a:t>
            </a:r>
            <a:r>
              <a:rPr lang="fr-FR" altLang="en-US" dirty="0" err="1"/>
              <a:t>điều</a:t>
            </a:r>
            <a:r>
              <a:rPr lang="fr-FR" altLang="en-US" dirty="0"/>
              <a:t> </a:t>
            </a:r>
            <a:r>
              <a:rPr lang="fr-FR" altLang="en-US" dirty="0" err="1"/>
              <a:t>kiện</a:t>
            </a:r>
            <a:r>
              <a:rPr lang="fr-FR" altLang="en-US" dirty="0"/>
              <a:t> </a:t>
            </a:r>
            <a:r>
              <a:rPr lang="fr-FR" altLang="en-US" dirty="0" err="1"/>
              <a:t>bên</a:t>
            </a:r>
            <a:r>
              <a:rPr lang="fr-FR" altLang="en-US" dirty="0"/>
              <a:t> </a:t>
            </a:r>
            <a:r>
              <a:rPr lang="fr-FR" altLang="en-US" dirty="0" err="1"/>
              <a:t>trong</a:t>
            </a:r>
            <a:r>
              <a:rPr lang="fr-FR" altLang="en-US" dirty="0"/>
              <a:t> </a:t>
            </a:r>
            <a:r>
              <a:rPr lang="fr-FR" altLang="en-US" dirty="0" err="1"/>
              <a:t>vòng</a:t>
            </a:r>
            <a:r>
              <a:rPr lang="fr-FR" altLang="en-US" dirty="0"/>
              <a:t> </a:t>
            </a:r>
            <a:r>
              <a:rPr lang="fr-FR" altLang="en-US" dirty="0" err="1"/>
              <a:t>lặp</a:t>
            </a:r>
            <a:endParaRPr lang="fr-FR" altLang="en-US" dirty="0"/>
          </a:p>
          <a:p>
            <a:pPr lvl="1"/>
            <a:r>
              <a:rPr lang="fr-FR" altLang="en-US" dirty="0"/>
              <a:t>Initial </a:t>
            </a:r>
            <a:r>
              <a:rPr lang="fr-FR" altLang="en-US" dirty="0" smtClean="0"/>
              <a:t>code</a:t>
            </a:r>
          </a:p>
          <a:p>
            <a:pPr lvl="1"/>
            <a:endParaRPr lang="fr-FR" altLang="en-US" dirty="0" smtClean="0"/>
          </a:p>
          <a:p>
            <a:pPr lvl="1"/>
            <a:endParaRPr lang="fr-FR" altLang="en-US" dirty="0" smtClean="0"/>
          </a:p>
          <a:p>
            <a:pPr lvl="1"/>
            <a:endParaRPr lang="fr-FR" altLang="en-US" dirty="0" smtClean="0"/>
          </a:p>
          <a:p>
            <a:pPr lvl="1"/>
            <a:endParaRPr lang="fr-FR" altLang="en-US" dirty="0"/>
          </a:p>
          <a:p>
            <a:pPr lvl="1"/>
            <a:r>
              <a:rPr lang="fr-FR" altLang="en-US" dirty="0" err="1" smtClean="0"/>
              <a:t>tuned</a:t>
            </a:r>
            <a:r>
              <a:rPr lang="fr-FR" altLang="en-US" dirty="0" smtClean="0"/>
              <a:t> </a:t>
            </a:r>
            <a:r>
              <a:rPr lang="fr-FR" altLang="en-US" dirty="0" smtClean="0"/>
              <a:t>code</a:t>
            </a:r>
            <a:endParaRPr lang="fr-FR" altLang="en-US" dirty="0"/>
          </a:p>
        </p:txBody>
      </p:sp>
      <p:sp>
        <p:nvSpPr>
          <p:cNvPr id="5" name="Rectangle 4" descr=" 5">
            <a:extLst>
              <a:ext uri="{FF2B5EF4-FFF2-40B4-BE49-F238E27FC236}">
                <a16:creationId xmlns:a16="http://schemas.microsoft.com/office/drawing/2014/main" xmlns="" id="{48C7B2F1-2B27-4B6C-AAF5-3A292786116A}"/>
              </a:ext>
            </a:extLst>
          </p:cNvPr>
          <p:cNvSpPr>
            <a:spLocks noChangeArrowheads="1"/>
          </p:cNvSpPr>
          <p:nvPr/>
        </p:nvSpPr>
        <p:spPr bwMode="auto">
          <a:xfrm>
            <a:off x="3276599" y="3697169"/>
            <a:ext cx="5572125" cy="2246769"/>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dirty="0">
                <a:latin typeface="Courier New" panose="02070309020205020404" pitchFamily="49" charset="0"/>
                <a:cs typeface="Courier New" panose="02070309020205020404" pitchFamily="49" charset="0"/>
              </a:rPr>
              <a:t>if ( </a:t>
            </a:r>
            <a:r>
              <a:rPr lang="en-US" altLang="en-US" sz="1400" dirty="0" err="1">
                <a:latin typeface="Courier New" panose="02070309020205020404" pitchFamily="49" charset="0"/>
                <a:cs typeface="Courier New" panose="02070309020205020404" pitchFamily="49" charset="0"/>
              </a:rPr>
              <a:t>sumType</a:t>
            </a:r>
            <a:r>
              <a:rPr lang="en-US" altLang="en-US" sz="1400" dirty="0">
                <a:latin typeface="Courier New" panose="02070309020205020404" pitchFamily="49" charset="0"/>
                <a:cs typeface="Courier New" panose="02070309020205020404" pitchFamily="49" charset="0"/>
              </a:rPr>
              <a:t> == SUMTYPE_NET ) { </a:t>
            </a:r>
          </a:p>
          <a:p>
            <a:pPr lvl="1" eaLnBrk="1" hangingPunct="1"/>
            <a:r>
              <a:rPr lang="en-US" altLang="en-US" sz="1400" dirty="0">
                <a:latin typeface="Courier New" panose="02070309020205020404" pitchFamily="49" charset="0"/>
                <a:cs typeface="Courier New" panose="02070309020205020404" pitchFamily="49" charset="0"/>
              </a:rPr>
              <a:t>for ( </a:t>
            </a:r>
            <a:r>
              <a:rPr lang="en-US" altLang="en-US" sz="1400" dirty="0" err="1">
                <a:latin typeface="Courier New" panose="02070309020205020404" pitchFamily="49" charset="0"/>
                <a:cs typeface="Courier New" panose="02070309020205020404" pitchFamily="49" charset="0"/>
              </a:rPr>
              <a:t>i</a:t>
            </a:r>
            <a:r>
              <a:rPr lang="en-US" altLang="en-US" sz="1400" dirty="0">
                <a:latin typeface="Courier New" panose="02070309020205020404" pitchFamily="49" charset="0"/>
                <a:cs typeface="Courier New" panose="02070309020205020404" pitchFamily="49" charset="0"/>
              </a:rPr>
              <a:t> = 0; </a:t>
            </a:r>
            <a:r>
              <a:rPr lang="en-US" altLang="en-US" sz="1400" dirty="0" err="1">
                <a:latin typeface="Courier New" panose="02070309020205020404" pitchFamily="49" charset="0"/>
                <a:cs typeface="Courier New" panose="02070309020205020404" pitchFamily="49" charset="0"/>
              </a:rPr>
              <a:t>i</a:t>
            </a:r>
            <a:r>
              <a:rPr lang="en-US" altLang="en-US" sz="1400" dirty="0">
                <a:latin typeface="Courier New" panose="02070309020205020404" pitchFamily="49" charset="0"/>
                <a:cs typeface="Courier New" panose="02070309020205020404" pitchFamily="49" charset="0"/>
              </a:rPr>
              <a:t> &lt; count; </a:t>
            </a:r>
            <a:r>
              <a:rPr lang="en-US" altLang="en-US" sz="1400" dirty="0" err="1">
                <a:latin typeface="Courier New" panose="02070309020205020404" pitchFamily="49" charset="0"/>
                <a:cs typeface="Courier New" panose="02070309020205020404" pitchFamily="49" charset="0"/>
              </a:rPr>
              <a:t>i</a:t>
            </a:r>
            <a:r>
              <a:rPr lang="en-US" altLang="en-US" sz="1400" dirty="0">
                <a:latin typeface="Courier New" panose="02070309020205020404" pitchFamily="49" charset="0"/>
                <a:cs typeface="Courier New" panose="02070309020205020404" pitchFamily="49" charset="0"/>
              </a:rPr>
              <a:t>++ ) { </a:t>
            </a:r>
          </a:p>
          <a:p>
            <a:pPr lvl="1" eaLnBrk="1" hangingPunct="1"/>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netSum</a:t>
            </a:r>
            <a:r>
              <a:rPr lang="en-US" altLang="en-US" sz="1400" dirty="0">
                <a:latin typeface="Courier New" panose="02070309020205020404" pitchFamily="49" charset="0"/>
                <a:cs typeface="Courier New" panose="02070309020205020404" pitchFamily="49" charset="0"/>
              </a:rPr>
              <a:t> = </a:t>
            </a:r>
            <a:r>
              <a:rPr lang="en-US" altLang="en-US" sz="1400" dirty="0" err="1">
                <a:latin typeface="Courier New" panose="02070309020205020404" pitchFamily="49" charset="0"/>
                <a:cs typeface="Courier New" panose="02070309020205020404" pitchFamily="49" charset="0"/>
              </a:rPr>
              <a:t>netSum</a:t>
            </a:r>
            <a:r>
              <a:rPr lang="en-US" altLang="en-US" sz="1400" dirty="0">
                <a:latin typeface="Courier New" panose="02070309020205020404" pitchFamily="49" charset="0"/>
                <a:cs typeface="Courier New" panose="02070309020205020404" pitchFamily="49" charset="0"/>
              </a:rPr>
              <a:t> + amount[ </a:t>
            </a:r>
            <a:r>
              <a:rPr lang="en-US" altLang="en-US" sz="1400" dirty="0" err="1">
                <a:latin typeface="Courier New" panose="02070309020205020404" pitchFamily="49" charset="0"/>
                <a:cs typeface="Courier New" panose="02070309020205020404" pitchFamily="49" charset="0"/>
              </a:rPr>
              <a:t>i</a:t>
            </a:r>
            <a:r>
              <a:rPr lang="en-US" altLang="en-US" sz="1400" dirty="0">
                <a:latin typeface="Courier New" panose="02070309020205020404" pitchFamily="49" charset="0"/>
                <a:cs typeface="Courier New" panose="02070309020205020404" pitchFamily="49" charset="0"/>
              </a:rPr>
              <a:t> ]; </a:t>
            </a:r>
          </a:p>
          <a:p>
            <a:pPr lvl="1" eaLnBrk="1" hangingPunct="1"/>
            <a:r>
              <a:rPr lang="en-US" altLang="en-US" sz="1400" dirty="0">
                <a:latin typeface="Courier New" panose="02070309020205020404" pitchFamily="49" charset="0"/>
                <a:cs typeface="Courier New" panose="02070309020205020404" pitchFamily="49" charset="0"/>
              </a:rPr>
              <a:t>} </a:t>
            </a:r>
          </a:p>
          <a:p>
            <a:pPr eaLnBrk="1" hangingPunct="1"/>
            <a:r>
              <a:rPr lang="en-US" altLang="en-US" sz="1400" dirty="0">
                <a:latin typeface="Courier New" panose="02070309020205020404" pitchFamily="49" charset="0"/>
                <a:cs typeface="Courier New" panose="02070309020205020404" pitchFamily="49" charset="0"/>
              </a:rPr>
              <a:t>} </a:t>
            </a:r>
          </a:p>
          <a:p>
            <a:pPr eaLnBrk="1" hangingPunct="1"/>
            <a:r>
              <a:rPr lang="en-US" altLang="en-US" sz="1400" dirty="0">
                <a:latin typeface="Courier New" panose="02070309020205020404" pitchFamily="49" charset="0"/>
                <a:cs typeface="Courier New" panose="02070309020205020404" pitchFamily="49" charset="0"/>
              </a:rPr>
              <a:t>else {  </a:t>
            </a:r>
          </a:p>
          <a:p>
            <a:pPr lvl="1" eaLnBrk="1" hangingPunct="1"/>
            <a:r>
              <a:rPr lang="en-US" altLang="en-US" sz="1400" dirty="0">
                <a:latin typeface="Courier New" panose="02070309020205020404" pitchFamily="49" charset="0"/>
                <a:cs typeface="Courier New" panose="02070309020205020404" pitchFamily="49" charset="0"/>
              </a:rPr>
              <a:t>for ( </a:t>
            </a:r>
            <a:r>
              <a:rPr lang="en-US" altLang="en-US" sz="1400" dirty="0" err="1">
                <a:latin typeface="Courier New" panose="02070309020205020404" pitchFamily="49" charset="0"/>
                <a:cs typeface="Courier New" panose="02070309020205020404" pitchFamily="49" charset="0"/>
              </a:rPr>
              <a:t>i</a:t>
            </a:r>
            <a:r>
              <a:rPr lang="en-US" altLang="en-US" sz="1400" dirty="0">
                <a:latin typeface="Courier New" panose="02070309020205020404" pitchFamily="49" charset="0"/>
                <a:cs typeface="Courier New" panose="02070309020205020404" pitchFamily="49" charset="0"/>
              </a:rPr>
              <a:t> = 0; </a:t>
            </a:r>
            <a:r>
              <a:rPr lang="en-US" altLang="en-US" sz="1400" dirty="0" err="1">
                <a:latin typeface="Courier New" panose="02070309020205020404" pitchFamily="49" charset="0"/>
                <a:cs typeface="Courier New" panose="02070309020205020404" pitchFamily="49" charset="0"/>
              </a:rPr>
              <a:t>i</a:t>
            </a:r>
            <a:r>
              <a:rPr lang="en-US" altLang="en-US" sz="1400" dirty="0">
                <a:latin typeface="Courier New" panose="02070309020205020404" pitchFamily="49" charset="0"/>
                <a:cs typeface="Courier New" panose="02070309020205020404" pitchFamily="49" charset="0"/>
              </a:rPr>
              <a:t> &lt; count; </a:t>
            </a:r>
            <a:r>
              <a:rPr lang="en-US" altLang="en-US" sz="1400" dirty="0" err="1">
                <a:latin typeface="Courier New" panose="02070309020205020404" pitchFamily="49" charset="0"/>
                <a:cs typeface="Courier New" panose="02070309020205020404" pitchFamily="49" charset="0"/>
              </a:rPr>
              <a:t>i</a:t>
            </a:r>
            <a:r>
              <a:rPr lang="en-US" altLang="en-US" sz="1400" dirty="0">
                <a:latin typeface="Courier New" panose="02070309020205020404" pitchFamily="49" charset="0"/>
                <a:cs typeface="Courier New" panose="02070309020205020404" pitchFamily="49" charset="0"/>
              </a:rPr>
              <a:t>++ ) { </a:t>
            </a:r>
          </a:p>
          <a:p>
            <a:pPr lvl="1" eaLnBrk="1" hangingPunct="1"/>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grossSum</a:t>
            </a:r>
            <a:r>
              <a:rPr lang="en-US" altLang="en-US" sz="1400" dirty="0">
                <a:latin typeface="Courier New" panose="02070309020205020404" pitchFamily="49" charset="0"/>
                <a:cs typeface="Courier New" panose="02070309020205020404" pitchFamily="49" charset="0"/>
              </a:rPr>
              <a:t> = </a:t>
            </a:r>
            <a:r>
              <a:rPr lang="en-US" altLang="en-US" sz="1400" dirty="0" err="1">
                <a:latin typeface="Courier New" panose="02070309020205020404" pitchFamily="49" charset="0"/>
                <a:cs typeface="Courier New" panose="02070309020205020404" pitchFamily="49" charset="0"/>
              </a:rPr>
              <a:t>grossSum</a:t>
            </a:r>
            <a:r>
              <a:rPr lang="en-US" altLang="en-US" sz="1400" dirty="0">
                <a:latin typeface="Courier New" panose="02070309020205020404" pitchFamily="49" charset="0"/>
                <a:cs typeface="Courier New" panose="02070309020205020404" pitchFamily="49" charset="0"/>
              </a:rPr>
              <a:t> + amount[ </a:t>
            </a:r>
            <a:r>
              <a:rPr lang="en-US" altLang="en-US" sz="1400" dirty="0" err="1">
                <a:latin typeface="Courier New" panose="02070309020205020404" pitchFamily="49" charset="0"/>
                <a:cs typeface="Courier New" panose="02070309020205020404" pitchFamily="49" charset="0"/>
              </a:rPr>
              <a:t>i</a:t>
            </a:r>
            <a:r>
              <a:rPr lang="en-US" altLang="en-US" sz="1400" dirty="0">
                <a:latin typeface="Courier New" panose="02070309020205020404" pitchFamily="49" charset="0"/>
                <a:cs typeface="Courier New" panose="02070309020205020404" pitchFamily="49" charset="0"/>
              </a:rPr>
              <a:t> ]; </a:t>
            </a:r>
          </a:p>
          <a:p>
            <a:pPr lvl="1" eaLnBrk="1" hangingPunct="1"/>
            <a:r>
              <a:rPr lang="en-US" altLang="en-US" sz="1400" dirty="0">
                <a:latin typeface="Courier New" panose="02070309020205020404" pitchFamily="49" charset="0"/>
                <a:cs typeface="Courier New" panose="02070309020205020404" pitchFamily="49" charset="0"/>
              </a:rPr>
              <a:t>} </a:t>
            </a:r>
          </a:p>
          <a:p>
            <a:pPr eaLnBrk="1" hangingPunct="1"/>
            <a:r>
              <a:rPr lang="en-US" altLang="en-US" sz="1400" dirty="0">
                <a:latin typeface="Courier New" panose="02070309020205020404" pitchFamily="49" charset="0"/>
                <a:cs typeface="Courier New" panose="02070309020205020404" pitchFamily="49" charset="0"/>
              </a:rPr>
              <a:t>} </a:t>
            </a:r>
            <a:endParaRPr lang="fr-FR" altLang="en-US" sz="1400" dirty="0">
              <a:latin typeface="Courier New" panose="02070309020205020404" pitchFamily="49" charset="0"/>
              <a:cs typeface="Courier New" panose="02070309020205020404" pitchFamily="49" charset="0"/>
            </a:endParaRPr>
          </a:p>
        </p:txBody>
      </p:sp>
      <p:sp>
        <p:nvSpPr>
          <p:cNvPr id="7" name="Rectangle 3" descr=" 7">
            <a:extLst>
              <a:ext uri="{FF2B5EF4-FFF2-40B4-BE49-F238E27FC236}">
                <a16:creationId xmlns:a16="http://schemas.microsoft.com/office/drawing/2014/main" xmlns="" id="{2156DF9A-FC08-4126-93B1-73ABFA78F895}"/>
              </a:ext>
            </a:extLst>
          </p:cNvPr>
          <p:cNvSpPr>
            <a:spLocks noChangeArrowheads="1"/>
          </p:cNvSpPr>
          <p:nvPr/>
        </p:nvSpPr>
        <p:spPr bwMode="auto">
          <a:xfrm>
            <a:off x="3276599" y="1665964"/>
            <a:ext cx="5572125" cy="1815882"/>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dirty="0">
                <a:latin typeface="Courier New" panose="02070309020205020404" pitchFamily="49" charset="0"/>
                <a:cs typeface="Courier New" panose="02070309020205020404" pitchFamily="49" charset="0"/>
              </a:rPr>
              <a:t>for ( </a:t>
            </a:r>
            <a:r>
              <a:rPr lang="en-US" altLang="en-US" sz="1400" dirty="0" err="1">
                <a:latin typeface="Courier New" panose="02070309020205020404" pitchFamily="49" charset="0"/>
                <a:cs typeface="Courier New" panose="02070309020205020404" pitchFamily="49" charset="0"/>
              </a:rPr>
              <a:t>i</a:t>
            </a:r>
            <a:r>
              <a:rPr lang="en-US" altLang="en-US" sz="1400" dirty="0">
                <a:latin typeface="Courier New" panose="02070309020205020404" pitchFamily="49" charset="0"/>
                <a:cs typeface="Courier New" panose="02070309020205020404" pitchFamily="49" charset="0"/>
              </a:rPr>
              <a:t> = 0; </a:t>
            </a:r>
            <a:r>
              <a:rPr lang="en-US" altLang="en-US" sz="1400" dirty="0" err="1">
                <a:latin typeface="Courier New" panose="02070309020205020404" pitchFamily="49" charset="0"/>
                <a:cs typeface="Courier New" panose="02070309020205020404" pitchFamily="49" charset="0"/>
              </a:rPr>
              <a:t>i</a:t>
            </a:r>
            <a:r>
              <a:rPr lang="en-US" altLang="en-US" sz="1400" dirty="0">
                <a:latin typeface="Courier New" panose="02070309020205020404" pitchFamily="49" charset="0"/>
                <a:cs typeface="Courier New" panose="02070309020205020404" pitchFamily="49" charset="0"/>
              </a:rPr>
              <a:t> &lt; count; </a:t>
            </a:r>
            <a:r>
              <a:rPr lang="en-US" altLang="en-US" sz="1400" dirty="0" err="1">
                <a:latin typeface="Courier New" panose="02070309020205020404" pitchFamily="49" charset="0"/>
                <a:cs typeface="Courier New" panose="02070309020205020404" pitchFamily="49" charset="0"/>
              </a:rPr>
              <a:t>i</a:t>
            </a:r>
            <a:r>
              <a:rPr lang="en-US" altLang="en-US" sz="1400" dirty="0">
                <a:latin typeface="Courier New" panose="02070309020205020404" pitchFamily="49" charset="0"/>
                <a:cs typeface="Courier New" panose="02070309020205020404" pitchFamily="49" charset="0"/>
              </a:rPr>
              <a:t>++ ) { </a:t>
            </a:r>
          </a:p>
          <a:p>
            <a:pPr lvl="1" eaLnBrk="1" hangingPunct="1"/>
            <a:r>
              <a:rPr lang="en-US" altLang="en-US" sz="1400" dirty="0">
                <a:latin typeface="Courier New" panose="02070309020205020404" pitchFamily="49" charset="0"/>
                <a:cs typeface="Courier New" panose="02070309020205020404" pitchFamily="49" charset="0"/>
              </a:rPr>
              <a:t>if ( </a:t>
            </a:r>
            <a:r>
              <a:rPr lang="en-US" altLang="en-US" sz="1400" dirty="0" err="1">
                <a:latin typeface="Courier New" panose="02070309020205020404" pitchFamily="49" charset="0"/>
                <a:cs typeface="Courier New" panose="02070309020205020404" pitchFamily="49" charset="0"/>
              </a:rPr>
              <a:t>sumType</a:t>
            </a:r>
            <a:r>
              <a:rPr lang="en-US" altLang="en-US" sz="1400" dirty="0">
                <a:latin typeface="Courier New" panose="02070309020205020404" pitchFamily="49" charset="0"/>
                <a:cs typeface="Courier New" panose="02070309020205020404" pitchFamily="49" charset="0"/>
              </a:rPr>
              <a:t> == SUMTYPE_NET ) { </a:t>
            </a:r>
          </a:p>
          <a:p>
            <a:pPr lvl="1" eaLnBrk="1" hangingPunct="1"/>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netSum</a:t>
            </a:r>
            <a:r>
              <a:rPr lang="en-US" altLang="en-US" sz="1400" dirty="0">
                <a:latin typeface="Courier New" panose="02070309020205020404" pitchFamily="49" charset="0"/>
                <a:cs typeface="Courier New" panose="02070309020205020404" pitchFamily="49" charset="0"/>
              </a:rPr>
              <a:t> = </a:t>
            </a:r>
            <a:r>
              <a:rPr lang="en-US" altLang="en-US" sz="1400" dirty="0" err="1">
                <a:latin typeface="Courier New" panose="02070309020205020404" pitchFamily="49" charset="0"/>
                <a:cs typeface="Courier New" panose="02070309020205020404" pitchFamily="49" charset="0"/>
              </a:rPr>
              <a:t>netSum</a:t>
            </a:r>
            <a:r>
              <a:rPr lang="en-US" altLang="en-US" sz="1400" dirty="0">
                <a:latin typeface="Courier New" panose="02070309020205020404" pitchFamily="49" charset="0"/>
                <a:cs typeface="Courier New" panose="02070309020205020404" pitchFamily="49" charset="0"/>
              </a:rPr>
              <a:t> + amount[ </a:t>
            </a:r>
            <a:r>
              <a:rPr lang="en-US" altLang="en-US" sz="1400" dirty="0" err="1">
                <a:latin typeface="Courier New" panose="02070309020205020404" pitchFamily="49" charset="0"/>
                <a:cs typeface="Courier New" panose="02070309020205020404" pitchFamily="49" charset="0"/>
              </a:rPr>
              <a:t>i</a:t>
            </a:r>
            <a:r>
              <a:rPr lang="en-US" altLang="en-US" sz="1400" dirty="0">
                <a:latin typeface="Courier New" panose="02070309020205020404" pitchFamily="49" charset="0"/>
                <a:cs typeface="Courier New" panose="02070309020205020404" pitchFamily="49" charset="0"/>
              </a:rPr>
              <a:t> ]; </a:t>
            </a:r>
          </a:p>
          <a:p>
            <a:pPr lvl="1" eaLnBrk="1" hangingPunct="1"/>
            <a:r>
              <a:rPr lang="en-US" altLang="en-US" sz="1400" dirty="0">
                <a:latin typeface="Courier New" panose="02070309020205020404" pitchFamily="49" charset="0"/>
                <a:cs typeface="Courier New" panose="02070309020205020404" pitchFamily="49" charset="0"/>
              </a:rPr>
              <a:t>} </a:t>
            </a:r>
          </a:p>
          <a:p>
            <a:pPr lvl="1" eaLnBrk="1" hangingPunct="1"/>
            <a:r>
              <a:rPr lang="en-US" altLang="en-US" sz="1400" dirty="0">
                <a:latin typeface="Courier New" panose="02070309020205020404" pitchFamily="49" charset="0"/>
                <a:cs typeface="Courier New" panose="02070309020205020404" pitchFamily="49" charset="0"/>
              </a:rPr>
              <a:t>else {  </a:t>
            </a:r>
          </a:p>
          <a:p>
            <a:pPr lvl="1" eaLnBrk="1" hangingPunct="1"/>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grossSum</a:t>
            </a:r>
            <a:r>
              <a:rPr lang="en-US" altLang="en-US" sz="1400" dirty="0">
                <a:latin typeface="Courier New" panose="02070309020205020404" pitchFamily="49" charset="0"/>
                <a:cs typeface="Courier New" panose="02070309020205020404" pitchFamily="49" charset="0"/>
              </a:rPr>
              <a:t> = </a:t>
            </a:r>
            <a:r>
              <a:rPr lang="en-US" altLang="en-US" sz="1400" dirty="0" err="1">
                <a:latin typeface="Courier New" panose="02070309020205020404" pitchFamily="49" charset="0"/>
                <a:cs typeface="Courier New" panose="02070309020205020404" pitchFamily="49" charset="0"/>
              </a:rPr>
              <a:t>grossSum</a:t>
            </a:r>
            <a:r>
              <a:rPr lang="en-US" altLang="en-US" sz="1400" dirty="0">
                <a:latin typeface="Courier New" panose="02070309020205020404" pitchFamily="49" charset="0"/>
                <a:cs typeface="Courier New" panose="02070309020205020404" pitchFamily="49" charset="0"/>
              </a:rPr>
              <a:t> + amount[ </a:t>
            </a:r>
            <a:r>
              <a:rPr lang="en-US" altLang="en-US" sz="1400" dirty="0" err="1">
                <a:latin typeface="Courier New" panose="02070309020205020404" pitchFamily="49" charset="0"/>
                <a:cs typeface="Courier New" panose="02070309020205020404" pitchFamily="49" charset="0"/>
              </a:rPr>
              <a:t>i</a:t>
            </a:r>
            <a:r>
              <a:rPr lang="en-US" altLang="en-US" sz="1400" dirty="0">
                <a:latin typeface="Courier New" panose="02070309020205020404" pitchFamily="49" charset="0"/>
                <a:cs typeface="Courier New" panose="02070309020205020404" pitchFamily="49" charset="0"/>
              </a:rPr>
              <a:t> ]; </a:t>
            </a:r>
          </a:p>
          <a:p>
            <a:pPr lvl="1" eaLnBrk="1" hangingPunct="1"/>
            <a:r>
              <a:rPr lang="en-US" altLang="en-US" sz="1400" dirty="0">
                <a:latin typeface="Courier New" panose="02070309020205020404" pitchFamily="49" charset="0"/>
                <a:cs typeface="Courier New" panose="02070309020205020404" pitchFamily="49" charset="0"/>
              </a:rPr>
              <a:t>} </a:t>
            </a:r>
          </a:p>
          <a:p>
            <a:pPr eaLnBrk="1" hangingPunct="1"/>
            <a:r>
              <a:rPr lang="en-US" altLang="en-US" sz="1400" dirty="0">
                <a:latin typeface="Courier New" panose="02070309020205020404" pitchFamily="49" charset="0"/>
                <a:cs typeface="Courier New" panose="02070309020205020404" pitchFamily="49" charset="0"/>
              </a:rPr>
              <a:t>} </a:t>
            </a:r>
            <a:endParaRPr lang="fr-FR" altLang="en-US" sz="1400" dirty="0">
              <a:latin typeface="Courier New" panose="02070309020205020404" pitchFamily="49" charset="0"/>
              <a:cs typeface="Courier New" panose="02070309020205020404" pitchFamily="49" charset="0"/>
            </a:endParaRPr>
          </a:p>
        </p:txBody>
      </p:sp>
      <p:sp>
        <p:nvSpPr>
          <p:cNvPr id="13" name="Slide Number Placeholder 12" descr=" 13">
            <a:extLst>
              <a:ext uri="{FF2B5EF4-FFF2-40B4-BE49-F238E27FC236}">
                <a16:creationId xmlns:a16="http://schemas.microsoft.com/office/drawing/2014/main" xmlns="" id="{E81AC2D3-DD5F-438C-B5E2-3131667211F4}"/>
              </a:ext>
            </a:extLst>
          </p:cNvPr>
          <p:cNvSpPr>
            <a:spLocks noGrp="1"/>
          </p:cNvSpPr>
          <p:nvPr>
            <p:ph type="sldNum" sz="quarter" idx="12"/>
          </p:nvPr>
        </p:nvSpPr>
        <p:spPr/>
        <p:txBody>
          <a:bodyPr/>
          <a:lstStyle/>
          <a:p>
            <a:r>
              <a:rPr lang="en-US" altLang="zh-CN"/>
              <a:t>59</a:t>
            </a:r>
            <a:endParaRPr lang="zh-CN" altLang="en-US"/>
          </a:p>
        </p:txBody>
      </p:sp>
    </p:spTree>
    <p:extLst>
      <p:ext uri="{BB962C8B-B14F-4D97-AF65-F5344CB8AC3E}">
        <p14:creationId xmlns:p14="http://schemas.microsoft.com/office/powerpoint/2010/main" xmlns="" val="555959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in)">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diamond(in)">
                                      <p:cBhvr>
                                        <p:cTn id="15" dur="2000"/>
                                        <p:tgtEl>
                                          <p:spTgt spid="3">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EA914D-65DC-4408-AE5D-8A18C2247B8C}"/>
              </a:ext>
            </a:extLst>
          </p:cNvPr>
          <p:cNvSpPr>
            <a:spLocks noGrp="1"/>
          </p:cNvSpPr>
          <p:nvPr>
            <p:ph type="title"/>
          </p:nvPr>
        </p:nvSpPr>
        <p:spPr>
          <a:xfrm>
            <a:off x="628650" y="146842"/>
            <a:ext cx="7886700" cy="795267"/>
          </a:xfrm>
        </p:spPr>
        <p:txBody>
          <a:bodyPr/>
          <a:lstStyle/>
          <a:p>
            <a:r>
              <a:rPr lang="fr-FR" altLang="en-US" dirty="0"/>
              <a:t>3.2.2. </a:t>
            </a:r>
            <a:r>
              <a:rPr lang="fr-FR" altLang="en-US" dirty="0" err="1"/>
              <a:t>Tinh</a:t>
            </a:r>
            <a:r>
              <a:rPr lang="fr-FR" altLang="en-US" dirty="0"/>
              <a:t> </a:t>
            </a:r>
            <a:r>
              <a:rPr lang="fr-FR" altLang="en-US" dirty="0" err="1"/>
              <a:t>chỉnh</a:t>
            </a:r>
            <a:r>
              <a:rPr lang="fr-FR" altLang="en-US" dirty="0"/>
              <a:t> </a:t>
            </a:r>
            <a:r>
              <a:rPr lang="fr-FR" altLang="en-US" dirty="0" err="1"/>
              <a:t>các</a:t>
            </a:r>
            <a:r>
              <a:rPr lang="fr-FR" altLang="en-US" dirty="0"/>
              <a:t> </a:t>
            </a:r>
            <a:r>
              <a:rPr lang="fr-FR" altLang="en-US" dirty="0" err="1"/>
              <a:t>vòng</a:t>
            </a:r>
            <a:r>
              <a:rPr lang="fr-FR" altLang="en-US" dirty="0"/>
              <a:t> </a:t>
            </a:r>
            <a:r>
              <a:rPr lang="fr-FR" altLang="en-US" dirty="0" err="1"/>
              <a:t>lặp</a:t>
            </a:r>
            <a:endParaRPr lang="en-US" dirty="0"/>
          </a:p>
        </p:txBody>
      </p:sp>
      <p:sp>
        <p:nvSpPr>
          <p:cNvPr id="3" name="Text Placeholder 2">
            <a:extLst>
              <a:ext uri="{FF2B5EF4-FFF2-40B4-BE49-F238E27FC236}">
                <a16:creationId xmlns:a16="http://schemas.microsoft.com/office/drawing/2014/main" xmlns="" id="{707C0475-26EA-42D2-9A32-BE2EBDE61018}"/>
              </a:ext>
            </a:extLst>
          </p:cNvPr>
          <p:cNvSpPr>
            <a:spLocks noGrp="1"/>
          </p:cNvSpPr>
          <p:nvPr>
            <p:ph idx="1"/>
          </p:nvPr>
        </p:nvSpPr>
        <p:spPr>
          <a:xfrm>
            <a:off x="628650" y="1094509"/>
            <a:ext cx="7886700" cy="4982442"/>
          </a:xfrm>
        </p:spPr>
        <p:txBody>
          <a:bodyPr>
            <a:normAutofit lnSpcReduction="10000"/>
          </a:bodyPr>
          <a:lstStyle/>
          <a:p>
            <a:r>
              <a:rPr lang="fr-FR" altLang="en-US" dirty="0" err="1"/>
              <a:t>Nếu</a:t>
            </a:r>
            <a:r>
              <a:rPr lang="fr-FR" altLang="en-US" dirty="0"/>
              <a:t> </a:t>
            </a:r>
            <a:r>
              <a:rPr lang="fr-FR" altLang="en-US" dirty="0" err="1"/>
              <a:t>các</a:t>
            </a:r>
            <a:r>
              <a:rPr lang="fr-FR" altLang="en-US" dirty="0"/>
              <a:t> </a:t>
            </a:r>
            <a:r>
              <a:rPr lang="fr-FR" altLang="en-US" dirty="0" err="1"/>
              <a:t>vòng</a:t>
            </a:r>
            <a:r>
              <a:rPr lang="fr-FR" altLang="en-US" dirty="0"/>
              <a:t> </a:t>
            </a:r>
            <a:r>
              <a:rPr lang="fr-FR" altLang="en-US" dirty="0" err="1"/>
              <a:t>lặp</a:t>
            </a:r>
            <a:r>
              <a:rPr lang="fr-FR" altLang="en-US" dirty="0"/>
              <a:t> </a:t>
            </a:r>
            <a:r>
              <a:rPr lang="fr-FR" altLang="en-US" dirty="0" err="1"/>
              <a:t>lồng</a:t>
            </a:r>
            <a:r>
              <a:rPr lang="fr-FR" altLang="en-US" dirty="0"/>
              <a:t> </a:t>
            </a:r>
            <a:r>
              <a:rPr lang="fr-FR" altLang="en-US" dirty="0" err="1"/>
              <a:t>nhau</a:t>
            </a:r>
            <a:r>
              <a:rPr lang="fr-FR" altLang="en-US" dirty="0"/>
              <a:t>, </a:t>
            </a:r>
            <a:r>
              <a:rPr lang="fr-FR" altLang="en-US" dirty="0" err="1"/>
              <a:t>đặt</a:t>
            </a:r>
            <a:r>
              <a:rPr lang="fr-FR" altLang="en-US" dirty="0"/>
              <a:t> </a:t>
            </a:r>
            <a:r>
              <a:rPr lang="fr-FR" altLang="en-US" dirty="0" err="1"/>
              <a:t>vòng</a:t>
            </a:r>
            <a:r>
              <a:rPr lang="fr-FR" altLang="en-US" dirty="0"/>
              <a:t> </a:t>
            </a:r>
            <a:r>
              <a:rPr lang="fr-FR" altLang="en-US" dirty="0" err="1"/>
              <a:t>lặp</a:t>
            </a:r>
            <a:r>
              <a:rPr lang="fr-FR" altLang="en-US" dirty="0"/>
              <a:t> </a:t>
            </a:r>
            <a:r>
              <a:rPr lang="fr-FR" altLang="en-US" dirty="0" err="1"/>
              <a:t>xử</a:t>
            </a:r>
            <a:r>
              <a:rPr lang="fr-FR" altLang="en-US" dirty="0"/>
              <a:t> </a:t>
            </a:r>
            <a:r>
              <a:rPr lang="fr-FR" altLang="en-US" dirty="0" err="1"/>
              <a:t>lý</a:t>
            </a:r>
            <a:r>
              <a:rPr lang="fr-FR" altLang="en-US" dirty="0"/>
              <a:t> </a:t>
            </a:r>
            <a:r>
              <a:rPr lang="fr-FR" altLang="en-US" dirty="0" err="1"/>
              <a:t>nhiều</a:t>
            </a:r>
            <a:r>
              <a:rPr lang="fr-FR" altLang="en-US" dirty="0"/>
              <a:t> </a:t>
            </a:r>
            <a:r>
              <a:rPr lang="fr-FR" altLang="en-US" dirty="0" err="1"/>
              <a:t>công</a:t>
            </a:r>
            <a:r>
              <a:rPr lang="fr-FR" altLang="en-US" dirty="0"/>
              <a:t> </a:t>
            </a:r>
            <a:r>
              <a:rPr lang="fr-FR" altLang="en-US" dirty="0" err="1"/>
              <a:t>việc</a:t>
            </a:r>
            <a:r>
              <a:rPr lang="fr-FR" altLang="en-US" dirty="0"/>
              <a:t> </a:t>
            </a:r>
            <a:r>
              <a:rPr lang="fr-FR" altLang="en-US" dirty="0" err="1"/>
              <a:t>hơn</a:t>
            </a:r>
            <a:r>
              <a:rPr lang="fr-FR" altLang="en-US" dirty="0"/>
              <a:t> </a:t>
            </a:r>
            <a:r>
              <a:rPr lang="fr-FR" altLang="en-US" dirty="0" err="1"/>
              <a:t>bên</a:t>
            </a:r>
            <a:r>
              <a:rPr lang="fr-FR" altLang="en-US" dirty="0"/>
              <a:t> </a:t>
            </a:r>
            <a:r>
              <a:rPr lang="fr-FR" altLang="en-US" dirty="0" err="1"/>
              <a:t>trong</a:t>
            </a:r>
            <a:endParaRPr lang="fr-FR" altLang="en-US" dirty="0"/>
          </a:p>
          <a:p>
            <a:pPr lvl="1"/>
            <a:r>
              <a:rPr lang="fr-FR" altLang="en-US" dirty="0"/>
              <a:t>Initial code</a:t>
            </a:r>
          </a:p>
          <a:p>
            <a:pPr lvl="1"/>
            <a:endParaRPr lang="fr-FR" altLang="en-US" dirty="0"/>
          </a:p>
          <a:p>
            <a:pPr lvl="1"/>
            <a:endParaRPr lang="fr-FR" altLang="en-US" dirty="0"/>
          </a:p>
          <a:p>
            <a:pPr lvl="1"/>
            <a:endParaRPr lang="fr-FR" altLang="en-US" dirty="0"/>
          </a:p>
          <a:p>
            <a:pPr lvl="1"/>
            <a:endParaRPr lang="fr-FR" altLang="en-US" dirty="0"/>
          </a:p>
          <a:p>
            <a:pPr lvl="1"/>
            <a:r>
              <a:rPr lang="fr-FR" altLang="en-US" dirty="0" err="1"/>
              <a:t>Tuned</a:t>
            </a:r>
            <a:r>
              <a:rPr lang="fr-FR" altLang="en-US" dirty="0"/>
              <a:t> </a:t>
            </a:r>
            <a:r>
              <a:rPr lang="fr-FR" altLang="en-US" dirty="0" smtClean="0"/>
              <a:t>code</a:t>
            </a:r>
          </a:p>
          <a:p>
            <a:pPr lvl="1"/>
            <a:endParaRPr lang="fr-FR" altLang="en-US" dirty="0" smtClean="0"/>
          </a:p>
          <a:p>
            <a:pPr lvl="1"/>
            <a:endParaRPr lang="fr-FR" altLang="en-US" dirty="0" smtClean="0"/>
          </a:p>
          <a:p>
            <a:pPr lvl="1"/>
            <a:endParaRPr lang="fr-FR" altLang="en-US" dirty="0" smtClean="0"/>
          </a:p>
          <a:p>
            <a:pPr lvl="1"/>
            <a:endParaRPr lang="fr-FR" altLang="en-US" dirty="0"/>
          </a:p>
          <a:p>
            <a:pPr marL="685800" lvl="2">
              <a:spcBef>
                <a:spcPts val="1000"/>
              </a:spcBef>
            </a:pPr>
            <a:r>
              <a:rPr lang="fr-FR" altLang="en-US" b="1" dirty="0" err="1" smtClean="0"/>
              <a:t>Lưu</a:t>
            </a:r>
            <a:r>
              <a:rPr lang="fr-FR" altLang="en-US" b="1" dirty="0" smtClean="0"/>
              <a:t> ý </a:t>
            </a:r>
            <a:r>
              <a:rPr lang="fr-FR" altLang="en-US" b="1" dirty="0" err="1" smtClean="0"/>
              <a:t>với</a:t>
            </a:r>
            <a:r>
              <a:rPr lang="fr-FR" altLang="en-US" b="1" dirty="0" smtClean="0"/>
              <a:t> </a:t>
            </a:r>
            <a:r>
              <a:rPr lang="fr-FR" altLang="en-US" b="1" dirty="0" err="1" smtClean="0"/>
              <a:t>mảng</a:t>
            </a:r>
            <a:r>
              <a:rPr lang="fr-FR" altLang="en-US" b="1" dirty="0" smtClean="0"/>
              <a:t> !</a:t>
            </a:r>
            <a:endParaRPr lang="fr-FR" altLang="en-US" b="1" dirty="0" smtClean="0"/>
          </a:p>
          <a:p>
            <a:endParaRPr lang="en-US" dirty="0"/>
          </a:p>
        </p:txBody>
      </p:sp>
      <p:sp>
        <p:nvSpPr>
          <p:cNvPr id="5" name="Rectangle 6">
            <a:extLst>
              <a:ext uri="{FF2B5EF4-FFF2-40B4-BE49-F238E27FC236}">
                <a16:creationId xmlns:a16="http://schemas.microsoft.com/office/drawing/2014/main" xmlns="" id="{25B56315-237A-4443-9B40-79099843EAD5}"/>
              </a:ext>
            </a:extLst>
          </p:cNvPr>
          <p:cNvSpPr>
            <a:spLocks noChangeArrowheads="1"/>
          </p:cNvSpPr>
          <p:nvPr/>
        </p:nvSpPr>
        <p:spPr bwMode="auto">
          <a:xfrm>
            <a:off x="2966882" y="2031948"/>
            <a:ext cx="5572125" cy="1323975"/>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dirty="0">
                <a:latin typeface="Consolas" panose="020B0609020204030204" pitchFamily="49" charset="0"/>
              </a:rPr>
              <a:t>for ( </a:t>
            </a:r>
            <a:r>
              <a:rPr lang="en-US" altLang="en-US" sz="1600" dirty="0" err="1" smtClean="0">
                <a:latin typeface="Consolas" panose="020B0609020204030204" pitchFamily="49" charset="0"/>
              </a:rPr>
              <a:t>i</a:t>
            </a:r>
            <a:r>
              <a:rPr lang="en-US" altLang="en-US" sz="1600" dirty="0" smtClean="0">
                <a:latin typeface="Consolas" panose="020B0609020204030204" pitchFamily="49" charset="0"/>
              </a:rPr>
              <a:t> </a:t>
            </a:r>
            <a:r>
              <a:rPr lang="en-US" altLang="en-US" sz="1600" dirty="0">
                <a:latin typeface="Consolas" panose="020B0609020204030204" pitchFamily="49" charset="0"/>
              </a:rPr>
              <a:t>= 0; </a:t>
            </a:r>
            <a:r>
              <a:rPr lang="en-US" altLang="en-US" sz="1600" dirty="0" err="1" smtClean="0">
                <a:latin typeface="Consolas" panose="020B0609020204030204" pitchFamily="49" charset="0"/>
              </a:rPr>
              <a:t>i</a:t>
            </a:r>
            <a:r>
              <a:rPr lang="en-US" altLang="en-US" sz="1600" dirty="0" smtClean="0">
                <a:latin typeface="Consolas" panose="020B0609020204030204" pitchFamily="49" charset="0"/>
              </a:rPr>
              <a:t> </a:t>
            </a:r>
            <a:r>
              <a:rPr lang="en-US" altLang="en-US" sz="1600" dirty="0">
                <a:latin typeface="Consolas" panose="020B0609020204030204" pitchFamily="49" charset="0"/>
              </a:rPr>
              <a:t>&lt; </a:t>
            </a:r>
            <a:r>
              <a:rPr lang="en-US" altLang="en-US" sz="1600" dirty="0" smtClean="0">
                <a:latin typeface="Consolas" panose="020B0609020204030204" pitchFamily="49" charset="0"/>
              </a:rPr>
              <a:t>1000000000; </a:t>
            </a:r>
            <a:r>
              <a:rPr lang="en-US" altLang="en-US" sz="1600" dirty="0" err="1" smtClean="0">
                <a:latin typeface="Consolas" panose="020B0609020204030204" pitchFamily="49" charset="0"/>
              </a:rPr>
              <a:t>i</a:t>
            </a:r>
            <a:r>
              <a:rPr lang="en-US" altLang="en-US" sz="1600" dirty="0" smtClean="0">
                <a:latin typeface="Consolas" panose="020B0609020204030204" pitchFamily="49" charset="0"/>
              </a:rPr>
              <a:t>++ </a:t>
            </a:r>
            <a:r>
              <a:rPr lang="en-US" altLang="en-US" sz="1600" dirty="0">
                <a:latin typeface="Consolas" panose="020B0609020204030204" pitchFamily="49" charset="0"/>
              </a:rPr>
              <a:t>) { </a:t>
            </a:r>
          </a:p>
          <a:p>
            <a:pPr lvl="1" eaLnBrk="1" hangingPunct="1"/>
            <a:r>
              <a:rPr lang="en-US" altLang="en-US" sz="1600" dirty="0">
                <a:latin typeface="Consolas" panose="020B0609020204030204" pitchFamily="49" charset="0"/>
              </a:rPr>
              <a:t>for ( </a:t>
            </a:r>
            <a:r>
              <a:rPr lang="en-US" altLang="en-US" sz="1600" dirty="0" smtClean="0">
                <a:latin typeface="Consolas" panose="020B0609020204030204" pitchFamily="49" charset="0"/>
              </a:rPr>
              <a:t>j </a:t>
            </a:r>
            <a:r>
              <a:rPr lang="en-US" altLang="en-US" sz="1600" dirty="0">
                <a:latin typeface="Consolas" panose="020B0609020204030204" pitchFamily="49" charset="0"/>
              </a:rPr>
              <a:t>= 0; </a:t>
            </a:r>
            <a:r>
              <a:rPr lang="en-US" altLang="en-US" sz="1600" dirty="0" smtClean="0">
                <a:latin typeface="Consolas" panose="020B0609020204030204" pitchFamily="49" charset="0"/>
              </a:rPr>
              <a:t>j </a:t>
            </a:r>
            <a:r>
              <a:rPr lang="en-US" altLang="en-US" sz="1600" dirty="0">
                <a:latin typeface="Consolas" panose="020B0609020204030204" pitchFamily="49" charset="0"/>
              </a:rPr>
              <a:t>&lt; 5; </a:t>
            </a:r>
            <a:r>
              <a:rPr lang="en-US" altLang="en-US" sz="1600" dirty="0" smtClean="0">
                <a:latin typeface="Consolas" panose="020B0609020204030204" pitchFamily="49" charset="0"/>
              </a:rPr>
              <a:t>j++ </a:t>
            </a:r>
            <a:r>
              <a:rPr lang="en-US" altLang="en-US" sz="1600" dirty="0">
                <a:latin typeface="Consolas" panose="020B0609020204030204" pitchFamily="49" charset="0"/>
              </a:rPr>
              <a:t>) { </a:t>
            </a:r>
          </a:p>
          <a:p>
            <a:pPr lvl="1" eaLnBrk="1" hangingPunct="1"/>
            <a:r>
              <a:rPr lang="en-US" altLang="en-US" sz="1600" dirty="0">
                <a:latin typeface="Consolas" panose="020B0609020204030204" pitchFamily="49" charset="0"/>
              </a:rPr>
              <a:t>	sum = sum + </a:t>
            </a:r>
            <a:r>
              <a:rPr lang="en-US" altLang="en-US" sz="1600" dirty="0" err="1" smtClean="0">
                <a:latin typeface="Consolas" panose="020B0609020204030204" pitchFamily="49" charset="0"/>
              </a:rPr>
              <a:t>i</a:t>
            </a:r>
            <a:r>
              <a:rPr lang="en-US" altLang="en-US" sz="1600" dirty="0" smtClean="0">
                <a:latin typeface="Consolas" panose="020B0609020204030204" pitchFamily="49" charset="0"/>
              </a:rPr>
              <a:t>*j </a:t>
            </a:r>
            <a:endParaRPr lang="en-US" altLang="en-US" sz="1600" dirty="0">
              <a:latin typeface="Consolas" panose="020B0609020204030204" pitchFamily="49" charset="0"/>
            </a:endParaRPr>
          </a:p>
          <a:p>
            <a:pPr lvl="1" eaLnBrk="1" hangingPunct="1"/>
            <a:r>
              <a:rPr lang="en-US" altLang="en-US" sz="1600" dirty="0">
                <a:latin typeface="Consolas" panose="020B0609020204030204" pitchFamily="49" charset="0"/>
              </a:rPr>
              <a:t>} </a:t>
            </a:r>
          </a:p>
          <a:p>
            <a:pPr eaLnBrk="1" hangingPunct="1"/>
            <a:r>
              <a:rPr lang="en-US" altLang="en-US" sz="1600" dirty="0">
                <a:latin typeface="Consolas" panose="020B0609020204030204" pitchFamily="49" charset="0"/>
              </a:rPr>
              <a:t>}</a:t>
            </a:r>
            <a:endParaRPr lang="fr-FR" altLang="en-US" sz="1600" dirty="0">
              <a:latin typeface="Consolas" panose="020B0609020204030204" pitchFamily="49" charset="0"/>
            </a:endParaRPr>
          </a:p>
        </p:txBody>
      </p:sp>
      <p:sp>
        <p:nvSpPr>
          <p:cNvPr id="6" name="Rectangle 7">
            <a:extLst>
              <a:ext uri="{FF2B5EF4-FFF2-40B4-BE49-F238E27FC236}">
                <a16:creationId xmlns:a16="http://schemas.microsoft.com/office/drawing/2014/main" xmlns="" id="{F94DB74E-234B-40CB-A835-A870E4D0D279}"/>
              </a:ext>
            </a:extLst>
          </p:cNvPr>
          <p:cNvSpPr>
            <a:spLocks noChangeArrowheads="1"/>
          </p:cNvSpPr>
          <p:nvPr/>
        </p:nvSpPr>
        <p:spPr bwMode="auto">
          <a:xfrm>
            <a:off x="2966882" y="4008340"/>
            <a:ext cx="5572125" cy="1323439"/>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dirty="0">
                <a:latin typeface="Consolas" panose="020B0609020204030204" pitchFamily="49" charset="0"/>
              </a:rPr>
              <a:t>for </a:t>
            </a:r>
            <a:r>
              <a:rPr lang="en-US" altLang="en-US" sz="1600" dirty="0" smtClean="0">
                <a:latin typeface="Consolas" panose="020B0609020204030204" pitchFamily="49" charset="0"/>
              </a:rPr>
              <a:t>(j </a:t>
            </a:r>
            <a:r>
              <a:rPr lang="en-US" altLang="en-US" sz="1600" dirty="0">
                <a:latin typeface="Consolas" panose="020B0609020204030204" pitchFamily="49" charset="0"/>
              </a:rPr>
              <a:t>= 0; </a:t>
            </a:r>
            <a:r>
              <a:rPr lang="en-US" altLang="en-US" sz="1600" dirty="0" smtClean="0">
                <a:latin typeface="Consolas" panose="020B0609020204030204" pitchFamily="49" charset="0"/>
              </a:rPr>
              <a:t>j </a:t>
            </a:r>
            <a:r>
              <a:rPr lang="en-US" altLang="en-US" sz="1600" dirty="0">
                <a:latin typeface="Consolas" panose="020B0609020204030204" pitchFamily="49" charset="0"/>
              </a:rPr>
              <a:t>&lt; 5; </a:t>
            </a:r>
            <a:r>
              <a:rPr lang="en-US" altLang="en-US" sz="1600" dirty="0" smtClean="0">
                <a:latin typeface="Consolas" panose="020B0609020204030204" pitchFamily="49" charset="0"/>
              </a:rPr>
              <a:t>j++ </a:t>
            </a:r>
            <a:r>
              <a:rPr lang="en-US" altLang="en-US" sz="1600" dirty="0">
                <a:latin typeface="Consolas" panose="020B0609020204030204" pitchFamily="49" charset="0"/>
              </a:rPr>
              <a:t>) { </a:t>
            </a:r>
          </a:p>
          <a:p>
            <a:pPr lvl="1" eaLnBrk="1" hangingPunct="1"/>
            <a:r>
              <a:rPr lang="en-US" altLang="en-US" sz="1600" dirty="0">
                <a:latin typeface="Consolas" panose="020B0609020204030204" pitchFamily="49" charset="0"/>
              </a:rPr>
              <a:t>for </a:t>
            </a:r>
            <a:r>
              <a:rPr lang="en-US" altLang="en-US" sz="1600" dirty="0" smtClean="0">
                <a:latin typeface="Consolas" panose="020B0609020204030204" pitchFamily="49" charset="0"/>
              </a:rPr>
              <a:t>(</a:t>
            </a:r>
            <a:r>
              <a:rPr lang="en-US" altLang="en-US" sz="1600" dirty="0" err="1" smtClean="0">
                <a:latin typeface="Consolas" panose="020B0609020204030204" pitchFamily="49" charset="0"/>
              </a:rPr>
              <a:t>i</a:t>
            </a:r>
            <a:r>
              <a:rPr lang="en-US" altLang="en-US" sz="1600" dirty="0" smtClean="0">
                <a:latin typeface="Consolas" panose="020B0609020204030204" pitchFamily="49" charset="0"/>
              </a:rPr>
              <a:t> </a:t>
            </a:r>
            <a:r>
              <a:rPr lang="en-US" altLang="en-US" sz="1600" dirty="0">
                <a:latin typeface="Consolas" panose="020B0609020204030204" pitchFamily="49" charset="0"/>
              </a:rPr>
              <a:t>= 0; </a:t>
            </a:r>
            <a:r>
              <a:rPr lang="en-US" altLang="en-US" sz="1600" dirty="0" err="1" smtClean="0">
                <a:latin typeface="Consolas" panose="020B0609020204030204" pitchFamily="49" charset="0"/>
              </a:rPr>
              <a:t>i</a:t>
            </a:r>
            <a:r>
              <a:rPr lang="en-US" altLang="en-US" sz="1600" dirty="0" smtClean="0">
                <a:latin typeface="Consolas" panose="020B0609020204030204" pitchFamily="49" charset="0"/>
              </a:rPr>
              <a:t> </a:t>
            </a:r>
            <a:r>
              <a:rPr lang="en-US" altLang="en-US" sz="1600" dirty="0">
                <a:latin typeface="Consolas" panose="020B0609020204030204" pitchFamily="49" charset="0"/>
              </a:rPr>
              <a:t>&lt; </a:t>
            </a:r>
            <a:r>
              <a:rPr lang="en-US" altLang="en-US" sz="1600" dirty="0" smtClean="0">
                <a:latin typeface="Consolas" panose="020B0609020204030204" pitchFamily="49" charset="0"/>
              </a:rPr>
              <a:t>1000000000</a:t>
            </a:r>
            <a:r>
              <a:rPr lang="en-US" altLang="en-US" sz="1600" dirty="0">
                <a:latin typeface="Consolas" panose="020B0609020204030204" pitchFamily="49" charset="0"/>
              </a:rPr>
              <a:t>; </a:t>
            </a:r>
            <a:r>
              <a:rPr lang="en-US" altLang="en-US" sz="1600" dirty="0" smtClean="0">
                <a:latin typeface="Consolas" panose="020B0609020204030204" pitchFamily="49" charset="0"/>
              </a:rPr>
              <a:t>j++) </a:t>
            </a:r>
            <a:r>
              <a:rPr lang="en-US" altLang="en-US" sz="1600" dirty="0">
                <a:latin typeface="Consolas" panose="020B0609020204030204" pitchFamily="49" charset="0"/>
              </a:rPr>
              <a:t>{ </a:t>
            </a:r>
          </a:p>
          <a:p>
            <a:pPr lvl="1" eaLnBrk="1" hangingPunct="1"/>
            <a:r>
              <a:rPr lang="en-US" altLang="en-US" sz="1600" dirty="0">
                <a:latin typeface="Consolas" panose="020B0609020204030204" pitchFamily="49" charset="0"/>
              </a:rPr>
              <a:t>	sum = sum + </a:t>
            </a:r>
            <a:r>
              <a:rPr lang="en-US" altLang="en-US" sz="1600" dirty="0" err="1" smtClean="0">
                <a:latin typeface="Consolas" panose="020B0609020204030204" pitchFamily="49" charset="0"/>
              </a:rPr>
              <a:t>i</a:t>
            </a:r>
            <a:r>
              <a:rPr lang="en-US" altLang="en-US" sz="1600" dirty="0" smtClean="0">
                <a:latin typeface="Consolas" panose="020B0609020204030204" pitchFamily="49" charset="0"/>
              </a:rPr>
              <a:t>*j; </a:t>
            </a:r>
            <a:endParaRPr lang="en-US" altLang="en-US" sz="1600" dirty="0">
              <a:latin typeface="Consolas" panose="020B0609020204030204" pitchFamily="49" charset="0"/>
            </a:endParaRPr>
          </a:p>
          <a:p>
            <a:pPr lvl="1" eaLnBrk="1" hangingPunct="1"/>
            <a:r>
              <a:rPr lang="en-US" altLang="en-US" sz="1600" dirty="0">
                <a:latin typeface="Consolas" panose="020B0609020204030204" pitchFamily="49" charset="0"/>
              </a:rPr>
              <a:t>} </a:t>
            </a:r>
          </a:p>
          <a:p>
            <a:pPr eaLnBrk="1" hangingPunct="1"/>
            <a:r>
              <a:rPr lang="en-US" altLang="en-US" sz="1600" dirty="0">
                <a:latin typeface="Consolas" panose="020B0609020204030204" pitchFamily="49" charset="0"/>
              </a:rPr>
              <a:t>}</a:t>
            </a:r>
            <a:endParaRPr lang="fr-FR" altLang="en-US" sz="1600" dirty="0">
              <a:latin typeface="Consolas" panose="020B0609020204030204" pitchFamily="49" charset="0"/>
            </a:endParaRPr>
          </a:p>
        </p:txBody>
      </p:sp>
      <p:sp>
        <p:nvSpPr>
          <p:cNvPr id="12" name="Slide Number Placeholder 11">
            <a:extLst>
              <a:ext uri="{FF2B5EF4-FFF2-40B4-BE49-F238E27FC236}">
                <a16:creationId xmlns:a16="http://schemas.microsoft.com/office/drawing/2014/main" xmlns="" id="{30763526-B2A6-45D2-B4B7-BFC5ABC9B22D}"/>
              </a:ext>
            </a:extLst>
          </p:cNvPr>
          <p:cNvSpPr>
            <a:spLocks noGrp="1"/>
          </p:cNvSpPr>
          <p:nvPr>
            <p:ph type="sldNum" sz="quarter" idx="12"/>
          </p:nvPr>
        </p:nvSpPr>
        <p:spPr/>
        <p:txBody>
          <a:bodyPr/>
          <a:lstStyle/>
          <a:p>
            <a:r>
              <a:rPr lang="en-US" altLang="zh-CN"/>
              <a:t>60</a:t>
            </a:r>
            <a:endParaRPr lang="zh-CN" altLang="en-US"/>
          </a:p>
        </p:txBody>
      </p:sp>
    </p:spTree>
    <p:extLst>
      <p:ext uri="{BB962C8B-B14F-4D97-AF65-F5344CB8AC3E}">
        <p14:creationId xmlns:p14="http://schemas.microsoft.com/office/powerpoint/2010/main" xmlns="" val="471884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ox(in)">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box(in)">
                                      <p:cBhvr>
                                        <p:cTn id="15" dur="500"/>
                                        <p:tgtEl>
                                          <p:spTgt spid="3">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ntr" presetSubtype="16"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amond(in)">
                                      <p:cBhvr>
                                        <p:cTn id="20" dur="20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animEffect transition="in" filter="blinds(horizontal)">
                                      <p:cBhvr>
                                        <p:cTn id="25"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66F3EC-FF57-44B4-8FEC-288D9E0649CE}"/>
              </a:ext>
            </a:extLst>
          </p:cNvPr>
          <p:cNvSpPr>
            <a:spLocks noGrp="1"/>
          </p:cNvSpPr>
          <p:nvPr>
            <p:ph type="title"/>
          </p:nvPr>
        </p:nvSpPr>
        <p:spPr>
          <a:xfrm>
            <a:off x="628650" y="146842"/>
            <a:ext cx="7886700" cy="795267"/>
          </a:xfrm>
        </p:spPr>
        <p:txBody>
          <a:bodyPr/>
          <a:lstStyle/>
          <a:p>
            <a:r>
              <a:rPr lang="fr-FR" altLang="en-US" dirty="0"/>
              <a:t>3.2.2. </a:t>
            </a:r>
            <a:r>
              <a:rPr lang="fr-FR" altLang="en-US" dirty="0" err="1"/>
              <a:t>Tinh</a:t>
            </a:r>
            <a:r>
              <a:rPr lang="fr-FR" altLang="en-US" dirty="0"/>
              <a:t> </a:t>
            </a:r>
            <a:r>
              <a:rPr lang="fr-FR" altLang="en-US" dirty="0" err="1"/>
              <a:t>chỉnh</a:t>
            </a:r>
            <a:r>
              <a:rPr lang="fr-FR" altLang="en-US" dirty="0"/>
              <a:t> </a:t>
            </a:r>
            <a:r>
              <a:rPr lang="fr-FR" altLang="en-US" dirty="0" err="1"/>
              <a:t>các</a:t>
            </a:r>
            <a:r>
              <a:rPr lang="fr-FR" altLang="en-US" dirty="0"/>
              <a:t> </a:t>
            </a:r>
            <a:r>
              <a:rPr lang="fr-FR" altLang="en-US" dirty="0" err="1"/>
              <a:t>vòng</a:t>
            </a:r>
            <a:r>
              <a:rPr lang="fr-FR" altLang="en-US" dirty="0"/>
              <a:t> </a:t>
            </a:r>
            <a:r>
              <a:rPr lang="fr-FR" altLang="en-US" dirty="0" err="1"/>
              <a:t>lặp</a:t>
            </a:r>
            <a:endParaRPr lang="en-US" dirty="0"/>
          </a:p>
        </p:txBody>
      </p:sp>
      <p:sp>
        <p:nvSpPr>
          <p:cNvPr id="3" name="Text Placeholder 2">
            <a:extLst>
              <a:ext uri="{FF2B5EF4-FFF2-40B4-BE49-F238E27FC236}">
                <a16:creationId xmlns:a16="http://schemas.microsoft.com/office/drawing/2014/main" xmlns="" id="{8F6E45A6-E4B2-456A-9252-C9AB82B03BDB}"/>
              </a:ext>
            </a:extLst>
          </p:cNvPr>
          <p:cNvSpPr>
            <a:spLocks noGrp="1"/>
          </p:cNvSpPr>
          <p:nvPr>
            <p:ph idx="1"/>
          </p:nvPr>
        </p:nvSpPr>
        <p:spPr>
          <a:xfrm>
            <a:off x="628650" y="1094509"/>
            <a:ext cx="7886700" cy="4982442"/>
          </a:xfrm>
        </p:spPr>
        <p:txBody>
          <a:bodyPr>
            <a:normAutofit fontScale="92500" lnSpcReduction="20000"/>
          </a:bodyPr>
          <a:lstStyle/>
          <a:p>
            <a:r>
              <a:rPr lang="fr-FR" altLang="en-US" dirty="0" err="1"/>
              <a:t>Một</a:t>
            </a:r>
            <a:r>
              <a:rPr lang="fr-FR" altLang="en-US" dirty="0"/>
              <a:t> </a:t>
            </a:r>
            <a:r>
              <a:rPr lang="fr-FR" altLang="en-US" dirty="0" err="1"/>
              <a:t>số</a:t>
            </a:r>
            <a:r>
              <a:rPr lang="fr-FR" altLang="en-US" dirty="0"/>
              <a:t> </a:t>
            </a:r>
            <a:r>
              <a:rPr lang="fr-FR" altLang="en-US" dirty="0" err="1"/>
              <a:t>kỹ</a:t>
            </a:r>
            <a:r>
              <a:rPr lang="fr-FR" altLang="en-US" dirty="0"/>
              <a:t> </a:t>
            </a:r>
            <a:r>
              <a:rPr lang="fr-FR" altLang="en-US" dirty="0" err="1"/>
              <a:t>thuật</a:t>
            </a:r>
            <a:r>
              <a:rPr lang="fr-FR" altLang="en-US" dirty="0"/>
              <a:t> </a:t>
            </a:r>
            <a:r>
              <a:rPr lang="fr-FR" altLang="en-US" dirty="0" err="1"/>
              <a:t>viết</a:t>
            </a:r>
            <a:r>
              <a:rPr lang="fr-FR" altLang="en-US" dirty="0"/>
              <a:t> </a:t>
            </a:r>
            <a:r>
              <a:rPr lang="fr-FR" altLang="en-US" dirty="0" err="1"/>
              <a:t>các</a:t>
            </a:r>
            <a:r>
              <a:rPr lang="fr-FR" altLang="en-US" dirty="0"/>
              <a:t> </a:t>
            </a:r>
            <a:r>
              <a:rPr lang="fr-FR" altLang="en-US" dirty="0" err="1"/>
              <a:t>lệnh</a:t>
            </a:r>
            <a:r>
              <a:rPr lang="fr-FR" altLang="en-US" dirty="0"/>
              <a:t> </a:t>
            </a:r>
            <a:r>
              <a:rPr lang="fr-FR" altLang="en-US" dirty="0" err="1"/>
              <a:t>lặp</a:t>
            </a:r>
            <a:r>
              <a:rPr lang="fr-FR" altLang="en-US" dirty="0"/>
              <a:t> </a:t>
            </a:r>
            <a:r>
              <a:rPr lang="fr-FR" altLang="en-US" dirty="0" err="1"/>
              <a:t>hiệu</a:t>
            </a:r>
            <a:r>
              <a:rPr lang="fr-FR" altLang="en-US" dirty="0"/>
              <a:t> </a:t>
            </a:r>
            <a:r>
              <a:rPr lang="fr-FR" altLang="en-US" dirty="0" err="1"/>
              <a:t>quả</a:t>
            </a:r>
            <a:r>
              <a:rPr lang="fr-FR" altLang="en-US" dirty="0"/>
              <a:t> </a:t>
            </a:r>
            <a:r>
              <a:rPr lang="fr-FR" altLang="en-US" dirty="0" err="1"/>
              <a:t>đã</a:t>
            </a:r>
            <a:r>
              <a:rPr lang="fr-FR" altLang="en-US" dirty="0"/>
              <a:t> </a:t>
            </a:r>
            <a:r>
              <a:rPr lang="fr-FR" altLang="en-US" dirty="0" err="1"/>
              <a:t>học</a:t>
            </a:r>
            <a:endParaRPr lang="fr-FR" altLang="en-US" dirty="0"/>
          </a:p>
          <a:p>
            <a:pPr lvl="1"/>
            <a:r>
              <a:rPr lang="fr-FR" altLang="en-US" dirty="0" err="1"/>
              <a:t>Ghép</a:t>
            </a:r>
            <a:r>
              <a:rPr lang="fr-FR" altLang="en-US" dirty="0"/>
              <a:t> </a:t>
            </a:r>
            <a:r>
              <a:rPr lang="fr-FR" altLang="en-US" dirty="0" err="1"/>
              <a:t>các</a:t>
            </a:r>
            <a:r>
              <a:rPr lang="fr-FR" altLang="en-US" dirty="0"/>
              <a:t> </a:t>
            </a:r>
            <a:r>
              <a:rPr lang="fr-FR" altLang="en-US" dirty="0" err="1"/>
              <a:t>vòng</a:t>
            </a:r>
            <a:r>
              <a:rPr lang="fr-FR" altLang="en-US" dirty="0"/>
              <a:t> </a:t>
            </a:r>
            <a:r>
              <a:rPr lang="fr-FR" altLang="en-US" dirty="0" err="1"/>
              <a:t>lặp</a:t>
            </a:r>
            <a:r>
              <a:rPr lang="fr-FR" altLang="en-US" dirty="0"/>
              <a:t> </a:t>
            </a:r>
            <a:r>
              <a:rPr lang="fr-FR" altLang="en-US" dirty="0" err="1"/>
              <a:t>với</a:t>
            </a:r>
            <a:r>
              <a:rPr lang="fr-FR" altLang="en-US" dirty="0"/>
              <a:t> </a:t>
            </a:r>
            <a:r>
              <a:rPr lang="fr-FR" altLang="en-US" dirty="0" err="1"/>
              <a:t>nhau</a:t>
            </a:r>
            <a:endParaRPr lang="fr-FR" altLang="en-US" dirty="0"/>
          </a:p>
          <a:p>
            <a:pPr lvl="1"/>
            <a:r>
              <a:rPr lang="fr-FR" altLang="en-US" dirty="0" err="1"/>
              <a:t>Giảm</a:t>
            </a:r>
            <a:r>
              <a:rPr lang="fr-FR" altLang="en-US" dirty="0"/>
              <a:t> </a:t>
            </a:r>
            <a:r>
              <a:rPr lang="fr-FR" altLang="en-US" dirty="0" err="1"/>
              <a:t>thiểu</a:t>
            </a:r>
            <a:r>
              <a:rPr lang="fr-FR" altLang="en-US" dirty="0"/>
              <a:t> </a:t>
            </a:r>
            <a:r>
              <a:rPr lang="fr-FR" altLang="en-US" dirty="0" err="1"/>
              <a:t>các</a:t>
            </a:r>
            <a:r>
              <a:rPr lang="fr-FR" altLang="en-US" dirty="0"/>
              <a:t> </a:t>
            </a:r>
            <a:r>
              <a:rPr lang="fr-FR" altLang="en-US" dirty="0" err="1"/>
              <a:t>phép</a:t>
            </a:r>
            <a:r>
              <a:rPr lang="fr-FR" altLang="en-US" dirty="0"/>
              <a:t> </a:t>
            </a:r>
            <a:r>
              <a:rPr lang="fr-FR" altLang="en-US" dirty="0" err="1"/>
              <a:t>tính</a:t>
            </a:r>
            <a:r>
              <a:rPr lang="fr-FR" altLang="en-US" dirty="0"/>
              <a:t> </a:t>
            </a:r>
            <a:r>
              <a:rPr lang="fr-FR" altLang="en-US" dirty="0" err="1"/>
              <a:t>toán</a:t>
            </a:r>
            <a:r>
              <a:rPr lang="fr-FR" altLang="en-US" dirty="0"/>
              <a:t> </a:t>
            </a:r>
            <a:r>
              <a:rPr lang="fr-FR" altLang="en-US" dirty="0" err="1"/>
              <a:t>bên</a:t>
            </a:r>
            <a:r>
              <a:rPr lang="fr-FR" altLang="en-US" dirty="0"/>
              <a:t> </a:t>
            </a:r>
            <a:r>
              <a:rPr lang="fr-FR" altLang="en-US" dirty="0" err="1"/>
              <a:t>trong</a:t>
            </a:r>
            <a:r>
              <a:rPr lang="fr-FR" altLang="en-US" dirty="0"/>
              <a:t> </a:t>
            </a:r>
            <a:r>
              <a:rPr lang="fr-FR" altLang="en-US" dirty="0" err="1"/>
              <a:t>vòng</a:t>
            </a:r>
            <a:r>
              <a:rPr lang="fr-FR" altLang="en-US" dirty="0"/>
              <a:t> </a:t>
            </a:r>
            <a:r>
              <a:rPr lang="fr-FR" altLang="en-US" dirty="0" err="1"/>
              <a:t>lặp</a:t>
            </a:r>
            <a:r>
              <a:rPr lang="fr-FR" altLang="en-US" dirty="0"/>
              <a:t> </a:t>
            </a:r>
            <a:r>
              <a:rPr lang="fr-FR" altLang="en-US" dirty="0" err="1"/>
              <a:t>nếu</a:t>
            </a:r>
            <a:r>
              <a:rPr lang="fr-FR" altLang="en-US" dirty="0"/>
              <a:t> </a:t>
            </a:r>
            <a:r>
              <a:rPr lang="fr-FR" altLang="en-US" dirty="0" err="1"/>
              <a:t>có</a:t>
            </a:r>
            <a:r>
              <a:rPr lang="fr-FR" altLang="en-US" dirty="0"/>
              <a:t> </a:t>
            </a:r>
            <a:r>
              <a:rPr lang="fr-FR" altLang="en-US" dirty="0" err="1"/>
              <a:t>thể</a:t>
            </a:r>
            <a:endParaRPr lang="fr-FR" altLang="en-US" dirty="0"/>
          </a:p>
          <a:p>
            <a:pPr marL="0" indent="0">
              <a:buNone/>
            </a:pPr>
            <a:r>
              <a:rPr lang="en-US" altLang="en-US" sz="1900" dirty="0">
                <a:latin typeface="Courier New" panose="02070309020205020404" pitchFamily="49" charset="0"/>
                <a:cs typeface="Courier New" panose="02070309020205020404" pitchFamily="49" charset="0"/>
              </a:rPr>
              <a:t>for (</a:t>
            </a:r>
            <a:r>
              <a:rPr lang="en-US" altLang="en-US" sz="1900" dirty="0" err="1">
                <a:latin typeface="Courier New" panose="02070309020205020404" pitchFamily="49" charset="0"/>
                <a:cs typeface="Courier New" panose="02070309020205020404" pitchFamily="49" charset="0"/>
              </a:rPr>
              <a:t>i</a:t>
            </a:r>
            <a:r>
              <a:rPr lang="en-US" altLang="en-US" sz="1900" dirty="0">
                <a:latin typeface="Courier New" panose="02070309020205020404" pitchFamily="49" charset="0"/>
                <a:cs typeface="Courier New" panose="02070309020205020404" pitchFamily="49" charset="0"/>
              </a:rPr>
              <a:t>=0; </a:t>
            </a:r>
            <a:r>
              <a:rPr lang="en-US" altLang="en-US" sz="1900" dirty="0" err="1">
                <a:latin typeface="Courier New" panose="02070309020205020404" pitchFamily="49" charset="0"/>
                <a:cs typeface="Courier New" panose="02070309020205020404" pitchFamily="49" charset="0"/>
              </a:rPr>
              <a:t>i</a:t>
            </a:r>
            <a:r>
              <a:rPr lang="en-US" altLang="en-US" sz="1900" dirty="0">
                <a:latin typeface="Courier New" panose="02070309020205020404" pitchFamily="49" charset="0"/>
                <a:cs typeface="Courier New" panose="02070309020205020404" pitchFamily="49" charset="0"/>
              </a:rPr>
              <a:t>&lt;n; </a:t>
            </a:r>
            <a:r>
              <a:rPr lang="en-US" altLang="en-US" sz="1900" dirty="0" err="1">
                <a:latin typeface="Courier New" panose="02070309020205020404" pitchFamily="49" charset="0"/>
                <a:cs typeface="Courier New" panose="02070309020205020404" pitchFamily="49" charset="0"/>
              </a:rPr>
              <a:t>i</a:t>
            </a:r>
            <a:r>
              <a:rPr lang="en-US" altLang="en-US" sz="1900" dirty="0">
                <a:latin typeface="Courier New" panose="02070309020205020404" pitchFamily="49" charset="0"/>
                <a:cs typeface="Courier New" panose="02070309020205020404" pitchFamily="49" charset="0"/>
              </a:rPr>
              <a:t>++) {</a:t>
            </a:r>
          </a:p>
          <a:p>
            <a:pPr marL="0" indent="0">
              <a:buNone/>
            </a:pPr>
            <a:r>
              <a:rPr lang="en-US" altLang="en-US" sz="1900" dirty="0">
                <a:latin typeface="Courier New" panose="02070309020205020404" pitchFamily="49" charset="0"/>
                <a:cs typeface="Courier New" panose="02070309020205020404" pitchFamily="49" charset="0"/>
              </a:rPr>
              <a:t>    balance[</a:t>
            </a:r>
            <a:r>
              <a:rPr lang="en-US" altLang="en-US" sz="1900" dirty="0" err="1">
                <a:latin typeface="Courier New" panose="02070309020205020404" pitchFamily="49" charset="0"/>
                <a:cs typeface="Courier New" panose="02070309020205020404" pitchFamily="49" charset="0"/>
              </a:rPr>
              <a:t>i</a:t>
            </a:r>
            <a:r>
              <a:rPr lang="en-US" altLang="en-US" sz="1900" dirty="0">
                <a:latin typeface="Courier New" panose="02070309020205020404" pitchFamily="49" charset="0"/>
                <a:cs typeface="Courier New" panose="02070309020205020404" pitchFamily="49" charset="0"/>
              </a:rPr>
              <a:t>] += purchase-&gt;allocator-&gt;</a:t>
            </a:r>
            <a:r>
              <a:rPr lang="en-US" altLang="en-US" sz="1900" dirty="0" err="1">
                <a:latin typeface="Courier New" panose="02070309020205020404" pitchFamily="49" charset="0"/>
                <a:cs typeface="Courier New" panose="02070309020205020404" pitchFamily="49" charset="0"/>
              </a:rPr>
              <a:t>indiv</a:t>
            </a:r>
            <a:r>
              <a:rPr lang="en-US" altLang="en-US" sz="1900" dirty="0">
                <a:latin typeface="Courier New" panose="02070309020205020404" pitchFamily="49" charset="0"/>
                <a:cs typeface="Courier New" panose="02070309020205020404" pitchFamily="49" charset="0"/>
              </a:rPr>
              <a:t>-&gt;borrower;</a:t>
            </a:r>
          </a:p>
          <a:p>
            <a:pPr marL="0" indent="0">
              <a:buNone/>
            </a:pPr>
            <a:r>
              <a:rPr lang="en-US" altLang="en-US" sz="1900" dirty="0">
                <a:latin typeface="Courier New" panose="02070309020205020404" pitchFamily="49" charset="0"/>
                <a:cs typeface="Courier New" panose="02070309020205020404" pitchFamily="49" charset="0"/>
              </a:rPr>
              <a:t>    </a:t>
            </a:r>
            <a:r>
              <a:rPr lang="en-US" altLang="en-US" sz="1900" dirty="0" err="1">
                <a:latin typeface="Courier New" panose="02070309020205020404" pitchFamily="49" charset="0"/>
                <a:cs typeface="Courier New" panose="02070309020205020404" pitchFamily="49" charset="0"/>
              </a:rPr>
              <a:t>amounttopay</a:t>
            </a:r>
            <a:r>
              <a:rPr lang="en-US" altLang="en-US" sz="1900" dirty="0">
                <a:latin typeface="Courier New" panose="02070309020205020404" pitchFamily="49" charset="0"/>
                <a:cs typeface="Courier New" panose="02070309020205020404" pitchFamily="49" charset="0"/>
              </a:rPr>
              <a:t>[</a:t>
            </a:r>
            <a:r>
              <a:rPr lang="en-US" altLang="en-US" sz="1900" dirty="0" err="1">
                <a:latin typeface="Courier New" panose="02070309020205020404" pitchFamily="49" charset="0"/>
                <a:cs typeface="Courier New" panose="02070309020205020404" pitchFamily="49" charset="0"/>
              </a:rPr>
              <a:t>i</a:t>
            </a:r>
            <a:r>
              <a:rPr lang="en-US" altLang="en-US" sz="1900" dirty="0">
                <a:latin typeface="Courier New" panose="02070309020205020404" pitchFamily="49" charset="0"/>
                <a:cs typeface="Courier New" panose="02070309020205020404" pitchFamily="49" charset="0"/>
              </a:rPr>
              <a:t>] = balance[</a:t>
            </a:r>
            <a:r>
              <a:rPr lang="en-US" altLang="en-US" sz="1900" dirty="0" err="1">
                <a:latin typeface="Courier New" panose="02070309020205020404" pitchFamily="49" charset="0"/>
                <a:cs typeface="Courier New" panose="02070309020205020404" pitchFamily="49" charset="0"/>
              </a:rPr>
              <a:t>i</a:t>
            </a:r>
            <a:r>
              <a:rPr lang="en-US" altLang="en-US" sz="1900" dirty="0">
                <a:latin typeface="Courier New" panose="02070309020205020404" pitchFamily="49" charset="0"/>
                <a:cs typeface="Courier New" panose="02070309020205020404" pitchFamily="49" charset="0"/>
              </a:rPr>
              <a:t>]*(</a:t>
            </a:r>
            <a:r>
              <a:rPr lang="en-US" altLang="en-US" sz="1900" dirty="0" err="1">
                <a:latin typeface="Courier New" panose="02070309020205020404" pitchFamily="49" charset="0"/>
                <a:cs typeface="Courier New" panose="02070309020205020404" pitchFamily="49" charset="0"/>
              </a:rPr>
              <a:t>prime+card</a:t>
            </a:r>
            <a:r>
              <a:rPr lang="en-US" altLang="en-US" sz="1900" dirty="0">
                <a:latin typeface="Courier New" panose="02070309020205020404" pitchFamily="49" charset="0"/>
                <a:cs typeface="Courier New" panose="02070309020205020404" pitchFamily="49" charset="0"/>
              </a:rPr>
              <a:t>)*</a:t>
            </a:r>
            <a:r>
              <a:rPr lang="en-US" altLang="en-US" sz="1900" dirty="0" err="1">
                <a:latin typeface="Courier New" panose="02070309020205020404" pitchFamily="49" charset="0"/>
                <a:cs typeface="Courier New" panose="02070309020205020404" pitchFamily="49" charset="0"/>
              </a:rPr>
              <a:t>pcentpay</a:t>
            </a:r>
            <a:r>
              <a:rPr lang="en-US" altLang="en-US" sz="1900" dirty="0">
                <a:latin typeface="Courier New" panose="02070309020205020404" pitchFamily="49" charset="0"/>
                <a:cs typeface="Courier New" panose="02070309020205020404" pitchFamily="49" charset="0"/>
              </a:rPr>
              <a:t>;</a:t>
            </a:r>
          </a:p>
          <a:p>
            <a:pPr marL="0" indent="0">
              <a:buNone/>
            </a:pPr>
            <a:r>
              <a:rPr lang="en-US" altLang="en-US" sz="1900" dirty="0" smtClean="0">
                <a:latin typeface="Courier New" panose="02070309020205020404" pitchFamily="49" charset="0"/>
                <a:cs typeface="Courier New" panose="02070309020205020404" pitchFamily="49" charset="0"/>
              </a:rPr>
              <a:t>}</a:t>
            </a:r>
          </a:p>
          <a:p>
            <a:pPr marL="0" indent="0">
              <a:buNone/>
            </a:pPr>
            <a:r>
              <a:rPr lang="en-US" altLang="en-US" sz="1900" dirty="0" err="1" smtClean="0">
                <a:latin typeface="Courier New" panose="02070309020205020404" pitchFamily="49" charset="0"/>
                <a:cs typeface="Courier New" panose="02070309020205020404" pitchFamily="49" charset="0"/>
              </a:rPr>
              <a:t>Tinh</a:t>
            </a:r>
            <a:r>
              <a:rPr lang="en-US" altLang="en-US" sz="1900" dirty="0" smtClean="0">
                <a:latin typeface="Courier New" panose="02070309020205020404" pitchFamily="49" charset="0"/>
                <a:cs typeface="Courier New" panose="02070309020205020404" pitchFamily="49" charset="0"/>
              </a:rPr>
              <a:t> </a:t>
            </a:r>
            <a:r>
              <a:rPr lang="en-US" altLang="en-US" sz="1900" dirty="0" err="1" smtClean="0">
                <a:latin typeface="Courier New" panose="02070309020205020404" pitchFamily="49" charset="0"/>
                <a:cs typeface="Courier New" panose="02070309020205020404" pitchFamily="49" charset="0"/>
              </a:rPr>
              <a:t>chỉnh</a:t>
            </a:r>
            <a:r>
              <a:rPr lang="en-US" altLang="en-US" sz="1900" dirty="0" smtClean="0">
                <a:latin typeface="Courier New" panose="02070309020205020404" pitchFamily="49" charset="0"/>
                <a:cs typeface="Courier New" panose="02070309020205020404" pitchFamily="49" charset="0"/>
              </a:rPr>
              <a:t> :</a:t>
            </a:r>
            <a:endParaRPr lang="en-US" altLang="en-US" sz="1900" dirty="0">
              <a:latin typeface="Courier New" panose="02070309020205020404" pitchFamily="49" charset="0"/>
              <a:cs typeface="Courier New" panose="02070309020205020404" pitchFamily="49" charset="0"/>
            </a:endParaRPr>
          </a:p>
          <a:p>
            <a:pPr marL="0" indent="0">
              <a:buNone/>
            </a:pPr>
            <a:r>
              <a:rPr lang="en-US" altLang="en-US" sz="1900" dirty="0" err="1">
                <a:latin typeface="Courier New" panose="02070309020205020404" pitchFamily="49" charset="0"/>
                <a:cs typeface="Courier New" panose="02070309020205020404" pitchFamily="49" charset="0"/>
              </a:rPr>
              <a:t>newamt</a:t>
            </a:r>
            <a:r>
              <a:rPr lang="en-US" altLang="en-US" sz="1900" dirty="0">
                <a:latin typeface="Courier New" panose="02070309020205020404" pitchFamily="49" charset="0"/>
                <a:cs typeface="Courier New" panose="02070309020205020404" pitchFamily="49" charset="0"/>
              </a:rPr>
              <a:t> = purchase-&gt;allocator-&gt;</a:t>
            </a:r>
            <a:r>
              <a:rPr lang="en-US" altLang="en-US" sz="1900" dirty="0" err="1">
                <a:latin typeface="Courier New" panose="02070309020205020404" pitchFamily="49" charset="0"/>
                <a:cs typeface="Courier New" panose="02070309020205020404" pitchFamily="49" charset="0"/>
              </a:rPr>
              <a:t>indiv</a:t>
            </a:r>
            <a:r>
              <a:rPr lang="en-US" altLang="en-US" sz="1900" dirty="0">
                <a:latin typeface="Courier New" panose="02070309020205020404" pitchFamily="49" charset="0"/>
                <a:cs typeface="Courier New" panose="02070309020205020404" pitchFamily="49" charset="0"/>
              </a:rPr>
              <a:t>-&gt;borrower;</a:t>
            </a:r>
          </a:p>
          <a:p>
            <a:pPr marL="0" indent="0">
              <a:buNone/>
            </a:pPr>
            <a:r>
              <a:rPr lang="en-US" altLang="en-US" sz="1900" dirty="0">
                <a:latin typeface="Courier New" panose="02070309020205020404" pitchFamily="49" charset="0"/>
                <a:cs typeface="Courier New" panose="02070309020205020404" pitchFamily="49" charset="0"/>
              </a:rPr>
              <a:t>payrate = (</a:t>
            </a:r>
            <a:r>
              <a:rPr lang="en-US" altLang="en-US" sz="1900" dirty="0" err="1">
                <a:latin typeface="Courier New" panose="02070309020205020404" pitchFamily="49" charset="0"/>
                <a:cs typeface="Courier New" panose="02070309020205020404" pitchFamily="49" charset="0"/>
              </a:rPr>
              <a:t>prime+card</a:t>
            </a:r>
            <a:r>
              <a:rPr lang="en-US" altLang="en-US" sz="1900" dirty="0">
                <a:latin typeface="Courier New" panose="02070309020205020404" pitchFamily="49" charset="0"/>
                <a:cs typeface="Courier New" panose="02070309020205020404" pitchFamily="49" charset="0"/>
              </a:rPr>
              <a:t>)*</a:t>
            </a:r>
            <a:r>
              <a:rPr lang="en-US" altLang="en-US" sz="1900" dirty="0" err="1">
                <a:latin typeface="Courier New" panose="02070309020205020404" pitchFamily="49" charset="0"/>
                <a:cs typeface="Courier New" panose="02070309020205020404" pitchFamily="49" charset="0"/>
              </a:rPr>
              <a:t>pcentpay</a:t>
            </a:r>
            <a:r>
              <a:rPr lang="en-US" altLang="en-US" sz="1900" dirty="0">
                <a:latin typeface="Courier New" panose="02070309020205020404" pitchFamily="49" charset="0"/>
                <a:cs typeface="Courier New" panose="02070309020205020404" pitchFamily="49" charset="0"/>
              </a:rPr>
              <a:t>;</a:t>
            </a:r>
          </a:p>
          <a:p>
            <a:pPr marL="0" indent="0">
              <a:buNone/>
            </a:pPr>
            <a:r>
              <a:rPr lang="en-US" altLang="en-US" sz="1900" dirty="0">
                <a:latin typeface="Courier New" panose="02070309020205020404" pitchFamily="49" charset="0"/>
                <a:cs typeface="Courier New" panose="02070309020205020404" pitchFamily="49" charset="0"/>
              </a:rPr>
              <a:t>for (</a:t>
            </a:r>
            <a:r>
              <a:rPr lang="en-US" altLang="en-US" sz="1900" dirty="0" err="1">
                <a:latin typeface="Courier New" panose="02070309020205020404" pitchFamily="49" charset="0"/>
                <a:cs typeface="Courier New" panose="02070309020205020404" pitchFamily="49" charset="0"/>
              </a:rPr>
              <a:t>i</a:t>
            </a:r>
            <a:r>
              <a:rPr lang="en-US" altLang="en-US" sz="1900" dirty="0">
                <a:latin typeface="Courier New" panose="02070309020205020404" pitchFamily="49" charset="0"/>
                <a:cs typeface="Courier New" panose="02070309020205020404" pitchFamily="49" charset="0"/>
              </a:rPr>
              <a:t>=0; </a:t>
            </a:r>
            <a:r>
              <a:rPr lang="en-US" altLang="en-US" sz="1900" dirty="0" err="1">
                <a:latin typeface="Courier New" panose="02070309020205020404" pitchFamily="49" charset="0"/>
                <a:cs typeface="Courier New" panose="02070309020205020404" pitchFamily="49" charset="0"/>
              </a:rPr>
              <a:t>i</a:t>
            </a:r>
            <a:r>
              <a:rPr lang="en-US" altLang="en-US" sz="1900" dirty="0">
                <a:latin typeface="Courier New" panose="02070309020205020404" pitchFamily="49" charset="0"/>
                <a:cs typeface="Courier New" panose="02070309020205020404" pitchFamily="49" charset="0"/>
              </a:rPr>
              <a:t>&lt;n; </a:t>
            </a:r>
            <a:r>
              <a:rPr lang="en-US" altLang="en-US" sz="1900" dirty="0" err="1">
                <a:latin typeface="Courier New" panose="02070309020205020404" pitchFamily="49" charset="0"/>
                <a:cs typeface="Courier New" panose="02070309020205020404" pitchFamily="49" charset="0"/>
              </a:rPr>
              <a:t>i</a:t>
            </a:r>
            <a:r>
              <a:rPr lang="en-US" altLang="en-US" sz="1900" dirty="0">
                <a:latin typeface="Courier New" panose="02070309020205020404" pitchFamily="49" charset="0"/>
                <a:cs typeface="Courier New" panose="02070309020205020404" pitchFamily="49" charset="0"/>
              </a:rPr>
              <a:t>++) {</a:t>
            </a:r>
          </a:p>
          <a:p>
            <a:pPr marL="0" indent="0">
              <a:buNone/>
            </a:pPr>
            <a:r>
              <a:rPr lang="en-US" altLang="en-US" sz="1900" dirty="0">
                <a:latin typeface="Courier New" panose="02070309020205020404" pitchFamily="49" charset="0"/>
                <a:cs typeface="Courier New" panose="02070309020205020404" pitchFamily="49" charset="0"/>
              </a:rPr>
              <a:t>    balance[</a:t>
            </a:r>
            <a:r>
              <a:rPr lang="en-US" altLang="en-US" sz="1900" dirty="0" err="1">
                <a:latin typeface="Courier New" panose="02070309020205020404" pitchFamily="49" charset="0"/>
                <a:cs typeface="Courier New" panose="02070309020205020404" pitchFamily="49" charset="0"/>
              </a:rPr>
              <a:t>i</a:t>
            </a:r>
            <a:r>
              <a:rPr lang="en-US" altLang="en-US" sz="1900" dirty="0">
                <a:latin typeface="Courier New" panose="02070309020205020404" pitchFamily="49" charset="0"/>
                <a:cs typeface="Courier New" panose="02070309020205020404" pitchFamily="49" charset="0"/>
              </a:rPr>
              <a:t>] += </a:t>
            </a:r>
            <a:r>
              <a:rPr lang="en-US" altLang="en-US" sz="1900" dirty="0" err="1">
                <a:latin typeface="Courier New" panose="02070309020205020404" pitchFamily="49" charset="0"/>
                <a:cs typeface="Courier New" panose="02070309020205020404" pitchFamily="49" charset="0"/>
              </a:rPr>
              <a:t>newamt</a:t>
            </a:r>
            <a:r>
              <a:rPr lang="en-US" altLang="en-US" sz="1900" dirty="0">
                <a:latin typeface="Courier New" panose="02070309020205020404" pitchFamily="49" charset="0"/>
                <a:cs typeface="Courier New" panose="02070309020205020404" pitchFamily="49" charset="0"/>
              </a:rPr>
              <a:t>;</a:t>
            </a:r>
          </a:p>
          <a:p>
            <a:pPr marL="0" indent="0">
              <a:buNone/>
            </a:pPr>
            <a:r>
              <a:rPr lang="en-US" altLang="en-US" sz="1900" dirty="0">
                <a:latin typeface="Courier New" panose="02070309020205020404" pitchFamily="49" charset="0"/>
                <a:cs typeface="Courier New" panose="02070309020205020404" pitchFamily="49" charset="0"/>
              </a:rPr>
              <a:t>    </a:t>
            </a:r>
            <a:r>
              <a:rPr lang="en-US" altLang="en-US" sz="1900" dirty="0" err="1">
                <a:latin typeface="Courier New" panose="02070309020205020404" pitchFamily="49" charset="0"/>
                <a:cs typeface="Courier New" panose="02070309020205020404" pitchFamily="49" charset="0"/>
              </a:rPr>
              <a:t>amounttopay</a:t>
            </a:r>
            <a:r>
              <a:rPr lang="en-US" altLang="en-US" sz="1900" dirty="0">
                <a:latin typeface="Courier New" panose="02070309020205020404" pitchFamily="49" charset="0"/>
                <a:cs typeface="Courier New" panose="02070309020205020404" pitchFamily="49" charset="0"/>
              </a:rPr>
              <a:t>[</a:t>
            </a:r>
            <a:r>
              <a:rPr lang="en-US" altLang="en-US" sz="1900" dirty="0" err="1">
                <a:latin typeface="Courier New" panose="02070309020205020404" pitchFamily="49" charset="0"/>
                <a:cs typeface="Courier New" panose="02070309020205020404" pitchFamily="49" charset="0"/>
              </a:rPr>
              <a:t>i</a:t>
            </a:r>
            <a:r>
              <a:rPr lang="en-US" altLang="en-US" sz="1900" dirty="0">
                <a:latin typeface="Courier New" panose="02070309020205020404" pitchFamily="49" charset="0"/>
                <a:cs typeface="Courier New" panose="02070309020205020404" pitchFamily="49" charset="0"/>
              </a:rPr>
              <a:t>] = balance[</a:t>
            </a:r>
            <a:r>
              <a:rPr lang="en-US" altLang="en-US" sz="1900" dirty="0" err="1">
                <a:latin typeface="Courier New" panose="02070309020205020404" pitchFamily="49" charset="0"/>
                <a:cs typeface="Courier New" panose="02070309020205020404" pitchFamily="49" charset="0"/>
              </a:rPr>
              <a:t>i</a:t>
            </a:r>
            <a:r>
              <a:rPr lang="en-US" altLang="en-US" sz="1900" dirty="0">
                <a:latin typeface="Courier New" panose="02070309020205020404" pitchFamily="49" charset="0"/>
                <a:cs typeface="Courier New" panose="02070309020205020404" pitchFamily="49" charset="0"/>
              </a:rPr>
              <a:t>]*payrate;</a:t>
            </a:r>
          </a:p>
          <a:p>
            <a:pPr marL="0" indent="0">
              <a:buNone/>
            </a:pPr>
            <a:r>
              <a:rPr lang="en-US" altLang="en-US" sz="1900" dirty="0">
                <a:latin typeface="Courier New" panose="02070309020205020404" pitchFamily="49" charset="0"/>
                <a:cs typeface="Courier New" panose="02070309020205020404" pitchFamily="49" charset="0"/>
              </a:rPr>
              <a:t>}</a:t>
            </a:r>
          </a:p>
          <a:p>
            <a:pPr lvl="1"/>
            <a:endParaRPr lang="fr-FR" altLang="en-US" dirty="0"/>
          </a:p>
          <a:p>
            <a:endParaRPr lang="en-US" dirty="0"/>
          </a:p>
        </p:txBody>
      </p:sp>
      <p:sp>
        <p:nvSpPr>
          <p:cNvPr id="10" name="Slide Number Placeholder 9">
            <a:extLst>
              <a:ext uri="{FF2B5EF4-FFF2-40B4-BE49-F238E27FC236}">
                <a16:creationId xmlns:a16="http://schemas.microsoft.com/office/drawing/2014/main" xmlns="" id="{6C2F1D71-4CD8-42C5-A564-00BB2A30A720}"/>
              </a:ext>
            </a:extLst>
          </p:cNvPr>
          <p:cNvSpPr>
            <a:spLocks noGrp="1"/>
          </p:cNvSpPr>
          <p:nvPr>
            <p:ph type="sldNum" sz="quarter" idx="12"/>
          </p:nvPr>
        </p:nvSpPr>
        <p:spPr/>
        <p:txBody>
          <a:bodyPr/>
          <a:lstStyle/>
          <a:p>
            <a:r>
              <a:rPr lang="en-US" altLang="zh-CN"/>
              <a:t>61</a:t>
            </a:r>
            <a:endParaRPr lang="zh-CN" altLang="en-US"/>
          </a:p>
        </p:txBody>
      </p:sp>
    </p:spTree>
    <p:extLst>
      <p:ext uri="{BB962C8B-B14F-4D97-AF65-F5344CB8AC3E}">
        <p14:creationId xmlns:p14="http://schemas.microsoft.com/office/powerpoint/2010/main" xmlns="" val="77654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linds(horizontal)">
                                      <p:cBhvr>
                                        <p:cTn id="10" dur="500"/>
                                        <p:tgtEl>
                                          <p:spTgt spid="3">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linds(horizontal)">
                                      <p:cBhvr>
                                        <p:cTn id="13" dur="500"/>
                                        <p:tgtEl>
                                          <p:spTgt spid="3">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blinds(horizontal)">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checkerboard(across)">
                                      <p:cBhvr>
                                        <p:cTn id="21" dur="500"/>
                                        <p:tgtEl>
                                          <p:spTgt spid="3">
                                            <p:txEl>
                                              <p:pRg st="7" end="7"/>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checkerboard(across)">
                                      <p:cBhvr>
                                        <p:cTn id="24" dur="500"/>
                                        <p:tgtEl>
                                          <p:spTgt spid="3">
                                            <p:txEl>
                                              <p:pRg st="8" end="8"/>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checkerboard(across)">
                                      <p:cBhvr>
                                        <p:cTn id="27" dur="500"/>
                                        <p:tgtEl>
                                          <p:spTgt spid="3">
                                            <p:txEl>
                                              <p:pRg st="9" end="9"/>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30" dur="500"/>
                                        <p:tgtEl>
                                          <p:spTgt spid="3">
                                            <p:txEl>
                                              <p:pRg st="10" end="10"/>
                                            </p:txEl>
                                          </p:spTgt>
                                        </p:tgtEl>
                                      </p:cBhvr>
                                    </p:animEffect>
                                  </p:childTnLst>
                                </p:cTn>
                              </p:par>
                              <p:par>
                                <p:cTn id="31" presetID="5" presetClass="entr" presetSubtype="1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checkerboard(across)">
                                      <p:cBhvr>
                                        <p:cTn id="33" dur="500"/>
                                        <p:tgtEl>
                                          <p:spTgt spid="3">
                                            <p:txEl>
                                              <p:pRg st="11" end="11"/>
                                            </p:txEl>
                                          </p:spTgt>
                                        </p:tgtEl>
                                      </p:cBhvr>
                                    </p:animEffect>
                                  </p:childTnLst>
                                </p:cTn>
                              </p:par>
                              <p:par>
                                <p:cTn id="34" presetID="5" presetClass="entr" presetSubtype="1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checkerboard(across)">
                                      <p:cBhvr>
                                        <p:cTn id="36" dur="500"/>
                                        <p:tgtEl>
                                          <p:spTgt spid="3">
                                            <p:txEl>
                                              <p:pRg st="12" end="12"/>
                                            </p:txEl>
                                          </p:spTgt>
                                        </p:tgtEl>
                                      </p:cBhvr>
                                    </p:animEffect>
                                  </p:childTnLst>
                                </p:cTn>
                              </p:par>
                              <p:par>
                                <p:cTn id="37" presetID="5" presetClass="entr" presetSubtype="1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checkerboard(across)">
                                      <p:cBhvr>
                                        <p:cTn id="39"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46B04-27C1-43DF-9411-405DC2FC6F08}"/>
              </a:ext>
            </a:extLst>
          </p:cNvPr>
          <p:cNvSpPr>
            <a:spLocks noGrp="1"/>
          </p:cNvSpPr>
          <p:nvPr>
            <p:ph type="title"/>
          </p:nvPr>
        </p:nvSpPr>
        <p:spPr>
          <a:xfrm>
            <a:off x="628650" y="146842"/>
            <a:ext cx="7886700" cy="795267"/>
          </a:xfrm>
        </p:spPr>
        <p:txBody>
          <a:bodyPr/>
          <a:lstStyle/>
          <a:p>
            <a:r>
              <a:rPr lang="fr-FR" altLang="en-US" dirty="0"/>
              <a:t>3.2.2. </a:t>
            </a:r>
            <a:r>
              <a:rPr lang="fr-FR" altLang="en-US" dirty="0" err="1"/>
              <a:t>Tinh</a:t>
            </a:r>
            <a:r>
              <a:rPr lang="fr-FR" altLang="en-US" dirty="0"/>
              <a:t> </a:t>
            </a:r>
            <a:r>
              <a:rPr lang="fr-FR" altLang="en-US" dirty="0" err="1"/>
              <a:t>chỉnh</a:t>
            </a:r>
            <a:r>
              <a:rPr lang="fr-FR" altLang="en-US" dirty="0"/>
              <a:t> </a:t>
            </a:r>
            <a:r>
              <a:rPr lang="fr-FR" altLang="en-US" dirty="0" err="1"/>
              <a:t>các</a:t>
            </a:r>
            <a:r>
              <a:rPr lang="fr-FR" altLang="en-US" dirty="0"/>
              <a:t> </a:t>
            </a:r>
            <a:r>
              <a:rPr lang="fr-FR" altLang="en-US" dirty="0" err="1"/>
              <a:t>vòng</a:t>
            </a:r>
            <a:r>
              <a:rPr lang="fr-FR" altLang="en-US" dirty="0"/>
              <a:t> </a:t>
            </a:r>
            <a:r>
              <a:rPr lang="fr-FR" altLang="en-US" dirty="0" err="1"/>
              <a:t>lặp</a:t>
            </a:r>
            <a:endParaRPr lang="en-US" dirty="0"/>
          </a:p>
        </p:txBody>
      </p:sp>
      <p:sp>
        <p:nvSpPr>
          <p:cNvPr id="3" name="Text Placeholder 2">
            <a:extLst>
              <a:ext uri="{FF2B5EF4-FFF2-40B4-BE49-F238E27FC236}">
                <a16:creationId xmlns:a16="http://schemas.microsoft.com/office/drawing/2014/main" xmlns="" id="{D88D507B-22F5-4803-8EAD-B51B6FCD7A05}"/>
              </a:ext>
            </a:extLst>
          </p:cNvPr>
          <p:cNvSpPr>
            <a:spLocks noGrp="1"/>
          </p:cNvSpPr>
          <p:nvPr>
            <p:ph idx="1"/>
          </p:nvPr>
        </p:nvSpPr>
        <p:spPr>
          <a:xfrm>
            <a:off x="628650" y="1094509"/>
            <a:ext cx="7886700" cy="4982442"/>
          </a:xfrm>
        </p:spPr>
        <p:txBody>
          <a:bodyPr>
            <a:normAutofit fontScale="92500" lnSpcReduction="10000"/>
          </a:bodyPr>
          <a:lstStyle/>
          <a:p>
            <a:r>
              <a:rPr lang="en-US" altLang="en-US" dirty="0" err="1"/>
              <a:t>Thay</a:t>
            </a:r>
            <a:r>
              <a:rPr lang="en-US" altLang="en-US" dirty="0"/>
              <a:t> </a:t>
            </a:r>
            <a:r>
              <a:rPr lang="en-US" altLang="en-US" dirty="0" err="1"/>
              <a:t>thế</a:t>
            </a:r>
            <a:r>
              <a:rPr lang="en-US" altLang="en-US" dirty="0"/>
              <a:t> </a:t>
            </a:r>
            <a:r>
              <a:rPr lang="en-US" altLang="en-US" dirty="0" err="1"/>
              <a:t>phép</a:t>
            </a:r>
            <a:r>
              <a:rPr lang="en-US" altLang="en-US" dirty="0"/>
              <a:t> </a:t>
            </a:r>
            <a:r>
              <a:rPr lang="en-US" altLang="en-US" dirty="0" err="1"/>
              <a:t>nhân</a:t>
            </a:r>
            <a:r>
              <a:rPr lang="en-US" altLang="en-US" dirty="0"/>
              <a:t> </a:t>
            </a:r>
            <a:r>
              <a:rPr lang="en-US" altLang="en-US" dirty="0" err="1"/>
              <a:t>trong</a:t>
            </a:r>
            <a:r>
              <a:rPr lang="en-US" altLang="en-US" dirty="0"/>
              <a:t> </a:t>
            </a:r>
            <a:r>
              <a:rPr lang="en-US" altLang="en-US" dirty="0" err="1"/>
              <a:t>vòng</a:t>
            </a:r>
            <a:r>
              <a:rPr lang="en-US" altLang="en-US" dirty="0"/>
              <a:t> </a:t>
            </a:r>
            <a:r>
              <a:rPr lang="en-US" altLang="en-US" dirty="0" err="1"/>
              <a:t>lặp</a:t>
            </a:r>
            <a:r>
              <a:rPr lang="en-US" altLang="en-US" dirty="0"/>
              <a:t> </a:t>
            </a:r>
            <a:r>
              <a:rPr lang="en-US" altLang="en-US" dirty="0" err="1"/>
              <a:t>bằng</a:t>
            </a:r>
            <a:r>
              <a:rPr lang="en-US" altLang="en-US" dirty="0"/>
              <a:t> </a:t>
            </a:r>
            <a:r>
              <a:rPr lang="en-US" altLang="en-US" dirty="0" err="1"/>
              <a:t>phép</a:t>
            </a:r>
            <a:r>
              <a:rPr lang="en-US" altLang="en-US" dirty="0"/>
              <a:t> </a:t>
            </a:r>
            <a:r>
              <a:rPr lang="en-US" altLang="en-US" dirty="0" err="1"/>
              <a:t>cộng</a:t>
            </a:r>
            <a:endParaRPr lang="en-US" altLang="en-US" dirty="0"/>
          </a:p>
          <a:p>
            <a:pPr marL="0" indent="0">
              <a:buNone/>
            </a:pPr>
            <a:r>
              <a:rPr lang="en-US" altLang="en-US" sz="2200" dirty="0">
                <a:latin typeface="Courier New" panose="02070309020205020404" pitchFamily="49" charset="0"/>
                <a:cs typeface="Courier New" panose="02070309020205020404" pitchFamily="49" charset="0"/>
              </a:rPr>
              <a:t>for (</a:t>
            </a:r>
            <a:r>
              <a:rPr lang="en-US" altLang="en-US" sz="2200" dirty="0" err="1">
                <a:latin typeface="Courier New" panose="02070309020205020404" pitchFamily="49" charset="0"/>
                <a:cs typeface="Courier New" panose="02070309020205020404" pitchFamily="49" charset="0"/>
              </a:rPr>
              <a:t>i</a:t>
            </a:r>
            <a:r>
              <a:rPr lang="en-US" altLang="en-US" sz="2200" dirty="0">
                <a:latin typeface="Courier New" panose="02070309020205020404" pitchFamily="49" charset="0"/>
                <a:cs typeface="Courier New" panose="02070309020205020404" pitchFamily="49" charset="0"/>
              </a:rPr>
              <a:t>=0; </a:t>
            </a:r>
            <a:r>
              <a:rPr lang="en-US" altLang="en-US" sz="2200" dirty="0" err="1">
                <a:latin typeface="Courier New" panose="02070309020205020404" pitchFamily="49" charset="0"/>
                <a:cs typeface="Courier New" panose="02070309020205020404" pitchFamily="49" charset="0"/>
              </a:rPr>
              <a:t>i</a:t>
            </a:r>
            <a:r>
              <a:rPr lang="en-US" altLang="en-US" sz="2200" dirty="0">
                <a:latin typeface="Courier New" panose="02070309020205020404" pitchFamily="49" charset="0"/>
                <a:cs typeface="Courier New" panose="02070309020205020404" pitchFamily="49" charset="0"/>
              </a:rPr>
              <a:t>&lt;n; </a:t>
            </a:r>
            <a:r>
              <a:rPr lang="en-US" altLang="en-US" sz="2200" dirty="0" err="1">
                <a:latin typeface="Courier New" panose="02070309020205020404" pitchFamily="49" charset="0"/>
                <a:cs typeface="Courier New" panose="02070309020205020404" pitchFamily="49" charset="0"/>
              </a:rPr>
              <a:t>i</a:t>
            </a:r>
            <a:r>
              <a:rPr lang="en-US" altLang="en-US" sz="2200" dirty="0">
                <a:latin typeface="Courier New" panose="02070309020205020404" pitchFamily="49" charset="0"/>
                <a:cs typeface="Courier New" panose="02070309020205020404" pitchFamily="49" charset="0"/>
              </a:rPr>
              <a:t>++)</a:t>
            </a:r>
          </a:p>
          <a:p>
            <a:pPr marL="0" indent="0">
              <a:buNone/>
            </a:pPr>
            <a:r>
              <a:rPr lang="en-US" altLang="en-US" sz="2200" dirty="0">
                <a:latin typeface="Courier New" panose="02070309020205020404" pitchFamily="49" charset="0"/>
                <a:cs typeface="Courier New" panose="02070309020205020404" pitchFamily="49" charset="0"/>
              </a:rPr>
              <a:t>    a[</a:t>
            </a:r>
            <a:r>
              <a:rPr lang="en-US" altLang="en-US" sz="2200" dirty="0" err="1">
                <a:latin typeface="Courier New" panose="02070309020205020404" pitchFamily="49" charset="0"/>
                <a:cs typeface="Courier New" panose="02070309020205020404" pitchFamily="49" charset="0"/>
              </a:rPr>
              <a:t>i</a:t>
            </a:r>
            <a:r>
              <a:rPr lang="en-US" altLang="en-US" sz="2200" dirty="0">
                <a:latin typeface="Courier New" panose="02070309020205020404" pitchFamily="49" charset="0"/>
                <a:cs typeface="Courier New" panose="02070309020205020404" pitchFamily="49" charset="0"/>
              </a:rPr>
              <a:t>] = </a:t>
            </a:r>
            <a:r>
              <a:rPr lang="en-US" altLang="en-US" sz="2200" dirty="0" err="1">
                <a:latin typeface="Courier New" panose="02070309020205020404" pitchFamily="49" charset="0"/>
                <a:cs typeface="Courier New" panose="02070309020205020404" pitchFamily="49" charset="0"/>
              </a:rPr>
              <a:t>i</a:t>
            </a:r>
            <a:r>
              <a:rPr lang="en-US" altLang="en-US" sz="2200" dirty="0">
                <a:latin typeface="Courier New" panose="02070309020205020404" pitchFamily="49" charset="0"/>
                <a:cs typeface="Courier New" panose="02070309020205020404" pitchFamily="49" charset="0"/>
              </a:rPr>
              <a:t>*conversion;</a:t>
            </a:r>
          </a:p>
          <a:p>
            <a:pPr marL="0" indent="0">
              <a:buNone/>
            </a:pPr>
            <a:r>
              <a:rPr lang="en-US" altLang="en-US" sz="2200" dirty="0">
                <a:latin typeface="Courier New" panose="02070309020205020404" pitchFamily="49" charset="0"/>
                <a:cs typeface="Courier New" panose="02070309020205020404" pitchFamily="49" charset="0"/>
              </a:rPr>
              <a:t>=&gt; </a:t>
            </a:r>
          </a:p>
          <a:p>
            <a:pPr marL="0" indent="0">
              <a:buNone/>
            </a:pPr>
            <a:r>
              <a:rPr lang="en-US" altLang="en-US" sz="2200" dirty="0">
                <a:latin typeface="Courier New" panose="02070309020205020404" pitchFamily="49" charset="0"/>
                <a:cs typeface="Courier New" panose="02070309020205020404" pitchFamily="49" charset="0"/>
              </a:rPr>
              <a:t>sum = 0;               </a:t>
            </a:r>
          </a:p>
          <a:p>
            <a:pPr marL="0" indent="0">
              <a:buNone/>
            </a:pPr>
            <a:r>
              <a:rPr lang="en-US" altLang="en-US" sz="2200" dirty="0">
                <a:latin typeface="Courier New" panose="02070309020205020404" pitchFamily="49" charset="0"/>
                <a:cs typeface="Courier New" panose="02070309020205020404" pitchFamily="49" charset="0"/>
              </a:rPr>
              <a:t>for (</a:t>
            </a:r>
            <a:r>
              <a:rPr lang="en-US" altLang="en-US" sz="2200" dirty="0" err="1">
                <a:latin typeface="Courier New" panose="02070309020205020404" pitchFamily="49" charset="0"/>
                <a:cs typeface="Courier New" panose="02070309020205020404" pitchFamily="49" charset="0"/>
              </a:rPr>
              <a:t>i</a:t>
            </a:r>
            <a:r>
              <a:rPr lang="en-US" altLang="en-US" sz="2200" dirty="0">
                <a:latin typeface="Courier New" panose="02070309020205020404" pitchFamily="49" charset="0"/>
                <a:cs typeface="Courier New" panose="02070309020205020404" pitchFamily="49" charset="0"/>
              </a:rPr>
              <a:t>=0; </a:t>
            </a:r>
            <a:r>
              <a:rPr lang="en-US" altLang="en-US" sz="2200" dirty="0" err="1">
                <a:latin typeface="Courier New" panose="02070309020205020404" pitchFamily="49" charset="0"/>
                <a:cs typeface="Courier New" panose="02070309020205020404" pitchFamily="49" charset="0"/>
              </a:rPr>
              <a:t>i</a:t>
            </a:r>
            <a:r>
              <a:rPr lang="en-US" altLang="en-US" sz="2200" dirty="0">
                <a:latin typeface="Courier New" panose="02070309020205020404" pitchFamily="49" charset="0"/>
                <a:cs typeface="Courier New" panose="02070309020205020404" pitchFamily="49" charset="0"/>
              </a:rPr>
              <a:t>&lt;n; </a:t>
            </a:r>
            <a:r>
              <a:rPr lang="en-US" altLang="en-US" sz="2200" dirty="0" err="1">
                <a:latin typeface="Courier New" panose="02070309020205020404" pitchFamily="49" charset="0"/>
                <a:cs typeface="Courier New" panose="02070309020205020404" pitchFamily="49" charset="0"/>
              </a:rPr>
              <a:t>i</a:t>
            </a:r>
            <a:r>
              <a:rPr lang="en-US" altLang="en-US" sz="2200" dirty="0">
                <a:latin typeface="Courier New" panose="02070309020205020404" pitchFamily="49" charset="0"/>
                <a:cs typeface="Courier New" panose="02070309020205020404" pitchFamily="49" charset="0"/>
              </a:rPr>
              <a:t>++) {</a:t>
            </a:r>
          </a:p>
          <a:p>
            <a:pPr marL="0" indent="0">
              <a:buNone/>
            </a:pPr>
            <a:r>
              <a:rPr lang="en-US" altLang="en-US" sz="2200" dirty="0">
                <a:latin typeface="Courier New" panose="02070309020205020404" pitchFamily="49" charset="0"/>
                <a:cs typeface="Courier New" panose="02070309020205020404" pitchFamily="49" charset="0"/>
              </a:rPr>
              <a:t>    a[</a:t>
            </a:r>
            <a:r>
              <a:rPr lang="en-US" altLang="en-US" sz="2200" dirty="0" err="1">
                <a:latin typeface="Courier New" panose="02070309020205020404" pitchFamily="49" charset="0"/>
                <a:cs typeface="Courier New" panose="02070309020205020404" pitchFamily="49" charset="0"/>
              </a:rPr>
              <a:t>i</a:t>
            </a:r>
            <a:r>
              <a:rPr lang="en-US" altLang="en-US" sz="2200" dirty="0">
                <a:latin typeface="Courier New" panose="02070309020205020404" pitchFamily="49" charset="0"/>
                <a:cs typeface="Courier New" panose="02070309020205020404" pitchFamily="49" charset="0"/>
              </a:rPr>
              <a:t>] = sum; </a:t>
            </a:r>
          </a:p>
          <a:p>
            <a:pPr marL="0" indent="0">
              <a:buNone/>
            </a:pPr>
            <a:r>
              <a:rPr lang="en-US" altLang="en-US" sz="2200" dirty="0">
                <a:latin typeface="Courier New" panose="02070309020205020404" pitchFamily="49" charset="0"/>
                <a:cs typeface="Courier New" panose="02070309020205020404" pitchFamily="49" charset="0"/>
              </a:rPr>
              <a:t>    sum += conversion; </a:t>
            </a:r>
          </a:p>
          <a:p>
            <a:pPr marL="0" indent="0">
              <a:buNone/>
            </a:pPr>
            <a:r>
              <a:rPr lang="en-US" altLang="en-US" sz="2200" dirty="0">
                <a:latin typeface="Courier New" panose="02070309020205020404" pitchFamily="49" charset="0"/>
                <a:cs typeface="Courier New" panose="02070309020205020404" pitchFamily="49" charset="0"/>
              </a:rPr>
              <a:t>}</a:t>
            </a:r>
          </a:p>
          <a:p>
            <a:r>
              <a:rPr lang="en-US" altLang="en-US" b="1" dirty="0" err="1"/>
              <a:t>Tốt</a:t>
            </a:r>
            <a:r>
              <a:rPr lang="en-US" altLang="en-US" b="1" dirty="0"/>
              <a:t> h</a:t>
            </a:r>
            <a:r>
              <a:rPr lang="vi-VN" altLang="en-US" b="1" dirty="0"/>
              <a:t>ơ</a:t>
            </a:r>
            <a:r>
              <a:rPr lang="en-US" altLang="en-US" b="1" dirty="0"/>
              <a:t>n: </a:t>
            </a:r>
          </a:p>
          <a:p>
            <a:pPr marL="0" indent="0">
              <a:buNone/>
            </a:pPr>
            <a:r>
              <a:rPr lang="en-US" altLang="en-US" sz="2200" b="1" dirty="0">
                <a:latin typeface="Courier New" panose="02070309020205020404" pitchFamily="49" charset="0"/>
                <a:cs typeface="Courier New" panose="02070309020205020404" pitchFamily="49" charset="0"/>
              </a:rPr>
              <a:t>a[0] = 0;</a:t>
            </a:r>
          </a:p>
          <a:p>
            <a:pPr marL="0" indent="0">
              <a:buNone/>
            </a:pPr>
            <a:r>
              <a:rPr lang="en-US" altLang="en-US" sz="2200" b="1" dirty="0">
                <a:latin typeface="Courier New" panose="02070309020205020404" pitchFamily="49" charset="0"/>
                <a:cs typeface="Courier New" panose="02070309020205020404" pitchFamily="49" charset="0"/>
              </a:rPr>
              <a:t>for (</a:t>
            </a:r>
            <a:r>
              <a:rPr lang="en-US" altLang="en-US" sz="2200" b="1" dirty="0" err="1">
                <a:latin typeface="Courier New" panose="02070309020205020404" pitchFamily="49" charset="0"/>
                <a:cs typeface="Courier New" panose="02070309020205020404" pitchFamily="49" charset="0"/>
              </a:rPr>
              <a:t>i</a:t>
            </a:r>
            <a:r>
              <a:rPr lang="en-US" altLang="en-US" sz="2200" b="1" dirty="0">
                <a:latin typeface="Courier New" panose="02070309020205020404" pitchFamily="49" charset="0"/>
                <a:cs typeface="Courier New" panose="02070309020205020404" pitchFamily="49" charset="0"/>
              </a:rPr>
              <a:t>=1; </a:t>
            </a:r>
            <a:r>
              <a:rPr lang="en-US" altLang="en-US" sz="2200" b="1" dirty="0" err="1">
                <a:latin typeface="Courier New" panose="02070309020205020404" pitchFamily="49" charset="0"/>
                <a:cs typeface="Courier New" panose="02070309020205020404" pitchFamily="49" charset="0"/>
              </a:rPr>
              <a:t>i</a:t>
            </a:r>
            <a:r>
              <a:rPr lang="en-US" altLang="en-US" sz="2200" b="1" dirty="0">
                <a:latin typeface="Courier New" panose="02070309020205020404" pitchFamily="49" charset="0"/>
                <a:cs typeface="Courier New" panose="02070309020205020404" pitchFamily="49" charset="0"/>
              </a:rPr>
              <a:t>&lt;n; </a:t>
            </a:r>
            <a:r>
              <a:rPr lang="en-US" altLang="en-US" sz="2200" b="1" dirty="0" err="1">
                <a:latin typeface="Courier New" panose="02070309020205020404" pitchFamily="49" charset="0"/>
                <a:cs typeface="Courier New" panose="02070309020205020404" pitchFamily="49" charset="0"/>
              </a:rPr>
              <a:t>i</a:t>
            </a:r>
            <a:r>
              <a:rPr lang="en-US" altLang="en-US" sz="2200" b="1" dirty="0">
                <a:latin typeface="Courier New" panose="02070309020205020404" pitchFamily="49" charset="0"/>
                <a:cs typeface="Courier New" panose="02070309020205020404" pitchFamily="49" charset="0"/>
              </a:rPr>
              <a:t>++)</a:t>
            </a:r>
          </a:p>
          <a:p>
            <a:pPr marL="0" indent="0">
              <a:buNone/>
            </a:pPr>
            <a:r>
              <a:rPr lang="en-US" altLang="en-US" sz="2200" b="1" dirty="0">
                <a:latin typeface="Courier New" panose="02070309020205020404" pitchFamily="49" charset="0"/>
                <a:cs typeface="Courier New" panose="02070309020205020404" pitchFamily="49" charset="0"/>
              </a:rPr>
              <a:t>   a[</a:t>
            </a:r>
            <a:r>
              <a:rPr lang="en-US" altLang="en-US" sz="2200" b="1" dirty="0" err="1">
                <a:latin typeface="Courier New" panose="02070309020205020404" pitchFamily="49" charset="0"/>
                <a:cs typeface="Courier New" panose="02070309020205020404" pitchFamily="49" charset="0"/>
              </a:rPr>
              <a:t>i</a:t>
            </a:r>
            <a:r>
              <a:rPr lang="en-US" altLang="en-US" sz="2200" b="1" dirty="0">
                <a:latin typeface="Courier New" panose="02070309020205020404" pitchFamily="49" charset="0"/>
                <a:cs typeface="Courier New" panose="02070309020205020404" pitchFamily="49" charset="0"/>
              </a:rPr>
              <a:t>] = a[i-1]+conversion;</a:t>
            </a:r>
          </a:p>
          <a:p>
            <a:endParaRPr lang="en-US" altLang="en-US" dirty="0"/>
          </a:p>
          <a:p>
            <a:endParaRPr lang="en-US" altLang="en-US" dirty="0"/>
          </a:p>
          <a:p>
            <a:endParaRPr lang="en-US" altLang="en-US" dirty="0"/>
          </a:p>
          <a:p>
            <a:endParaRPr lang="en-US" dirty="0"/>
          </a:p>
        </p:txBody>
      </p:sp>
      <p:sp>
        <p:nvSpPr>
          <p:cNvPr id="10" name="Slide Number Placeholder 9">
            <a:extLst>
              <a:ext uri="{FF2B5EF4-FFF2-40B4-BE49-F238E27FC236}">
                <a16:creationId xmlns:a16="http://schemas.microsoft.com/office/drawing/2014/main" xmlns="" id="{D1E926B6-7672-459D-A15C-4FAEFD2E7ACD}"/>
              </a:ext>
            </a:extLst>
          </p:cNvPr>
          <p:cNvSpPr>
            <a:spLocks noGrp="1"/>
          </p:cNvSpPr>
          <p:nvPr>
            <p:ph type="sldNum" sz="quarter" idx="12"/>
          </p:nvPr>
        </p:nvSpPr>
        <p:spPr/>
        <p:txBody>
          <a:bodyPr/>
          <a:lstStyle/>
          <a:p>
            <a:r>
              <a:rPr lang="en-US" altLang="zh-CN"/>
              <a:t>62</a:t>
            </a:r>
            <a:endParaRPr lang="zh-CN" altLang="en-US"/>
          </a:p>
        </p:txBody>
      </p:sp>
    </p:spTree>
    <p:extLst>
      <p:ext uri="{BB962C8B-B14F-4D97-AF65-F5344CB8AC3E}">
        <p14:creationId xmlns:p14="http://schemas.microsoft.com/office/powerpoint/2010/main" xmlns="" val="770620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ox(in)">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ox(in)">
                                      <p:cBhvr>
                                        <p:cTn id="15" dur="500"/>
                                        <p:tgtEl>
                                          <p:spTgt spid="3">
                                            <p:txEl>
                                              <p:pRg st="3" end="3"/>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ox(in)">
                                      <p:cBhvr>
                                        <p:cTn id="18" dur="500"/>
                                        <p:tgtEl>
                                          <p:spTgt spid="3">
                                            <p:txEl>
                                              <p:pRg st="4" end="4"/>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ox(in)">
                                      <p:cBhvr>
                                        <p:cTn id="21" dur="500"/>
                                        <p:tgtEl>
                                          <p:spTgt spid="3">
                                            <p:txEl>
                                              <p:pRg st="5" end="5"/>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ox(in)">
                                      <p:cBhvr>
                                        <p:cTn id="24" dur="500"/>
                                        <p:tgtEl>
                                          <p:spTgt spid="3">
                                            <p:txEl>
                                              <p:pRg st="6" end="6"/>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ox(in)">
                                      <p:cBhvr>
                                        <p:cTn id="27" dur="500"/>
                                        <p:tgtEl>
                                          <p:spTgt spid="3">
                                            <p:txEl>
                                              <p:pRg st="7" end="7"/>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box(in)">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 calcmode="lin" valueType="num">
                                      <p:cBhvr additive="base">
                                        <p:cTn id="3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 calcmode="lin" valueType="num">
                                      <p:cBhvr additive="base">
                                        <p:cTn id="3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 calcmode="lin" valueType="num">
                                      <p:cBhvr additive="base">
                                        <p:cTn id="4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 calcmode="lin" valueType="num">
                                      <p:cBhvr additive="base">
                                        <p:cTn id="4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0ECB59-778D-4B03-97FB-C931E4E8774B}"/>
              </a:ext>
            </a:extLst>
          </p:cNvPr>
          <p:cNvSpPr>
            <a:spLocks noGrp="1"/>
          </p:cNvSpPr>
          <p:nvPr>
            <p:ph type="title"/>
          </p:nvPr>
        </p:nvSpPr>
        <p:spPr>
          <a:xfrm>
            <a:off x="628650" y="146842"/>
            <a:ext cx="7886700" cy="795267"/>
          </a:xfrm>
        </p:spPr>
        <p:txBody>
          <a:bodyPr/>
          <a:lstStyle/>
          <a:p>
            <a:r>
              <a:rPr lang="fr-FR" altLang="en-US" dirty="0"/>
              <a:t>3.2.2. </a:t>
            </a:r>
            <a:r>
              <a:rPr lang="fr-FR" altLang="en-US" dirty="0" err="1"/>
              <a:t>Tinh</a:t>
            </a:r>
            <a:r>
              <a:rPr lang="fr-FR" altLang="en-US" dirty="0"/>
              <a:t> </a:t>
            </a:r>
            <a:r>
              <a:rPr lang="fr-FR" altLang="en-US" dirty="0" err="1"/>
              <a:t>chỉnh</a:t>
            </a:r>
            <a:r>
              <a:rPr lang="fr-FR" altLang="en-US" dirty="0"/>
              <a:t> </a:t>
            </a:r>
            <a:r>
              <a:rPr lang="fr-FR" altLang="en-US" dirty="0" err="1"/>
              <a:t>các</a:t>
            </a:r>
            <a:r>
              <a:rPr lang="fr-FR" altLang="en-US" dirty="0"/>
              <a:t> </a:t>
            </a:r>
            <a:r>
              <a:rPr lang="fr-FR" altLang="en-US" dirty="0" err="1"/>
              <a:t>vòng</a:t>
            </a:r>
            <a:r>
              <a:rPr lang="fr-FR" altLang="en-US" dirty="0"/>
              <a:t> </a:t>
            </a:r>
            <a:r>
              <a:rPr lang="fr-FR" altLang="en-US" dirty="0" err="1"/>
              <a:t>lặp</a:t>
            </a:r>
            <a:endParaRPr lang="en-US" dirty="0"/>
          </a:p>
        </p:txBody>
      </p:sp>
      <p:sp>
        <p:nvSpPr>
          <p:cNvPr id="5" name="Rectangle 1">
            <a:extLst>
              <a:ext uri="{FF2B5EF4-FFF2-40B4-BE49-F238E27FC236}">
                <a16:creationId xmlns:a16="http://schemas.microsoft.com/office/drawing/2014/main" xmlns="" id="{91F1708F-2274-4966-A94C-B1CD5405CE1B}"/>
              </a:ext>
            </a:extLst>
          </p:cNvPr>
          <p:cNvSpPr>
            <a:spLocks noGrp="1" noChangeArrowheads="1"/>
          </p:cNvSpPr>
          <p:nvPr>
            <p:ph idx="1"/>
          </p:nvPr>
        </p:nvSpPr>
        <p:spPr bwMode="auto">
          <a:xfrm>
            <a:off x="628650" y="1093788"/>
            <a:ext cx="7886700" cy="4136517"/>
          </a:xfr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indent="0">
              <a:buNone/>
            </a:pPr>
            <a:r>
              <a:rPr lang="en-US" altLang="en-US" sz="2000" dirty="0">
                <a:latin typeface="Courier New" panose="02070309020205020404" pitchFamily="49" charset="0"/>
                <a:cs typeface="Courier New" panose="02070309020205020404" pitchFamily="49" charset="0"/>
              </a:rPr>
              <a:t>for (</a:t>
            </a:r>
            <a:r>
              <a:rPr lang="en-US" altLang="en-US" sz="2000" dirty="0" err="1">
                <a:latin typeface="Courier New" panose="02070309020205020404" pitchFamily="49" charset="0"/>
                <a:cs typeface="Courier New" panose="02070309020205020404" pitchFamily="49" charset="0"/>
              </a:rPr>
              <a:t>i</a:t>
            </a:r>
            <a:r>
              <a:rPr lang="en-US" altLang="en-US" sz="2000" dirty="0">
                <a:latin typeface="Courier New" panose="02070309020205020404" pitchFamily="49" charset="0"/>
                <a:cs typeface="Courier New" panose="02070309020205020404" pitchFamily="49" charset="0"/>
              </a:rPr>
              <a:t>=0; </a:t>
            </a:r>
            <a:r>
              <a:rPr lang="en-US" altLang="en-US" sz="2000" dirty="0" err="1">
                <a:latin typeface="Courier New" panose="02070309020205020404" pitchFamily="49" charset="0"/>
                <a:cs typeface="Courier New" panose="02070309020205020404" pitchFamily="49" charset="0"/>
              </a:rPr>
              <a:t>i</a:t>
            </a:r>
            <a:r>
              <a:rPr lang="en-US" altLang="en-US" sz="2000" dirty="0">
                <a:latin typeface="Courier New" panose="02070309020205020404" pitchFamily="49" charset="0"/>
                <a:cs typeface="Courier New" panose="02070309020205020404" pitchFamily="49" charset="0"/>
              </a:rPr>
              <a:t>&lt;r; </a:t>
            </a:r>
            <a:r>
              <a:rPr lang="en-US" altLang="en-US" sz="2000" dirty="0" err="1">
                <a:latin typeface="Courier New" panose="02070309020205020404" pitchFamily="49" charset="0"/>
                <a:cs typeface="Courier New" panose="02070309020205020404" pitchFamily="49" charset="0"/>
              </a:rPr>
              <a:t>i</a:t>
            </a:r>
            <a:r>
              <a:rPr lang="en-US" altLang="en-US" sz="2000" dirty="0">
                <a:latin typeface="Courier New" panose="02070309020205020404" pitchFamily="49" charset="0"/>
                <a:cs typeface="Courier New" panose="02070309020205020404" pitchFamily="49" charset="0"/>
              </a:rPr>
              <a:t>++)</a:t>
            </a:r>
          </a:p>
          <a:p>
            <a:pPr marL="0" indent="0">
              <a:buNone/>
            </a:pPr>
            <a:r>
              <a:rPr lang="en-US" altLang="en-US" sz="2000" dirty="0">
                <a:latin typeface="Courier New" panose="02070309020205020404" pitchFamily="49" charset="0"/>
                <a:cs typeface="Courier New" panose="02070309020205020404" pitchFamily="49" charset="0"/>
              </a:rPr>
              <a:t>    for (j=0; j&lt;c; </a:t>
            </a:r>
            <a:r>
              <a:rPr lang="en-US" altLang="en-US" sz="2000" dirty="0" err="1">
                <a:latin typeface="Courier New" panose="02070309020205020404" pitchFamily="49" charset="0"/>
                <a:cs typeface="Courier New" panose="02070309020205020404" pitchFamily="49" charset="0"/>
              </a:rPr>
              <a:t>j++</a:t>
            </a:r>
            <a:r>
              <a:rPr lang="en-US" altLang="en-US" sz="2000" dirty="0">
                <a:latin typeface="Courier New" panose="02070309020205020404" pitchFamily="49" charset="0"/>
                <a:cs typeface="Courier New" panose="02070309020205020404" pitchFamily="49" charset="0"/>
              </a:rPr>
              <a:t>) </a:t>
            </a:r>
          </a:p>
          <a:p>
            <a:pPr marL="0" indent="0">
              <a:buNone/>
            </a:pPr>
            <a:r>
              <a:rPr lang="en-US" altLang="en-US" sz="2000" dirty="0">
                <a:latin typeface="Courier New" panose="02070309020205020404" pitchFamily="49" charset="0"/>
                <a:cs typeface="Courier New" panose="02070309020205020404" pitchFamily="49" charset="0"/>
              </a:rPr>
              <a:t>        A[j] = B[j] + C[</a:t>
            </a:r>
            <a:r>
              <a:rPr lang="en-US" altLang="en-US" sz="2000" dirty="0" err="1">
                <a:latin typeface="Courier New" panose="02070309020205020404" pitchFamily="49" charset="0"/>
                <a:cs typeface="Courier New" panose="02070309020205020404" pitchFamily="49" charset="0"/>
              </a:rPr>
              <a:t>i</a:t>
            </a:r>
            <a:r>
              <a:rPr lang="en-US" altLang="en-US" sz="2000" dirty="0">
                <a:latin typeface="Courier New" panose="02070309020205020404" pitchFamily="49" charset="0"/>
                <a:cs typeface="Courier New" panose="02070309020205020404" pitchFamily="49" charset="0"/>
              </a:rPr>
              <a:t>];</a:t>
            </a:r>
          </a:p>
          <a:p>
            <a:pPr marL="0" indent="0">
              <a:buNone/>
            </a:pPr>
            <a:endParaRPr lang="en-US" altLang="en-US" sz="2000" dirty="0">
              <a:latin typeface="Courier New" panose="02070309020205020404" pitchFamily="49" charset="0"/>
              <a:cs typeface="Courier New" panose="02070309020205020404" pitchFamily="49" charset="0"/>
            </a:endParaRPr>
          </a:p>
          <a:p>
            <a:pPr marL="0" indent="0">
              <a:buNone/>
            </a:pPr>
            <a:r>
              <a:rPr lang="en-US" altLang="en-US" sz="2000" dirty="0">
                <a:latin typeface="Courier New" panose="02070309020205020404" pitchFamily="49" charset="0"/>
                <a:cs typeface="Courier New" panose="02070309020205020404" pitchFamily="49" charset="0"/>
              </a:rPr>
              <a:t>=&gt;</a:t>
            </a:r>
          </a:p>
          <a:p>
            <a:pPr marL="0" indent="0">
              <a:buNone/>
            </a:pPr>
            <a:r>
              <a:rPr lang="en-US" altLang="en-US" sz="2000" dirty="0">
                <a:latin typeface="Courier New" panose="02070309020205020404" pitchFamily="49" charset="0"/>
                <a:cs typeface="Courier New" panose="02070309020205020404" pitchFamily="49" charset="0"/>
              </a:rPr>
              <a:t>for (</a:t>
            </a:r>
            <a:r>
              <a:rPr lang="en-US" altLang="en-US" sz="2000" dirty="0" err="1">
                <a:latin typeface="Courier New" panose="02070309020205020404" pitchFamily="49" charset="0"/>
                <a:cs typeface="Courier New" panose="02070309020205020404" pitchFamily="49" charset="0"/>
              </a:rPr>
              <a:t>i</a:t>
            </a:r>
            <a:r>
              <a:rPr lang="en-US" altLang="en-US" sz="2000" dirty="0">
                <a:latin typeface="Courier New" panose="02070309020205020404" pitchFamily="49" charset="0"/>
                <a:cs typeface="Courier New" panose="02070309020205020404" pitchFamily="49" charset="0"/>
              </a:rPr>
              <a:t>=0; </a:t>
            </a:r>
            <a:r>
              <a:rPr lang="en-US" altLang="en-US" sz="2000" dirty="0" err="1">
                <a:latin typeface="Courier New" panose="02070309020205020404" pitchFamily="49" charset="0"/>
                <a:cs typeface="Courier New" panose="02070309020205020404" pitchFamily="49" charset="0"/>
              </a:rPr>
              <a:t>i</a:t>
            </a:r>
            <a:r>
              <a:rPr lang="en-US" altLang="en-US" sz="2000" dirty="0">
                <a:latin typeface="Courier New" panose="02070309020205020404" pitchFamily="49" charset="0"/>
                <a:cs typeface="Courier New" panose="02070309020205020404" pitchFamily="49" charset="0"/>
              </a:rPr>
              <a:t>&lt;r; </a:t>
            </a:r>
            <a:r>
              <a:rPr lang="en-US" altLang="en-US" sz="2000" dirty="0" err="1">
                <a:latin typeface="Courier New" panose="02070309020205020404" pitchFamily="49" charset="0"/>
                <a:cs typeface="Courier New" panose="02070309020205020404" pitchFamily="49" charset="0"/>
              </a:rPr>
              <a:t>i</a:t>
            </a:r>
            <a:r>
              <a:rPr lang="en-US" altLang="en-US" sz="2000" dirty="0">
                <a:latin typeface="Courier New" panose="02070309020205020404" pitchFamily="49" charset="0"/>
                <a:cs typeface="Courier New" panose="02070309020205020404" pitchFamily="49" charset="0"/>
              </a:rPr>
              <a:t>++) {</a:t>
            </a:r>
          </a:p>
          <a:p>
            <a:pPr marL="0" indent="0">
              <a:buNone/>
            </a:pPr>
            <a:r>
              <a:rPr lang="en-US" altLang="en-US" sz="2000" dirty="0">
                <a:latin typeface="Courier New" panose="02070309020205020404" pitchFamily="49" charset="0"/>
                <a:cs typeface="Courier New" panose="02070309020205020404" pitchFamily="49" charset="0"/>
              </a:rPr>
              <a:t>    temp = C[</a:t>
            </a:r>
            <a:r>
              <a:rPr lang="en-US" altLang="en-US" sz="2000" dirty="0" err="1">
                <a:latin typeface="Courier New" panose="02070309020205020404" pitchFamily="49" charset="0"/>
                <a:cs typeface="Courier New" panose="02070309020205020404" pitchFamily="49" charset="0"/>
              </a:rPr>
              <a:t>i</a:t>
            </a:r>
            <a:r>
              <a:rPr lang="en-US" altLang="en-US" sz="2000" dirty="0">
                <a:latin typeface="Courier New" panose="02070309020205020404" pitchFamily="49" charset="0"/>
                <a:cs typeface="Courier New" panose="02070309020205020404" pitchFamily="49" charset="0"/>
              </a:rPr>
              <a:t>];</a:t>
            </a:r>
          </a:p>
          <a:p>
            <a:pPr marL="0" indent="0">
              <a:buNone/>
            </a:pPr>
            <a:r>
              <a:rPr lang="en-US" altLang="en-US" sz="2000" dirty="0">
                <a:latin typeface="Courier New" panose="02070309020205020404" pitchFamily="49" charset="0"/>
                <a:cs typeface="Courier New" panose="02070309020205020404" pitchFamily="49" charset="0"/>
              </a:rPr>
              <a:t>    for (j=0; j&lt;c; </a:t>
            </a:r>
            <a:r>
              <a:rPr lang="en-US" altLang="en-US" sz="2000" dirty="0" err="1">
                <a:latin typeface="Courier New" panose="02070309020205020404" pitchFamily="49" charset="0"/>
                <a:cs typeface="Courier New" panose="02070309020205020404" pitchFamily="49" charset="0"/>
              </a:rPr>
              <a:t>j++</a:t>
            </a:r>
            <a:r>
              <a:rPr lang="en-US" altLang="en-US" sz="2000" dirty="0">
                <a:latin typeface="Courier New" panose="02070309020205020404" pitchFamily="49" charset="0"/>
                <a:cs typeface="Courier New" panose="02070309020205020404" pitchFamily="49" charset="0"/>
              </a:rPr>
              <a:t>) </a:t>
            </a:r>
          </a:p>
          <a:p>
            <a:pPr marL="0" indent="0">
              <a:buNone/>
            </a:pPr>
            <a:r>
              <a:rPr lang="en-US" altLang="en-US" sz="2000" dirty="0">
                <a:latin typeface="Courier New" panose="02070309020205020404" pitchFamily="49" charset="0"/>
                <a:cs typeface="Courier New" panose="02070309020205020404" pitchFamily="49" charset="0"/>
              </a:rPr>
              <a:t>        A[j] = B[j] + temp;</a:t>
            </a:r>
          </a:p>
          <a:p>
            <a:pPr marL="0" indent="0">
              <a:buNone/>
            </a:pPr>
            <a:r>
              <a:rPr lang="en-US" altLang="en-US" sz="2000" dirty="0">
                <a:latin typeface="Courier New" panose="02070309020205020404" pitchFamily="49" charset="0"/>
                <a:cs typeface="Courier New" panose="02070309020205020404" pitchFamily="49" charset="0"/>
              </a:rPr>
              <a:t>}</a:t>
            </a:r>
          </a:p>
        </p:txBody>
      </p:sp>
      <p:sp>
        <p:nvSpPr>
          <p:cNvPr id="10" name="Slide Number Placeholder 9">
            <a:extLst>
              <a:ext uri="{FF2B5EF4-FFF2-40B4-BE49-F238E27FC236}">
                <a16:creationId xmlns:a16="http://schemas.microsoft.com/office/drawing/2014/main" xmlns="" id="{76A6BA17-688A-47F1-A43E-5A2FDBBF6FCD}"/>
              </a:ext>
            </a:extLst>
          </p:cNvPr>
          <p:cNvSpPr>
            <a:spLocks noGrp="1"/>
          </p:cNvSpPr>
          <p:nvPr>
            <p:ph type="sldNum" sz="quarter" idx="12"/>
          </p:nvPr>
        </p:nvSpPr>
        <p:spPr/>
        <p:txBody>
          <a:bodyPr/>
          <a:lstStyle/>
          <a:p>
            <a:r>
              <a:rPr lang="en-US" altLang="zh-CN"/>
              <a:t>63</a:t>
            </a:r>
            <a:endParaRPr lang="zh-CN" altLang="en-US"/>
          </a:p>
        </p:txBody>
      </p:sp>
    </p:spTree>
    <p:extLst>
      <p:ext uri="{BB962C8B-B14F-4D97-AF65-F5344CB8AC3E}">
        <p14:creationId xmlns:p14="http://schemas.microsoft.com/office/powerpoint/2010/main" xmlns="" val="6115300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39B4A3-4080-464C-8DFB-5C2982CC4254}"/>
              </a:ext>
            </a:extLst>
          </p:cNvPr>
          <p:cNvSpPr>
            <a:spLocks noGrp="1"/>
          </p:cNvSpPr>
          <p:nvPr>
            <p:ph type="title"/>
          </p:nvPr>
        </p:nvSpPr>
        <p:spPr>
          <a:xfrm>
            <a:off x="628650" y="146842"/>
            <a:ext cx="7886700" cy="795267"/>
          </a:xfrm>
        </p:spPr>
        <p:txBody>
          <a:bodyPr>
            <a:normAutofit fontScale="90000"/>
          </a:bodyPr>
          <a:lstStyle/>
          <a:p>
            <a:r>
              <a:rPr lang="fr-FR" altLang="en-US" dirty="0"/>
              <a:t>3.2.3. </a:t>
            </a:r>
            <a:r>
              <a:rPr lang="fr-FR" altLang="en-US" dirty="0" err="1"/>
              <a:t>Tinh</a:t>
            </a:r>
            <a:r>
              <a:rPr lang="fr-FR" altLang="en-US" dirty="0"/>
              <a:t> </a:t>
            </a:r>
            <a:r>
              <a:rPr lang="fr-FR" altLang="en-US" dirty="0" err="1"/>
              <a:t>chỉnh</a:t>
            </a:r>
            <a:r>
              <a:rPr lang="fr-FR" altLang="en-US" dirty="0"/>
              <a:t> </a:t>
            </a:r>
            <a:r>
              <a:rPr lang="fr-FR" altLang="en-US" dirty="0" err="1"/>
              <a:t>việc</a:t>
            </a:r>
            <a:r>
              <a:rPr lang="fr-FR" altLang="en-US" dirty="0"/>
              <a:t> </a:t>
            </a:r>
            <a:r>
              <a:rPr lang="fr-FR" altLang="en-US" dirty="0" err="1"/>
              <a:t>biến</a:t>
            </a:r>
            <a:r>
              <a:rPr lang="fr-FR" altLang="en-US" dirty="0"/>
              <a:t> </a:t>
            </a:r>
            <a:r>
              <a:rPr lang="fr-FR" altLang="en-US" dirty="0" err="1"/>
              <a:t>đổi</a:t>
            </a:r>
            <a:r>
              <a:rPr lang="fr-FR" altLang="en-US" dirty="0"/>
              <a:t> </a:t>
            </a:r>
            <a:r>
              <a:rPr lang="fr-FR" altLang="en-US" dirty="0" err="1"/>
              <a:t>dữ</a:t>
            </a:r>
            <a:r>
              <a:rPr lang="fr-FR" altLang="en-US" dirty="0"/>
              <a:t> </a:t>
            </a:r>
            <a:r>
              <a:rPr lang="fr-FR" altLang="en-US" dirty="0" err="1"/>
              <a:t>liệu</a:t>
            </a:r>
            <a:r>
              <a:rPr lang="fr-FR" altLang="en-US" dirty="0"/>
              <a:t> </a:t>
            </a:r>
            <a:endParaRPr lang="en-US" dirty="0"/>
          </a:p>
        </p:txBody>
      </p:sp>
      <p:sp>
        <p:nvSpPr>
          <p:cNvPr id="3" name="Text Placeholder 2">
            <a:extLst>
              <a:ext uri="{FF2B5EF4-FFF2-40B4-BE49-F238E27FC236}">
                <a16:creationId xmlns:a16="http://schemas.microsoft.com/office/drawing/2014/main" xmlns="" id="{23440F56-87A6-4D86-A254-AF45DF472134}"/>
              </a:ext>
            </a:extLst>
          </p:cNvPr>
          <p:cNvSpPr>
            <a:spLocks noGrp="1"/>
          </p:cNvSpPr>
          <p:nvPr>
            <p:ph idx="1"/>
          </p:nvPr>
        </p:nvSpPr>
        <p:spPr>
          <a:xfrm>
            <a:off x="628650" y="1094509"/>
            <a:ext cx="7886700" cy="4982442"/>
          </a:xfrm>
        </p:spPr>
        <p:txBody>
          <a:bodyPr/>
          <a:lstStyle/>
          <a:p>
            <a:r>
              <a:rPr lang="fr-FR" altLang="en-US" dirty="0" err="1"/>
              <a:t>Một</a:t>
            </a:r>
            <a:r>
              <a:rPr lang="fr-FR" altLang="en-US" dirty="0"/>
              <a:t> </a:t>
            </a:r>
            <a:r>
              <a:rPr lang="fr-FR" altLang="en-US" dirty="0" err="1"/>
              <a:t>số</a:t>
            </a:r>
            <a:r>
              <a:rPr lang="fr-FR" altLang="en-US" dirty="0"/>
              <a:t> </a:t>
            </a:r>
            <a:r>
              <a:rPr lang="fr-FR" altLang="en-US" dirty="0" err="1"/>
              <a:t>kỹ</a:t>
            </a:r>
            <a:r>
              <a:rPr lang="fr-FR" altLang="en-US" dirty="0"/>
              <a:t> </a:t>
            </a:r>
            <a:r>
              <a:rPr lang="fr-FR" altLang="en-US" dirty="0" err="1"/>
              <a:t>thuật</a:t>
            </a:r>
            <a:r>
              <a:rPr lang="fr-FR" altLang="en-US" dirty="0"/>
              <a:t> </a:t>
            </a:r>
            <a:r>
              <a:rPr lang="fr-FR" altLang="en-US" dirty="0" err="1"/>
              <a:t>viết</a:t>
            </a:r>
            <a:r>
              <a:rPr lang="fr-FR" altLang="en-US" dirty="0"/>
              <a:t> </a:t>
            </a:r>
            <a:r>
              <a:rPr lang="fr-FR" altLang="en-US" dirty="0" err="1"/>
              <a:t>mã</a:t>
            </a:r>
            <a:r>
              <a:rPr lang="fr-FR" altLang="en-US" dirty="0"/>
              <a:t> </a:t>
            </a:r>
            <a:r>
              <a:rPr lang="fr-FR" altLang="en-US" dirty="0" err="1"/>
              <a:t>hiệu</a:t>
            </a:r>
            <a:r>
              <a:rPr lang="fr-FR" altLang="en-US" dirty="0"/>
              <a:t> </a:t>
            </a:r>
            <a:r>
              <a:rPr lang="fr-FR" altLang="en-US" dirty="0" err="1"/>
              <a:t>quả</a:t>
            </a:r>
            <a:r>
              <a:rPr lang="fr-FR" altLang="en-US" dirty="0"/>
              <a:t> </a:t>
            </a:r>
            <a:r>
              <a:rPr lang="fr-FR" altLang="en-US" dirty="0" err="1"/>
              <a:t>đã</a:t>
            </a:r>
            <a:r>
              <a:rPr lang="fr-FR" altLang="en-US" dirty="0"/>
              <a:t> </a:t>
            </a:r>
            <a:r>
              <a:rPr lang="fr-FR" altLang="en-US" dirty="0" err="1"/>
              <a:t>học</a:t>
            </a:r>
            <a:r>
              <a:rPr lang="fr-FR" altLang="en-US" dirty="0"/>
              <a:t>:</a:t>
            </a:r>
          </a:p>
          <a:p>
            <a:pPr lvl="1"/>
            <a:r>
              <a:rPr lang="fr-FR" altLang="en-US" dirty="0" err="1"/>
              <a:t>Sử</a:t>
            </a:r>
            <a:r>
              <a:rPr lang="fr-FR" altLang="en-US" dirty="0"/>
              <a:t> </a:t>
            </a:r>
            <a:r>
              <a:rPr lang="fr-FR" altLang="en-US" dirty="0" err="1"/>
              <a:t>dụng</a:t>
            </a:r>
            <a:r>
              <a:rPr lang="fr-FR" altLang="en-US" dirty="0"/>
              <a:t> </a:t>
            </a:r>
            <a:r>
              <a:rPr lang="fr-FR" altLang="en-US" dirty="0" err="1"/>
              <a:t>kiểu</a:t>
            </a:r>
            <a:r>
              <a:rPr lang="fr-FR" altLang="en-US" dirty="0"/>
              <a:t> </a:t>
            </a:r>
            <a:r>
              <a:rPr lang="fr-FR" altLang="en-US" dirty="0" err="1"/>
              <a:t>dữ</a:t>
            </a:r>
            <a:r>
              <a:rPr lang="fr-FR" altLang="en-US" dirty="0"/>
              <a:t> </a:t>
            </a:r>
            <a:r>
              <a:rPr lang="fr-FR" altLang="en-US" dirty="0" err="1"/>
              <a:t>liệu</a:t>
            </a:r>
            <a:r>
              <a:rPr lang="fr-FR" altLang="en-US" dirty="0"/>
              <a:t> </a:t>
            </a:r>
            <a:r>
              <a:rPr lang="fr-FR" altLang="en-US" dirty="0" err="1"/>
              <a:t>có</a:t>
            </a:r>
            <a:r>
              <a:rPr lang="fr-FR" altLang="en-US" dirty="0"/>
              <a:t> </a:t>
            </a:r>
            <a:r>
              <a:rPr lang="fr-FR" altLang="en-US" dirty="0" err="1"/>
              <a:t>kích</a:t>
            </a:r>
            <a:r>
              <a:rPr lang="fr-FR" altLang="en-US" dirty="0"/>
              <a:t> </a:t>
            </a:r>
            <a:r>
              <a:rPr lang="fr-FR" altLang="en-US" dirty="0" err="1"/>
              <a:t>thước</a:t>
            </a:r>
            <a:r>
              <a:rPr lang="fr-FR" altLang="en-US" dirty="0"/>
              <a:t> </a:t>
            </a:r>
            <a:r>
              <a:rPr lang="fr-FR" altLang="en-US" dirty="0" err="1"/>
              <a:t>nhỏ</a:t>
            </a:r>
            <a:r>
              <a:rPr lang="fr-FR" altLang="en-US" dirty="0"/>
              <a:t> </a:t>
            </a:r>
            <a:r>
              <a:rPr lang="fr-FR" altLang="en-US" dirty="0" err="1"/>
              <a:t>nếu</a:t>
            </a:r>
            <a:r>
              <a:rPr lang="fr-FR" altLang="en-US" dirty="0"/>
              <a:t> </a:t>
            </a:r>
            <a:r>
              <a:rPr lang="fr-FR" altLang="en-US" dirty="0" err="1"/>
              <a:t>có</a:t>
            </a:r>
            <a:r>
              <a:rPr lang="fr-FR" altLang="en-US" dirty="0"/>
              <a:t> </a:t>
            </a:r>
            <a:r>
              <a:rPr lang="fr-FR" altLang="en-US" dirty="0" err="1"/>
              <a:t>thể</a:t>
            </a:r>
            <a:endParaRPr lang="fr-FR" altLang="en-US" dirty="0"/>
          </a:p>
          <a:p>
            <a:pPr lvl="1"/>
            <a:r>
              <a:rPr lang="fr-FR" altLang="en-US" dirty="0" err="1"/>
              <a:t>Sử</a:t>
            </a:r>
            <a:r>
              <a:rPr lang="fr-FR" altLang="en-US" dirty="0"/>
              <a:t> </a:t>
            </a:r>
            <a:r>
              <a:rPr lang="fr-FR" altLang="en-US" dirty="0" err="1"/>
              <a:t>dụng</a:t>
            </a:r>
            <a:r>
              <a:rPr lang="fr-FR" altLang="en-US" dirty="0"/>
              <a:t> </a:t>
            </a:r>
            <a:r>
              <a:rPr lang="fr-FR" altLang="en-US" dirty="0" err="1"/>
              <a:t>mảng</a:t>
            </a:r>
            <a:r>
              <a:rPr lang="fr-FR" altLang="en-US" dirty="0"/>
              <a:t> </a:t>
            </a:r>
            <a:r>
              <a:rPr lang="fr-FR" altLang="en-US" dirty="0" err="1"/>
              <a:t>có</a:t>
            </a:r>
            <a:r>
              <a:rPr lang="fr-FR" altLang="en-US" dirty="0"/>
              <a:t> </a:t>
            </a:r>
            <a:r>
              <a:rPr lang="fr-FR" altLang="en-US" dirty="0" err="1"/>
              <a:t>số</a:t>
            </a:r>
            <a:r>
              <a:rPr lang="fr-FR" altLang="en-US" dirty="0"/>
              <a:t> </a:t>
            </a:r>
            <a:r>
              <a:rPr lang="fr-FR" altLang="en-US" dirty="0" err="1"/>
              <a:t>chiều</a:t>
            </a:r>
            <a:r>
              <a:rPr lang="fr-FR" altLang="en-US" dirty="0"/>
              <a:t> </a:t>
            </a:r>
            <a:r>
              <a:rPr lang="fr-FR" altLang="en-US" dirty="0" err="1"/>
              <a:t>nhỏ</a:t>
            </a:r>
            <a:r>
              <a:rPr lang="fr-FR" altLang="en-US" dirty="0"/>
              <a:t> </a:t>
            </a:r>
            <a:r>
              <a:rPr lang="fr-FR" altLang="en-US" dirty="0" err="1"/>
              <a:t>nhất</a:t>
            </a:r>
            <a:r>
              <a:rPr lang="fr-FR" altLang="en-US" dirty="0"/>
              <a:t> </a:t>
            </a:r>
            <a:r>
              <a:rPr lang="fr-FR" altLang="en-US" dirty="0" err="1"/>
              <a:t>có</a:t>
            </a:r>
            <a:r>
              <a:rPr lang="fr-FR" altLang="en-US" dirty="0"/>
              <a:t> </a:t>
            </a:r>
            <a:r>
              <a:rPr lang="fr-FR" altLang="en-US" dirty="0" err="1"/>
              <a:t>thể</a:t>
            </a:r>
            <a:endParaRPr lang="fr-FR" altLang="en-US" dirty="0"/>
          </a:p>
          <a:p>
            <a:pPr lvl="1"/>
            <a:r>
              <a:rPr lang="fr-FR" altLang="en-US" dirty="0" err="1"/>
              <a:t>Đem</a:t>
            </a:r>
            <a:r>
              <a:rPr lang="fr-FR" altLang="en-US" dirty="0"/>
              <a:t> </a:t>
            </a:r>
            <a:r>
              <a:rPr lang="fr-FR" altLang="en-US" dirty="0" err="1"/>
              <a:t>các</a:t>
            </a:r>
            <a:r>
              <a:rPr lang="fr-FR" altLang="en-US" dirty="0"/>
              <a:t> </a:t>
            </a:r>
            <a:r>
              <a:rPr lang="fr-FR" altLang="en-US" dirty="0" err="1"/>
              <a:t>phép</a:t>
            </a:r>
            <a:r>
              <a:rPr lang="fr-FR" altLang="en-US" dirty="0"/>
              <a:t> </a:t>
            </a:r>
            <a:r>
              <a:rPr lang="fr-FR" altLang="en-US" dirty="0" err="1"/>
              <a:t>toán</a:t>
            </a:r>
            <a:r>
              <a:rPr lang="fr-FR" altLang="en-US" dirty="0"/>
              <a:t> </a:t>
            </a:r>
            <a:r>
              <a:rPr lang="fr-FR" altLang="en-US" dirty="0" err="1"/>
              <a:t>trên</a:t>
            </a:r>
            <a:r>
              <a:rPr lang="fr-FR" altLang="en-US" dirty="0"/>
              <a:t> </a:t>
            </a:r>
            <a:r>
              <a:rPr lang="fr-FR" altLang="en-US" dirty="0" err="1"/>
              <a:t>mảng</a:t>
            </a:r>
            <a:r>
              <a:rPr lang="fr-FR" altLang="en-US" dirty="0"/>
              <a:t> ra </a:t>
            </a:r>
            <a:r>
              <a:rPr lang="fr-FR" altLang="en-US" dirty="0" err="1"/>
              <a:t>ngoài</a:t>
            </a:r>
            <a:r>
              <a:rPr lang="fr-FR" altLang="en-US" dirty="0"/>
              <a:t> </a:t>
            </a:r>
            <a:r>
              <a:rPr lang="fr-FR" altLang="en-US" dirty="0" err="1"/>
              <a:t>vòng</a:t>
            </a:r>
            <a:r>
              <a:rPr lang="fr-FR" altLang="en-US" dirty="0"/>
              <a:t> </a:t>
            </a:r>
            <a:r>
              <a:rPr lang="fr-FR" altLang="en-US" dirty="0" err="1"/>
              <a:t>lặp</a:t>
            </a:r>
            <a:r>
              <a:rPr lang="fr-FR" altLang="en-US" dirty="0"/>
              <a:t> </a:t>
            </a:r>
            <a:r>
              <a:rPr lang="fr-FR" altLang="en-US" dirty="0" err="1"/>
              <a:t>nếu</a:t>
            </a:r>
            <a:r>
              <a:rPr lang="fr-FR" altLang="en-US" dirty="0"/>
              <a:t> </a:t>
            </a:r>
            <a:r>
              <a:rPr lang="fr-FR" altLang="en-US" dirty="0" err="1"/>
              <a:t>có</a:t>
            </a:r>
            <a:r>
              <a:rPr lang="fr-FR" altLang="en-US" dirty="0"/>
              <a:t> </a:t>
            </a:r>
            <a:r>
              <a:rPr lang="fr-FR" altLang="en-US" dirty="0" err="1"/>
              <a:t>thể</a:t>
            </a:r>
            <a:endParaRPr lang="fr-FR" altLang="en-US" dirty="0"/>
          </a:p>
          <a:p>
            <a:pPr lvl="1"/>
            <a:r>
              <a:rPr lang="fr-FR" altLang="en-US" dirty="0" err="1"/>
              <a:t>Sử</a:t>
            </a:r>
            <a:r>
              <a:rPr lang="fr-FR" altLang="en-US" dirty="0"/>
              <a:t> </a:t>
            </a:r>
            <a:r>
              <a:rPr lang="fr-FR" altLang="en-US" dirty="0" err="1"/>
              <a:t>dụng</a:t>
            </a:r>
            <a:r>
              <a:rPr lang="fr-FR" altLang="en-US" dirty="0"/>
              <a:t> </a:t>
            </a:r>
            <a:r>
              <a:rPr lang="fr-FR" altLang="en-US" dirty="0" err="1"/>
              <a:t>các</a:t>
            </a:r>
            <a:r>
              <a:rPr lang="fr-FR" altLang="en-US" dirty="0"/>
              <a:t> </a:t>
            </a:r>
            <a:r>
              <a:rPr lang="fr-FR" altLang="en-US" dirty="0" err="1"/>
              <a:t>chỉ</a:t>
            </a:r>
            <a:r>
              <a:rPr lang="fr-FR" altLang="en-US" dirty="0"/>
              <a:t> </a:t>
            </a:r>
            <a:r>
              <a:rPr lang="fr-FR" altLang="en-US" dirty="0" err="1"/>
              <a:t>số</a:t>
            </a:r>
            <a:r>
              <a:rPr lang="fr-FR" altLang="en-US" dirty="0"/>
              <a:t> </a:t>
            </a:r>
            <a:r>
              <a:rPr lang="fr-FR" altLang="en-US" dirty="0" err="1"/>
              <a:t>phụ</a:t>
            </a:r>
            <a:endParaRPr lang="fr-FR" altLang="en-US" dirty="0"/>
          </a:p>
          <a:p>
            <a:pPr lvl="1"/>
            <a:r>
              <a:rPr lang="fr-FR" altLang="en-US" dirty="0" err="1"/>
              <a:t>Sử</a:t>
            </a:r>
            <a:r>
              <a:rPr lang="fr-FR" altLang="en-US" dirty="0"/>
              <a:t> </a:t>
            </a:r>
            <a:r>
              <a:rPr lang="fr-FR" altLang="en-US" dirty="0" err="1"/>
              <a:t>dụng</a:t>
            </a:r>
            <a:r>
              <a:rPr lang="fr-FR" altLang="en-US" dirty="0"/>
              <a:t> </a:t>
            </a:r>
            <a:r>
              <a:rPr lang="fr-FR" altLang="en-US" dirty="0" err="1"/>
              <a:t>biến</a:t>
            </a:r>
            <a:r>
              <a:rPr lang="fr-FR" altLang="en-US" dirty="0"/>
              <a:t> </a:t>
            </a:r>
            <a:r>
              <a:rPr lang="fr-FR" altLang="en-US" dirty="0" err="1"/>
              <a:t>trung</a:t>
            </a:r>
            <a:r>
              <a:rPr lang="fr-FR" altLang="en-US" dirty="0"/>
              <a:t> </a:t>
            </a:r>
            <a:r>
              <a:rPr lang="fr-FR" altLang="en-US" dirty="0" err="1"/>
              <a:t>gian</a:t>
            </a:r>
            <a:endParaRPr lang="fr-FR" altLang="en-US" dirty="0"/>
          </a:p>
          <a:p>
            <a:pPr lvl="1"/>
            <a:r>
              <a:rPr lang="fr-FR" altLang="en-US" dirty="0" err="1"/>
              <a:t>Khai</a:t>
            </a:r>
            <a:r>
              <a:rPr lang="fr-FR" altLang="en-US" dirty="0"/>
              <a:t> </a:t>
            </a:r>
            <a:r>
              <a:rPr lang="fr-FR" altLang="en-US" dirty="0" err="1"/>
              <a:t>báo</a:t>
            </a:r>
            <a:r>
              <a:rPr lang="fr-FR" altLang="en-US" dirty="0"/>
              <a:t> </a:t>
            </a:r>
            <a:r>
              <a:rPr lang="fr-FR" altLang="en-US" dirty="0" err="1"/>
              <a:t>kích</a:t>
            </a:r>
            <a:r>
              <a:rPr lang="fr-FR" altLang="en-US" dirty="0"/>
              <a:t> </a:t>
            </a:r>
            <a:r>
              <a:rPr lang="fr-FR" altLang="en-US" dirty="0" err="1"/>
              <a:t>thước</a:t>
            </a:r>
            <a:r>
              <a:rPr lang="fr-FR" altLang="en-US" dirty="0"/>
              <a:t> </a:t>
            </a:r>
            <a:r>
              <a:rPr lang="fr-FR" altLang="en-US" dirty="0" err="1"/>
              <a:t>mảng</a:t>
            </a:r>
            <a:r>
              <a:rPr lang="fr-FR" altLang="en-US" dirty="0"/>
              <a:t> = 2</a:t>
            </a:r>
            <a:r>
              <a:rPr lang="fr-FR" altLang="en-US" baseline="30000" dirty="0"/>
              <a:t>n</a:t>
            </a:r>
          </a:p>
          <a:p>
            <a:pPr lvl="1"/>
            <a:endParaRPr lang="fr-FR" altLang="en-US" dirty="0"/>
          </a:p>
          <a:p>
            <a:endParaRPr lang="en-US" dirty="0"/>
          </a:p>
        </p:txBody>
      </p:sp>
      <p:sp>
        <p:nvSpPr>
          <p:cNvPr id="10" name="Slide Number Placeholder 9">
            <a:extLst>
              <a:ext uri="{FF2B5EF4-FFF2-40B4-BE49-F238E27FC236}">
                <a16:creationId xmlns:a16="http://schemas.microsoft.com/office/drawing/2014/main" xmlns="" id="{CCE23251-7084-41F7-A092-7897E43C3129}"/>
              </a:ext>
            </a:extLst>
          </p:cNvPr>
          <p:cNvSpPr>
            <a:spLocks noGrp="1"/>
          </p:cNvSpPr>
          <p:nvPr>
            <p:ph type="sldNum" sz="quarter" idx="12"/>
          </p:nvPr>
        </p:nvSpPr>
        <p:spPr/>
        <p:txBody>
          <a:bodyPr/>
          <a:lstStyle/>
          <a:p>
            <a:r>
              <a:rPr lang="en-US" altLang="zh-CN"/>
              <a:t>64</a:t>
            </a:r>
            <a:endParaRPr lang="zh-CN" altLang="en-US"/>
          </a:p>
        </p:txBody>
      </p:sp>
    </p:spTree>
    <p:extLst>
      <p:ext uri="{BB962C8B-B14F-4D97-AF65-F5344CB8AC3E}">
        <p14:creationId xmlns:p14="http://schemas.microsoft.com/office/powerpoint/2010/main" xmlns="" val="176427914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F982F4-0F35-492A-9CFC-0E7D8CDE2F94}"/>
              </a:ext>
            </a:extLst>
          </p:cNvPr>
          <p:cNvSpPr>
            <a:spLocks noGrp="1"/>
          </p:cNvSpPr>
          <p:nvPr>
            <p:ph type="title"/>
          </p:nvPr>
        </p:nvSpPr>
        <p:spPr>
          <a:xfrm>
            <a:off x="628650" y="146842"/>
            <a:ext cx="7886700" cy="795267"/>
          </a:xfrm>
        </p:spPr>
        <p:txBody>
          <a:bodyPr/>
          <a:lstStyle/>
          <a:p>
            <a:r>
              <a:rPr lang="fr-FR" altLang="en-US" dirty="0"/>
              <a:t>3.2.4. </a:t>
            </a:r>
            <a:r>
              <a:rPr lang="fr-FR" altLang="en-US" dirty="0" err="1"/>
              <a:t>Tinh</a:t>
            </a:r>
            <a:r>
              <a:rPr lang="fr-FR" altLang="en-US" dirty="0"/>
              <a:t> </a:t>
            </a:r>
            <a:r>
              <a:rPr lang="fr-FR" altLang="en-US" dirty="0" err="1"/>
              <a:t>chỉnh</a:t>
            </a:r>
            <a:r>
              <a:rPr lang="fr-FR" altLang="en-US" dirty="0"/>
              <a:t> </a:t>
            </a:r>
            <a:r>
              <a:rPr lang="fr-FR" altLang="en-US" dirty="0" err="1"/>
              <a:t>các</a:t>
            </a:r>
            <a:r>
              <a:rPr lang="fr-FR" altLang="en-US" dirty="0"/>
              <a:t> </a:t>
            </a:r>
            <a:r>
              <a:rPr lang="fr-FR" altLang="en-US" dirty="0" err="1"/>
              <a:t>biểu</a:t>
            </a:r>
            <a:r>
              <a:rPr lang="fr-FR" altLang="en-US" dirty="0"/>
              <a:t> th</a:t>
            </a:r>
            <a:r>
              <a:rPr lang="en-US" altLang="en-US" dirty="0" err="1"/>
              <a:t>ức</a:t>
            </a:r>
            <a:endParaRPr lang="en-US" dirty="0"/>
          </a:p>
        </p:txBody>
      </p:sp>
      <p:sp>
        <p:nvSpPr>
          <p:cNvPr id="3" name="Text Placeholder 2">
            <a:extLst>
              <a:ext uri="{FF2B5EF4-FFF2-40B4-BE49-F238E27FC236}">
                <a16:creationId xmlns:a16="http://schemas.microsoft.com/office/drawing/2014/main" xmlns="" id="{076E3A65-DC22-4793-A0FB-79FD54F8F1AF}"/>
              </a:ext>
            </a:extLst>
          </p:cNvPr>
          <p:cNvSpPr>
            <a:spLocks noGrp="1"/>
          </p:cNvSpPr>
          <p:nvPr>
            <p:ph idx="1"/>
          </p:nvPr>
        </p:nvSpPr>
        <p:spPr>
          <a:xfrm>
            <a:off x="628650" y="1094509"/>
            <a:ext cx="7886700" cy="4982442"/>
          </a:xfrm>
        </p:spPr>
        <p:txBody>
          <a:bodyPr>
            <a:normAutofit fontScale="92500" lnSpcReduction="10000"/>
          </a:bodyPr>
          <a:lstStyle/>
          <a:p>
            <a:r>
              <a:rPr lang="fr-FR" altLang="en-US" dirty="0" err="1"/>
              <a:t>Thay</a:t>
            </a:r>
            <a:r>
              <a:rPr lang="fr-FR" altLang="en-US" dirty="0"/>
              <a:t> </a:t>
            </a:r>
            <a:r>
              <a:rPr lang="fr-FR" altLang="en-US" dirty="0" err="1"/>
              <a:t>thế</a:t>
            </a:r>
            <a:r>
              <a:rPr lang="fr-FR" altLang="en-US" dirty="0"/>
              <a:t> </a:t>
            </a:r>
            <a:r>
              <a:rPr lang="fr-FR" altLang="en-US" dirty="0" err="1"/>
              <a:t>phép</a:t>
            </a:r>
            <a:r>
              <a:rPr lang="fr-FR" altLang="en-US" dirty="0"/>
              <a:t> </a:t>
            </a:r>
            <a:r>
              <a:rPr lang="fr-FR" altLang="en-US" dirty="0" err="1"/>
              <a:t>nhân</a:t>
            </a:r>
            <a:r>
              <a:rPr lang="fr-FR" altLang="en-US" dirty="0"/>
              <a:t> </a:t>
            </a:r>
            <a:r>
              <a:rPr lang="fr-FR" altLang="en-US" dirty="0" err="1"/>
              <a:t>bằng</a:t>
            </a:r>
            <a:r>
              <a:rPr lang="fr-FR" altLang="en-US" dirty="0"/>
              <a:t> </a:t>
            </a:r>
            <a:r>
              <a:rPr lang="fr-FR" altLang="en-US" dirty="0" err="1"/>
              <a:t>phép</a:t>
            </a:r>
            <a:r>
              <a:rPr lang="fr-FR" altLang="en-US" dirty="0"/>
              <a:t> </a:t>
            </a:r>
            <a:r>
              <a:rPr lang="fr-FR" altLang="en-US" dirty="0" err="1"/>
              <a:t>cộng</a:t>
            </a:r>
            <a:endParaRPr lang="fr-FR" altLang="en-US" dirty="0"/>
          </a:p>
          <a:p>
            <a:r>
              <a:rPr lang="fr-FR" altLang="en-US" dirty="0" err="1"/>
              <a:t>Thay</a:t>
            </a:r>
            <a:r>
              <a:rPr lang="fr-FR" altLang="en-US" dirty="0"/>
              <a:t> </a:t>
            </a:r>
            <a:r>
              <a:rPr lang="fr-FR" altLang="en-US" dirty="0" err="1"/>
              <a:t>thế</a:t>
            </a:r>
            <a:r>
              <a:rPr lang="fr-FR" altLang="en-US" dirty="0"/>
              <a:t> </a:t>
            </a:r>
            <a:r>
              <a:rPr lang="fr-FR" altLang="en-US" dirty="0" err="1"/>
              <a:t>phép</a:t>
            </a:r>
            <a:r>
              <a:rPr lang="fr-FR" altLang="en-US" dirty="0"/>
              <a:t> </a:t>
            </a:r>
            <a:r>
              <a:rPr lang="fr-FR" altLang="en-US" dirty="0" err="1"/>
              <a:t>lũy</a:t>
            </a:r>
            <a:r>
              <a:rPr lang="fr-FR" altLang="en-US" dirty="0"/>
              <a:t> </a:t>
            </a:r>
            <a:r>
              <a:rPr lang="fr-FR" altLang="en-US" dirty="0" err="1"/>
              <a:t>thừa</a:t>
            </a:r>
            <a:r>
              <a:rPr lang="fr-FR" altLang="en-US" dirty="0"/>
              <a:t> </a:t>
            </a:r>
            <a:r>
              <a:rPr lang="fr-FR" altLang="en-US" dirty="0" err="1"/>
              <a:t>bằng</a:t>
            </a:r>
            <a:r>
              <a:rPr lang="fr-FR" altLang="en-US" dirty="0"/>
              <a:t> </a:t>
            </a:r>
            <a:r>
              <a:rPr lang="fr-FR" altLang="en-US" dirty="0" err="1"/>
              <a:t>phép</a:t>
            </a:r>
            <a:r>
              <a:rPr lang="fr-FR" altLang="en-US" dirty="0"/>
              <a:t> </a:t>
            </a:r>
            <a:r>
              <a:rPr lang="fr-FR" altLang="en-US" dirty="0" err="1"/>
              <a:t>nhân</a:t>
            </a:r>
            <a:endParaRPr lang="fr-FR" altLang="en-US" dirty="0"/>
          </a:p>
          <a:p>
            <a:r>
              <a:rPr lang="fr-FR" altLang="en-US" dirty="0" err="1"/>
              <a:t>Thay</a:t>
            </a:r>
            <a:r>
              <a:rPr lang="fr-FR" altLang="en-US" dirty="0"/>
              <a:t> </a:t>
            </a:r>
            <a:r>
              <a:rPr lang="fr-FR" altLang="en-US" dirty="0" err="1"/>
              <a:t>việc</a:t>
            </a:r>
            <a:r>
              <a:rPr lang="fr-FR" altLang="en-US" dirty="0"/>
              <a:t> </a:t>
            </a:r>
            <a:r>
              <a:rPr lang="fr-FR" altLang="en-US" dirty="0" err="1"/>
              <a:t>tính</a:t>
            </a:r>
            <a:r>
              <a:rPr lang="fr-FR" altLang="en-US" dirty="0"/>
              <a:t> </a:t>
            </a:r>
            <a:r>
              <a:rPr lang="fr-FR" altLang="en-US" dirty="0" err="1"/>
              <a:t>các</a:t>
            </a:r>
            <a:r>
              <a:rPr lang="fr-FR" altLang="en-US" dirty="0"/>
              <a:t> </a:t>
            </a:r>
            <a:r>
              <a:rPr lang="fr-FR" altLang="en-US" dirty="0" err="1"/>
              <a:t>hàm</a:t>
            </a:r>
            <a:r>
              <a:rPr lang="fr-FR" altLang="en-US" dirty="0"/>
              <a:t> </a:t>
            </a:r>
            <a:r>
              <a:rPr lang="fr-FR" altLang="en-US" dirty="0" err="1"/>
              <a:t>lượng</a:t>
            </a:r>
            <a:r>
              <a:rPr lang="fr-FR" altLang="en-US" dirty="0"/>
              <a:t> </a:t>
            </a:r>
            <a:r>
              <a:rPr lang="fr-FR" altLang="en-US" dirty="0" err="1"/>
              <a:t>giác</a:t>
            </a:r>
            <a:r>
              <a:rPr lang="fr-FR" altLang="en-US" dirty="0"/>
              <a:t> </a:t>
            </a:r>
            <a:r>
              <a:rPr lang="fr-FR" altLang="en-US" dirty="0" err="1"/>
              <a:t>bằng</a:t>
            </a:r>
            <a:r>
              <a:rPr lang="fr-FR" altLang="en-US" dirty="0"/>
              <a:t> </a:t>
            </a:r>
            <a:r>
              <a:rPr lang="fr-FR" altLang="en-US" dirty="0" err="1"/>
              <a:t>cách</a:t>
            </a:r>
            <a:r>
              <a:rPr lang="fr-FR" altLang="en-US" dirty="0"/>
              <a:t> </a:t>
            </a:r>
            <a:r>
              <a:rPr lang="fr-FR" altLang="en-US" dirty="0" err="1"/>
              <a:t>gọi</a:t>
            </a:r>
            <a:r>
              <a:rPr lang="fr-FR" altLang="en-US" dirty="0"/>
              <a:t> </a:t>
            </a:r>
            <a:r>
              <a:rPr lang="fr-FR" altLang="en-US" dirty="0" err="1"/>
              <a:t>các</a:t>
            </a:r>
            <a:r>
              <a:rPr lang="fr-FR" altLang="en-US" dirty="0"/>
              <a:t> </a:t>
            </a:r>
            <a:r>
              <a:rPr lang="fr-FR" altLang="en-US" dirty="0" err="1"/>
              <a:t>hàm</a:t>
            </a:r>
            <a:r>
              <a:rPr lang="fr-FR" altLang="en-US" dirty="0"/>
              <a:t> </a:t>
            </a:r>
            <a:r>
              <a:rPr lang="fr-FR" altLang="en-US" dirty="0" err="1"/>
              <a:t>lượng</a:t>
            </a:r>
            <a:r>
              <a:rPr lang="fr-FR" altLang="en-US" dirty="0"/>
              <a:t> </a:t>
            </a:r>
            <a:r>
              <a:rPr lang="fr-FR" altLang="en-US" dirty="0" err="1"/>
              <a:t>giác</a:t>
            </a:r>
            <a:r>
              <a:rPr lang="fr-FR" altLang="en-US" dirty="0"/>
              <a:t> </a:t>
            </a:r>
            <a:r>
              <a:rPr lang="fr-FR" altLang="en-US" dirty="0" err="1"/>
              <a:t>có</a:t>
            </a:r>
            <a:r>
              <a:rPr lang="fr-FR" altLang="en-US" dirty="0"/>
              <a:t> </a:t>
            </a:r>
            <a:r>
              <a:rPr lang="fr-FR" altLang="en-US" dirty="0" err="1"/>
              <a:t>sẵn</a:t>
            </a:r>
            <a:endParaRPr lang="fr-FR" altLang="en-US" dirty="0"/>
          </a:p>
          <a:p>
            <a:r>
              <a:rPr lang="fr-FR" altLang="en-US" dirty="0" err="1"/>
              <a:t>Sử</a:t>
            </a:r>
            <a:r>
              <a:rPr lang="fr-FR" altLang="en-US" dirty="0"/>
              <a:t> </a:t>
            </a:r>
            <a:r>
              <a:rPr lang="fr-FR" altLang="en-US" dirty="0" err="1"/>
              <a:t>dụng</a:t>
            </a:r>
            <a:r>
              <a:rPr lang="fr-FR" altLang="en-US" dirty="0"/>
              <a:t> </a:t>
            </a:r>
            <a:r>
              <a:rPr lang="fr-FR" altLang="en-US" dirty="0" err="1"/>
              <a:t>kiểu</a:t>
            </a:r>
            <a:r>
              <a:rPr lang="fr-FR" altLang="en-US" dirty="0"/>
              <a:t> </a:t>
            </a:r>
            <a:r>
              <a:rPr lang="fr-FR" altLang="en-US" dirty="0" err="1"/>
              <a:t>dữ</a:t>
            </a:r>
            <a:r>
              <a:rPr lang="fr-FR" altLang="en-US" dirty="0"/>
              <a:t> </a:t>
            </a:r>
            <a:r>
              <a:rPr lang="fr-FR" altLang="en-US" dirty="0" err="1"/>
              <a:t>liệu</a:t>
            </a:r>
            <a:r>
              <a:rPr lang="fr-FR" altLang="en-US" dirty="0"/>
              <a:t> </a:t>
            </a:r>
            <a:r>
              <a:rPr lang="fr-FR" altLang="en-US" dirty="0" err="1"/>
              <a:t>có</a:t>
            </a:r>
            <a:r>
              <a:rPr lang="fr-FR" altLang="en-US" dirty="0"/>
              <a:t> </a:t>
            </a:r>
            <a:r>
              <a:rPr lang="fr-FR" altLang="en-US" dirty="0" err="1"/>
              <a:t>kích</a:t>
            </a:r>
            <a:r>
              <a:rPr lang="fr-FR" altLang="en-US" dirty="0"/>
              <a:t> </a:t>
            </a:r>
            <a:r>
              <a:rPr lang="fr-FR" altLang="en-US" dirty="0" err="1"/>
              <a:t>thước</a:t>
            </a:r>
            <a:r>
              <a:rPr lang="fr-FR" altLang="en-US" dirty="0"/>
              <a:t> </a:t>
            </a:r>
            <a:r>
              <a:rPr lang="fr-FR" altLang="en-US" dirty="0" err="1"/>
              <a:t>nhỏ</a:t>
            </a:r>
            <a:r>
              <a:rPr lang="fr-FR" altLang="en-US" dirty="0"/>
              <a:t> </a:t>
            </a:r>
            <a:r>
              <a:rPr lang="fr-FR" altLang="en-US" dirty="0" err="1"/>
              <a:t>nếu</a:t>
            </a:r>
            <a:r>
              <a:rPr lang="fr-FR" altLang="en-US" dirty="0"/>
              <a:t> </a:t>
            </a:r>
            <a:r>
              <a:rPr lang="fr-FR" altLang="en-US" dirty="0" err="1"/>
              <a:t>có</a:t>
            </a:r>
            <a:r>
              <a:rPr lang="fr-FR" altLang="en-US" dirty="0"/>
              <a:t> </a:t>
            </a:r>
            <a:r>
              <a:rPr lang="fr-FR" altLang="en-US" dirty="0" err="1"/>
              <a:t>thể</a:t>
            </a:r>
            <a:endParaRPr lang="fr-FR" altLang="en-US" dirty="0"/>
          </a:p>
          <a:p>
            <a:pPr lvl="1"/>
            <a:r>
              <a:rPr lang="fr-FR" altLang="en-US" dirty="0">
                <a:latin typeface="Courier New" panose="02070309020205020404" pitchFamily="49" charset="0"/>
                <a:cs typeface="Courier New" panose="02070309020205020404" pitchFamily="49" charset="0"/>
              </a:rPr>
              <a:t>long </a:t>
            </a:r>
            <a:r>
              <a:rPr lang="fr-FR" altLang="en-US" dirty="0" err="1">
                <a:latin typeface="Courier New" panose="02070309020205020404" pitchFamily="49" charset="0"/>
                <a:cs typeface="Courier New" panose="02070309020205020404" pitchFamily="49" charset="0"/>
              </a:rPr>
              <a:t>int</a:t>
            </a:r>
            <a:r>
              <a:rPr lang="fr-FR" altLang="en-US" dirty="0">
                <a:latin typeface="Courier New" panose="02070309020205020404" pitchFamily="49" charset="0"/>
                <a:cs typeface="Courier New" panose="02070309020205020404" pitchFamily="49" charset="0"/>
              </a:rPr>
              <a:t> </a:t>
            </a:r>
            <a:r>
              <a:rPr lang="fr-FR" altLang="en-US" dirty="0">
                <a:latin typeface="Courier New" panose="02070309020205020404" pitchFamily="49" charset="0"/>
                <a:cs typeface="Courier New" panose="02070309020205020404" pitchFamily="49" charset="0"/>
                <a:sym typeface="Wingdings" panose="05000000000000000000" pitchFamily="2" charset="2"/>
              </a:rPr>
              <a:t> </a:t>
            </a:r>
            <a:r>
              <a:rPr lang="fr-FR" altLang="en-US" dirty="0" err="1">
                <a:latin typeface="Courier New" panose="02070309020205020404" pitchFamily="49" charset="0"/>
                <a:cs typeface="Courier New" panose="02070309020205020404" pitchFamily="49" charset="0"/>
                <a:sym typeface="Wingdings" panose="05000000000000000000" pitchFamily="2" charset="2"/>
              </a:rPr>
              <a:t>int</a:t>
            </a:r>
            <a:endParaRPr lang="fr-FR" altLang="en-US" dirty="0">
              <a:latin typeface="Courier New" panose="02070309020205020404" pitchFamily="49" charset="0"/>
              <a:cs typeface="Courier New" panose="02070309020205020404" pitchFamily="49" charset="0"/>
              <a:sym typeface="Wingdings" panose="05000000000000000000" pitchFamily="2" charset="2"/>
            </a:endParaRPr>
          </a:p>
          <a:p>
            <a:pPr lvl="1"/>
            <a:r>
              <a:rPr lang="fr-FR" altLang="en-US" dirty="0" err="1">
                <a:latin typeface="Courier New" panose="02070309020205020404" pitchFamily="49" charset="0"/>
                <a:cs typeface="Courier New" panose="02070309020205020404" pitchFamily="49" charset="0"/>
                <a:sym typeface="Wingdings" panose="05000000000000000000" pitchFamily="2" charset="2"/>
              </a:rPr>
              <a:t>floating</a:t>
            </a:r>
            <a:r>
              <a:rPr lang="fr-FR" altLang="en-US" dirty="0">
                <a:latin typeface="Courier New" panose="02070309020205020404" pitchFamily="49" charset="0"/>
                <a:cs typeface="Courier New" panose="02070309020205020404" pitchFamily="49" charset="0"/>
                <a:sym typeface="Wingdings" panose="05000000000000000000" pitchFamily="2" charset="2"/>
              </a:rPr>
              <a:t>-point  </a:t>
            </a:r>
            <a:r>
              <a:rPr lang="fr-FR" altLang="en-US" dirty="0" err="1">
                <a:latin typeface="Courier New" panose="02070309020205020404" pitchFamily="49" charset="0"/>
                <a:cs typeface="Courier New" panose="02070309020205020404" pitchFamily="49" charset="0"/>
                <a:sym typeface="Wingdings" panose="05000000000000000000" pitchFamily="2" charset="2"/>
              </a:rPr>
              <a:t>fixed</a:t>
            </a:r>
            <a:r>
              <a:rPr lang="fr-FR" altLang="en-US" dirty="0">
                <a:latin typeface="Courier New" panose="02070309020205020404" pitchFamily="49" charset="0"/>
                <a:cs typeface="Courier New" panose="02070309020205020404" pitchFamily="49" charset="0"/>
                <a:sym typeface="Wingdings" panose="05000000000000000000" pitchFamily="2" charset="2"/>
              </a:rPr>
              <a:t>-point, </a:t>
            </a:r>
            <a:r>
              <a:rPr lang="fr-FR" altLang="en-US" dirty="0" err="1">
                <a:latin typeface="Courier New" panose="02070309020205020404" pitchFamily="49" charset="0"/>
                <a:cs typeface="Courier New" panose="02070309020205020404" pitchFamily="49" charset="0"/>
                <a:sym typeface="Wingdings" panose="05000000000000000000" pitchFamily="2" charset="2"/>
              </a:rPr>
              <a:t>int</a:t>
            </a:r>
            <a:endParaRPr lang="fr-FR" altLang="en-US" dirty="0">
              <a:latin typeface="Courier New" panose="02070309020205020404" pitchFamily="49" charset="0"/>
              <a:cs typeface="Courier New" panose="02070309020205020404" pitchFamily="49" charset="0"/>
              <a:sym typeface="Wingdings" panose="05000000000000000000" pitchFamily="2" charset="2"/>
            </a:endParaRPr>
          </a:p>
          <a:p>
            <a:pPr lvl="1"/>
            <a:r>
              <a:rPr lang="fr-FR" altLang="en-US" dirty="0">
                <a:latin typeface="Courier New" panose="02070309020205020404" pitchFamily="49" charset="0"/>
                <a:cs typeface="Courier New" panose="02070309020205020404" pitchFamily="49" charset="0"/>
                <a:sym typeface="Wingdings" panose="05000000000000000000" pitchFamily="2" charset="2"/>
              </a:rPr>
              <a:t>double-</a:t>
            </a:r>
            <a:r>
              <a:rPr lang="fr-FR" altLang="en-US" dirty="0" err="1">
                <a:latin typeface="Courier New" panose="02070309020205020404" pitchFamily="49" charset="0"/>
                <a:cs typeface="Courier New" panose="02070309020205020404" pitchFamily="49" charset="0"/>
                <a:sym typeface="Wingdings" panose="05000000000000000000" pitchFamily="2" charset="2"/>
              </a:rPr>
              <a:t>precision</a:t>
            </a:r>
            <a:r>
              <a:rPr lang="fr-FR" altLang="en-US" dirty="0">
                <a:latin typeface="Courier New" panose="02070309020205020404" pitchFamily="49" charset="0"/>
                <a:cs typeface="Courier New" panose="02070309020205020404" pitchFamily="49" charset="0"/>
                <a:sym typeface="Wingdings" panose="05000000000000000000" pitchFamily="2" charset="2"/>
              </a:rPr>
              <a:t>  single-</a:t>
            </a:r>
            <a:r>
              <a:rPr lang="fr-FR" altLang="en-US" dirty="0" err="1">
                <a:latin typeface="Courier New" panose="02070309020205020404" pitchFamily="49" charset="0"/>
                <a:cs typeface="Courier New" panose="02070309020205020404" pitchFamily="49" charset="0"/>
                <a:sym typeface="Wingdings" panose="05000000000000000000" pitchFamily="2" charset="2"/>
              </a:rPr>
              <a:t>precision</a:t>
            </a:r>
            <a:endParaRPr lang="fr-FR" altLang="en-US" dirty="0">
              <a:latin typeface="Courier New" panose="02070309020205020404" pitchFamily="49" charset="0"/>
              <a:cs typeface="Courier New" panose="02070309020205020404" pitchFamily="49" charset="0"/>
              <a:sym typeface="Wingdings" panose="05000000000000000000" pitchFamily="2" charset="2"/>
            </a:endParaRPr>
          </a:p>
          <a:p>
            <a:pPr lvl="1">
              <a:lnSpc>
                <a:spcPct val="100000"/>
              </a:lnSpc>
            </a:pPr>
            <a:r>
              <a:rPr lang="fr-FR" altLang="en-US" dirty="0" err="1">
                <a:sym typeface="Wingdings" panose="05000000000000000000" pitchFamily="2" charset="2"/>
              </a:rPr>
              <a:t>Thay</a:t>
            </a:r>
            <a:r>
              <a:rPr lang="fr-FR" altLang="en-US" dirty="0">
                <a:sym typeface="Wingdings" panose="05000000000000000000" pitchFamily="2" charset="2"/>
              </a:rPr>
              <a:t> </a:t>
            </a:r>
            <a:r>
              <a:rPr lang="fr-FR" altLang="en-US" dirty="0" err="1">
                <a:sym typeface="Wingdings" panose="05000000000000000000" pitchFamily="2" charset="2"/>
              </a:rPr>
              <a:t>thế</a:t>
            </a:r>
            <a:r>
              <a:rPr lang="fr-FR" altLang="en-US" dirty="0">
                <a:sym typeface="Wingdings" panose="05000000000000000000" pitchFamily="2" charset="2"/>
              </a:rPr>
              <a:t> </a:t>
            </a:r>
            <a:r>
              <a:rPr lang="fr-FR" altLang="en-US" dirty="0" err="1">
                <a:sym typeface="Wingdings" panose="05000000000000000000" pitchFamily="2" charset="2"/>
              </a:rPr>
              <a:t>phép</a:t>
            </a:r>
            <a:r>
              <a:rPr lang="fr-FR" altLang="en-US" dirty="0">
                <a:sym typeface="Wingdings" panose="05000000000000000000" pitchFamily="2" charset="2"/>
              </a:rPr>
              <a:t> </a:t>
            </a:r>
            <a:r>
              <a:rPr lang="fr-FR" altLang="en-US" dirty="0" err="1">
                <a:sym typeface="Wingdings" panose="05000000000000000000" pitchFamily="2" charset="2"/>
              </a:rPr>
              <a:t>nhân</a:t>
            </a:r>
            <a:r>
              <a:rPr lang="fr-FR" altLang="en-US" dirty="0">
                <a:sym typeface="Wingdings" panose="05000000000000000000" pitchFamily="2" charset="2"/>
              </a:rPr>
              <a:t> </a:t>
            </a:r>
            <a:r>
              <a:rPr lang="fr-FR" altLang="en-US" dirty="0" err="1">
                <a:sym typeface="Wingdings" panose="05000000000000000000" pitchFamily="2" charset="2"/>
              </a:rPr>
              <a:t>đôi</a:t>
            </a:r>
            <a:r>
              <a:rPr lang="fr-FR" altLang="en-US" dirty="0">
                <a:sym typeface="Wingdings" panose="05000000000000000000" pitchFamily="2" charset="2"/>
              </a:rPr>
              <a:t> / chia </a:t>
            </a:r>
            <a:r>
              <a:rPr lang="fr-FR" altLang="en-US" dirty="0" err="1">
                <a:sym typeface="Wingdings" panose="05000000000000000000" pitchFamily="2" charset="2"/>
              </a:rPr>
              <a:t>đôi</a:t>
            </a:r>
            <a:r>
              <a:rPr lang="fr-FR" altLang="en-US" dirty="0">
                <a:sym typeface="Wingdings" panose="05000000000000000000" pitchFamily="2" charset="2"/>
              </a:rPr>
              <a:t> </a:t>
            </a:r>
            <a:r>
              <a:rPr lang="fr-FR" altLang="en-US" dirty="0" err="1">
                <a:sym typeface="Wingdings" panose="05000000000000000000" pitchFamily="2" charset="2"/>
              </a:rPr>
              <a:t>số</a:t>
            </a:r>
            <a:r>
              <a:rPr lang="fr-FR" altLang="en-US" dirty="0">
                <a:sym typeface="Wingdings" panose="05000000000000000000" pitchFamily="2" charset="2"/>
              </a:rPr>
              <a:t> </a:t>
            </a:r>
            <a:r>
              <a:rPr lang="fr-FR" altLang="en-US" dirty="0" err="1">
                <a:sym typeface="Wingdings" panose="05000000000000000000" pitchFamily="2" charset="2"/>
              </a:rPr>
              <a:t>nguyên</a:t>
            </a:r>
            <a:r>
              <a:rPr lang="fr-FR" altLang="en-US" dirty="0">
                <a:sym typeface="Wingdings" panose="05000000000000000000" pitchFamily="2" charset="2"/>
              </a:rPr>
              <a:t> </a:t>
            </a:r>
            <a:r>
              <a:rPr lang="fr-FR" altLang="en-US" dirty="0" err="1">
                <a:sym typeface="Wingdings" panose="05000000000000000000" pitchFamily="2" charset="2"/>
              </a:rPr>
              <a:t>bằng</a:t>
            </a:r>
            <a:r>
              <a:rPr lang="fr-FR" altLang="en-US" dirty="0">
                <a:sym typeface="Wingdings" panose="05000000000000000000" pitchFamily="2" charset="2"/>
              </a:rPr>
              <a:t> </a:t>
            </a:r>
            <a:r>
              <a:rPr lang="fr-FR" altLang="en-US" dirty="0" err="1">
                <a:sym typeface="Wingdings" panose="05000000000000000000" pitchFamily="2" charset="2"/>
              </a:rPr>
              <a:t>phép</a:t>
            </a:r>
            <a:r>
              <a:rPr lang="fr-FR" altLang="en-US" dirty="0">
                <a:sym typeface="Wingdings" panose="05000000000000000000" pitchFamily="2" charset="2"/>
              </a:rPr>
              <a:t> </a:t>
            </a:r>
            <a:r>
              <a:rPr lang="fr-FR" altLang="en-US" dirty="0" err="1">
                <a:sym typeface="Wingdings" panose="05000000000000000000" pitchFamily="2" charset="2"/>
              </a:rPr>
              <a:t>bitwise</a:t>
            </a:r>
            <a:r>
              <a:rPr lang="fr-FR" altLang="en-US" dirty="0">
                <a:sym typeface="Wingdings" panose="05000000000000000000" pitchFamily="2" charset="2"/>
              </a:rPr>
              <a:t> :  </a:t>
            </a:r>
            <a:r>
              <a:rPr lang="fr-FR" altLang="en-US" dirty="0">
                <a:latin typeface="Courier New" panose="02070309020205020404" pitchFamily="49" charset="0"/>
                <a:cs typeface="Courier New" panose="02070309020205020404" pitchFamily="49" charset="0"/>
                <a:sym typeface="Wingdings" panose="05000000000000000000" pitchFamily="2" charset="2"/>
              </a:rPr>
              <a:t>&lt;&lt;, &gt;&gt;</a:t>
            </a:r>
          </a:p>
          <a:p>
            <a:r>
              <a:rPr lang="fr-FR" altLang="en-US" dirty="0" err="1">
                <a:sym typeface="Wingdings" panose="05000000000000000000" pitchFamily="2" charset="2"/>
              </a:rPr>
              <a:t>Sử</a:t>
            </a:r>
            <a:r>
              <a:rPr lang="fr-FR" altLang="en-US" dirty="0">
                <a:sym typeface="Wingdings" panose="05000000000000000000" pitchFamily="2" charset="2"/>
              </a:rPr>
              <a:t> </a:t>
            </a:r>
            <a:r>
              <a:rPr lang="fr-FR" altLang="en-US" dirty="0" err="1">
                <a:sym typeface="Wingdings" panose="05000000000000000000" pitchFamily="2" charset="2"/>
              </a:rPr>
              <a:t>dụng</a:t>
            </a:r>
            <a:r>
              <a:rPr lang="fr-FR" altLang="en-US" dirty="0">
                <a:sym typeface="Wingdings" panose="05000000000000000000" pitchFamily="2" charset="2"/>
              </a:rPr>
              <a:t> </a:t>
            </a:r>
            <a:r>
              <a:rPr lang="fr-FR" altLang="en-US" dirty="0" err="1">
                <a:sym typeface="Wingdings" panose="05000000000000000000" pitchFamily="2" charset="2"/>
              </a:rPr>
              <a:t>hằng</a:t>
            </a:r>
            <a:r>
              <a:rPr lang="fr-FR" altLang="en-US" dirty="0">
                <a:sym typeface="Wingdings" panose="05000000000000000000" pitchFamily="2" charset="2"/>
              </a:rPr>
              <a:t> </a:t>
            </a:r>
            <a:r>
              <a:rPr lang="fr-FR" altLang="en-US" dirty="0" err="1">
                <a:sym typeface="Wingdings" panose="05000000000000000000" pitchFamily="2" charset="2"/>
              </a:rPr>
              <a:t>số</a:t>
            </a:r>
            <a:r>
              <a:rPr lang="fr-FR" altLang="en-US" dirty="0">
                <a:sym typeface="Wingdings" panose="05000000000000000000" pitchFamily="2" charset="2"/>
              </a:rPr>
              <a:t> </a:t>
            </a:r>
            <a:r>
              <a:rPr lang="fr-FR" altLang="en-US" dirty="0" err="1">
                <a:sym typeface="Wingdings" panose="05000000000000000000" pitchFamily="2" charset="2"/>
              </a:rPr>
              <a:t>hợp</a:t>
            </a:r>
            <a:r>
              <a:rPr lang="fr-FR" altLang="en-US" dirty="0">
                <a:sym typeface="Wingdings" panose="05000000000000000000" pitchFamily="2" charset="2"/>
              </a:rPr>
              <a:t> </a:t>
            </a:r>
            <a:r>
              <a:rPr lang="fr-FR" altLang="en-US" dirty="0" err="1">
                <a:sym typeface="Wingdings" panose="05000000000000000000" pitchFamily="2" charset="2"/>
              </a:rPr>
              <a:t>lý</a:t>
            </a:r>
            <a:endParaRPr lang="fr-FR" altLang="en-US" dirty="0">
              <a:sym typeface="Wingdings" panose="05000000000000000000" pitchFamily="2" charset="2"/>
            </a:endParaRPr>
          </a:p>
          <a:p>
            <a:r>
              <a:rPr lang="fr-FR" altLang="en-US" dirty="0" err="1">
                <a:sym typeface="Wingdings" panose="05000000000000000000" pitchFamily="2" charset="2"/>
              </a:rPr>
              <a:t>Tính</a:t>
            </a:r>
            <a:r>
              <a:rPr lang="fr-FR" altLang="en-US" dirty="0">
                <a:sym typeface="Wingdings" panose="05000000000000000000" pitchFamily="2" charset="2"/>
              </a:rPr>
              <a:t> </a:t>
            </a:r>
            <a:r>
              <a:rPr lang="fr-FR" altLang="en-US" dirty="0" err="1">
                <a:sym typeface="Wingdings" panose="05000000000000000000" pitchFamily="2" charset="2"/>
              </a:rPr>
              <a:t>trước</a:t>
            </a:r>
            <a:r>
              <a:rPr lang="fr-FR" altLang="en-US" dirty="0">
                <a:sym typeface="Wingdings" panose="05000000000000000000" pitchFamily="2" charset="2"/>
              </a:rPr>
              <a:t> </a:t>
            </a:r>
            <a:r>
              <a:rPr lang="fr-FR" altLang="en-US" dirty="0" err="1">
                <a:sym typeface="Wingdings" panose="05000000000000000000" pitchFamily="2" charset="2"/>
              </a:rPr>
              <a:t>kết</a:t>
            </a:r>
            <a:r>
              <a:rPr lang="fr-FR" altLang="en-US" dirty="0">
                <a:sym typeface="Wingdings" panose="05000000000000000000" pitchFamily="2" charset="2"/>
              </a:rPr>
              <a:t> </a:t>
            </a:r>
            <a:r>
              <a:rPr lang="fr-FR" altLang="en-US" dirty="0" err="1">
                <a:sym typeface="Wingdings" panose="05000000000000000000" pitchFamily="2" charset="2"/>
              </a:rPr>
              <a:t>quả</a:t>
            </a:r>
            <a:endParaRPr lang="fr-FR" altLang="en-US" dirty="0">
              <a:sym typeface="Wingdings" panose="05000000000000000000" pitchFamily="2" charset="2"/>
            </a:endParaRPr>
          </a:p>
          <a:p>
            <a:r>
              <a:rPr lang="fr-FR" altLang="en-US" dirty="0" err="1">
                <a:sym typeface="Wingdings" panose="05000000000000000000" pitchFamily="2" charset="2"/>
              </a:rPr>
              <a:t>Sử</a:t>
            </a:r>
            <a:r>
              <a:rPr lang="fr-FR" altLang="en-US" dirty="0">
                <a:sym typeface="Wingdings" panose="05000000000000000000" pitchFamily="2" charset="2"/>
              </a:rPr>
              <a:t> </a:t>
            </a:r>
            <a:r>
              <a:rPr lang="fr-FR" altLang="en-US" dirty="0" err="1">
                <a:sym typeface="Wingdings" panose="05000000000000000000" pitchFamily="2" charset="2"/>
              </a:rPr>
              <a:t>dụng</a:t>
            </a:r>
            <a:r>
              <a:rPr lang="fr-FR" altLang="en-US" dirty="0">
                <a:sym typeface="Wingdings" panose="05000000000000000000" pitchFamily="2" charset="2"/>
              </a:rPr>
              <a:t> </a:t>
            </a:r>
            <a:r>
              <a:rPr lang="fr-FR" altLang="en-US" dirty="0" err="1">
                <a:sym typeface="Wingdings" panose="05000000000000000000" pitchFamily="2" charset="2"/>
              </a:rPr>
              <a:t>biến</a:t>
            </a:r>
            <a:r>
              <a:rPr lang="fr-FR" altLang="en-US" dirty="0">
                <a:sym typeface="Wingdings" panose="05000000000000000000" pitchFamily="2" charset="2"/>
              </a:rPr>
              <a:t> </a:t>
            </a:r>
            <a:r>
              <a:rPr lang="fr-FR" altLang="en-US" dirty="0" err="1">
                <a:sym typeface="Wingdings" panose="05000000000000000000" pitchFamily="2" charset="2"/>
              </a:rPr>
              <a:t>trung</a:t>
            </a:r>
            <a:r>
              <a:rPr lang="fr-FR" altLang="en-US" dirty="0">
                <a:sym typeface="Wingdings" panose="05000000000000000000" pitchFamily="2" charset="2"/>
              </a:rPr>
              <a:t> </a:t>
            </a:r>
            <a:r>
              <a:rPr lang="fr-FR" altLang="en-US" dirty="0" err="1">
                <a:sym typeface="Wingdings" panose="05000000000000000000" pitchFamily="2" charset="2"/>
              </a:rPr>
              <a:t>gian</a:t>
            </a:r>
            <a:endParaRPr lang="fr-FR" altLang="en-US" dirty="0">
              <a:sym typeface="Wingdings" panose="05000000000000000000" pitchFamily="2" charset="2"/>
            </a:endParaRPr>
          </a:p>
          <a:p>
            <a:endParaRPr lang="fr-FR" altLang="en-US" dirty="0">
              <a:sym typeface="Wingdings" panose="05000000000000000000" pitchFamily="2" charset="2"/>
            </a:endParaRPr>
          </a:p>
          <a:p>
            <a:endParaRPr lang="fr-FR" altLang="en-US" dirty="0"/>
          </a:p>
          <a:p>
            <a:endParaRPr lang="en-US" dirty="0"/>
          </a:p>
        </p:txBody>
      </p:sp>
      <p:sp>
        <p:nvSpPr>
          <p:cNvPr id="10" name="Slide Number Placeholder 9">
            <a:extLst>
              <a:ext uri="{FF2B5EF4-FFF2-40B4-BE49-F238E27FC236}">
                <a16:creationId xmlns:a16="http://schemas.microsoft.com/office/drawing/2014/main" xmlns="" id="{8482963F-BCF7-4C96-A103-261982929CE5}"/>
              </a:ext>
            </a:extLst>
          </p:cNvPr>
          <p:cNvSpPr>
            <a:spLocks noGrp="1"/>
          </p:cNvSpPr>
          <p:nvPr>
            <p:ph type="sldNum" sz="quarter" idx="12"/>
          </p:nvPr>
        </p:nvSpPr>
        <p:spPr/>
        <p:txBody>
          <a:bodyPr/>
          <a:lstStyle/>
          <a:p>
            <a:r>
              <a:rPr lang="en-US" altLang="zh-CN"/>
              <a:t>65</a:t>
            </a:r>
            <a:endParaRPr lang="zh-CN" altLang="en-US"/>
          </a:p>
        </p:txBody>
      </p:sp>
    </p:spTree>
    <p:extLst>
      <p:ext uri="{BB962C8B-B14F-4D97-AF65-F5344CB8AC3E}">
        <p14:creationId xmlns:p14="http://schemas.microsoft.com/office/powerpoint/2010/main" xmlns="" val="30049418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437D9D-BCA2-46C3-A80E-3059B70EA6D2}"/>
              </a:ext>
            </a:extLst>
          </p:cNvPr>
          <p:cNvSpPr>
            <a:spLocks noGrp="1"/>
          </p:cNvSpPr>
          <p:nvPr>
            <p:ph type="title"/>
          </p:nvPr>
        </p:nvSpPr>
        <p:spPr>
          <a:xfrm>
            <a:off x="628650" y="146842"/>
            <a:ext cx="7886700" cy="795267"/>
          </a:xfrm>
        </p:spPr>
        <p:txBody>
          <a:bodyPr/>
          <a:lstStyle/>
          <a:p>
            <a:r>
              <a:rPr lang="en-US" dirty="0"/>
              <a:t>3.2.5. </a:t>
            </a:r>
            <a:r>
              <a:rPr lang="fr-FR" altLang="en-US" dirty="0" err="1"/>
              <a:t>Tinh</a:t>
            </a:r>
            <a:r>
              <a:rPr lang="fr-FR" altLang="en-US" dirty="0"/>
              <a:t> </a:t>
            </a:r>
            <a:r>
              <a:rPr lang="fr-FR" altLang="en-US" dirty="0" err="1"/>
              <a:t>chỉnh</a:t>
            </a:r>
            <a:r>
              <a:rPr lang="fr-FR" altLang="en-US" dirty="0"/>
              <a:t> </a:t>
            </a:r>
            <a:r>
              <a:rPr lang="fr-FR" altLang="en-US" dirty="0" err="1"/>
              <a:t>dãy</a:t>
            </a:r>
            <a:r>
              <a:rPr lang="fr-FR" altLang="en-US" dirty="0"/>
              <a:t> </a:t>
            </a:r>
            <a:r>
              <a:rPr lang="fr-FR" altLang="en-US" dirty="0" err="1"/>
              <a:t>lệnh</a:t>
            </a:r>
            <a:r>
              <a:rPr lang="fr-FR" altLang="en-US" dirty="0"/>
              <a:t> (</a:t>
            </a:r>
            <a:r>
              <a:rPr lang="fr-FR" altLang="en-US" dirty="0" err="1"/>
              <a:t>đã</a:t>
            </a:r>
            <a:r>
              <a:rPr lang="fr-FR" altLang="en-US" dirty="0"/>
              <a:t> </a:t>
            </a:r>
            <a:r>
              <a:rPr lang="fr-FR" altLang="en-US" dirty="0" err="1"/>
              <a:t>học</a:t>
            </a:r>
            <a:r>
              <a:rPr lang="fr-FR" altLang="en-US" dirty="0"/>
              <a:t>)</a:t>
            </a:r>
            <a:endParaRPr lang="en-US" dirty="0"/>
          </a:p>
        </p:txBody>
      </p:sp>
      <p:sp>
        <p:nvSpPr>
          <p:cNvPr id="3" name="Text Placeholder 2">
            <a:extLst>
              <a:ext uri="{FF2B5EF4-FFF2-40B4-BE49-F238E27FC236}">
                <a16:creationId xmlns:a16="http://schemas.microsoft.com/office/drawing/2014/main" xmlns="" id="{C20A69CA-9980-4E63-A10D-0B3C7D7C4AC8}"/>
              </a:ext>
            </a:extLst>
          </p:cNvPr>
          <p:cNvSpPr>
            <a:spLocks noGrp="1"/>
          </p:cNvSpPr>
          <p:nvPr>
            <p:ph idx="1"/>
          </p:nvPr>
        </p:nvSpPr>
        <p:spPr>
          <a:xfrm>
            <a:off x="628650" y="1094509"/>
            <a:ext cx="7886700" cy="4982442"/>
          </a:xfrm>
        </p:spPr>
        <p:txBody>
          <a:bodyPr/>
          <a:lstStyle/>
          <a:p>
            <a:r>
              <a:rPr lang="fr-FR" altLang="en-US" dirty="0" err="1"/>
              <a:t>Sử</a:t>
            </a:r>
            <a:r>
              <a:rPr lang="fr-FR" altLang="en-US" dirty="0"/>
              <a:t> </a:t>
            </a:r>
            <a:r>
              <a:rPr lang="fr-FR" altLang="en-US" dirty="0" err="1"/>
              <a:t>dụng</a:t>
            </a:r>
            <a:r>
              <a:rPr lang="fr-FR" altLang="en-US" dirty="0"/>
              <a:t> </a:t>
            </a:r>
            <a:r>
              <a:rPr lang="fr-FR" altLang="en-US" dirty="0" err="1"/>
              <a:t>các</a:t>
            </a:r>
            <a:r>
              <a:rPr lang="fr-FR" altLang="en-US" dirty="0"/>
              <a:t> </a:t>
            </a:r>
            <a:r>
              <a:rPr lang="fr-FR" altLang="en-US" dirty="0" err="1"/>
              <a:t>hàm</a:t>
            </a:r>
            <a:r>
              <a:rPr lang="fr-FR" altLang="en-US" dirty="0"/>
              <a:t> </a:t>
            </a:r>
            <a:r>
              <a:rPr lang="fr-FR" altLang="en-US" dirty="0" err="1"/>
              <a:t>inline</a:t>
            </a:r>
            <a:endParaRPr lang="fr-FR" altLang="en-US" dirty="0"/>
          </a:p>
          <a:p>
            <a:endParaRPr lang="en-US" dirty="0"/>
          </a:p>
        </p:txBody>
      </p:sp>
      <p:sp>
        <p:nvSpPr>
          <p:cNvPr id="10" name="Slide Number Placeholder 9">
            <a:extLst>
              <a:ext uri="{FF2B5EF4-FFF2-40B4-BE49-F238E27FC236}">
                <a16:creationId xmlns:a16="http://schemas.microsoft.com/office/drawing/2014/main" xmlns="" id="{250F3CE6-D25F-458E-91C9-45BD57972202}"/>
              </a:ext>
            </a:extLst>
          </p:cNvPr>
          <p:cNvSpPr>
            <a:spLocks noGrp="1"/>
          </p:cNvSpPr>
          <p:nvPr>
            <p:ph type="sldNum" sz="quarter" idx="12"/>
          </p:nvPr>
        </p:nvSpPr>
        <p:spPr/>
        <p:txBody>
          <a:bodyPr/>
          <a:lstStyle/>
          <a:p>
            <a:r>
              <a:rPr lang="en-US" altLang="zh-CN"/>
              <a:t>66</a:t>
            </a:r>
            <a:endParaRPr lang="zh-CN" altLang="en-US"/>
          </a:p>
        </p:txBody>
      </p:sp>
    </p:spTree>
    <p:extLst>
      <p:ext uri="{BB962C8B-B14F-4D97-AF65-F5344CB8AC3E}">
        <p14:creationId xmlns:p14="http://schemas.microsoft.com/office/powerpoint/2010/main" xmlns="" val="5806260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7"/>
          <p:cNvSpPr txBox="1">
            <a:spLocks noGrp="1"/>
          </p:cNvSpPr>
          <p:nvPr>
            <p:ph type="title"/>
          </p:nvPr>
        </p:nvSpPr>
        <p:spPr>
          <a:xfrm>
            <a:off x="628650" y="146842"/>
            <a:ext cx="7886700" cy="795267"/>
          </a:xfrm>
          <a:noFill/>
          <a:ln>
            <a:noFill/>
          </a:ln>
        </p:spPr>
        <p:txBody>
          <a:bodyPr spcFirstLastPara="1" wrap="square" lIns="91425" tIns="45700" rIns="91425" bIns="45700" anchor="ctr" anchorCtr="0">
            <a:noAutofit/>
          </a:bodyPr>
          <a:lstStyle/>
          <a:p>
            <a:pPr lvl="0"/>
            <a:r>
              <a:rPr lang="en-US" altLang="zh-CN"/>
              <a:t>1.2. Phân loại lỗi</a:t>
            </a:r>
            <a:endParaRPr lang="en-US"/>
          </a:p>
        </p:txBody>
      </p:sp>
      <p:sp>
        <p:nvSpPr>
          <p:cNvPr id="138" name="Google Shape;138;p7"/>
          <p:cNvSpPr txBox="1">
            <a:spLocks noGrp="1"/>
          </p:cNvSpPr>
          <p:nvPr>
            <p:ph idx="1"/>
          </p:nvPr>
        </p:nvSpPr>
        <p:spPr>
          <a:xfrm>
            <a:off x="628650" y="1094509"/>
            <a:ext cx="7886700" cy="4982442"/>
          </a:xfrm>
          <a:noFill/>
          <a:ln>
            <a:noFill/>
          </a:ln>
        </p:spPr>
        <p:txBody>
          <a:bodyPr spcFirstLastPara="1" wrap="square" lIns="91425" tIns="45700" rIns="91425" bIns="45700" anchor="t" anchorCtr="0">
            <a:noAutofit/>
          </a:bodyPr>
          <a:lstStyle/>
          <a:p>
            <a:pPr lvl="0"/>
            <a:r>
              <a:rPr lang="vi-VN" altLang="zh-CN">
                <a:sym typeface="Times New Roman"/>
              </a:rPr>
              <a:t>Các lỗi run-time thường gặp:</a:t>
            </a:r>
            <a:endParaRPr lang="vi-VN">
              <a:sym typeface="Times New Roman"/>
            </a:endParaRPr>
          </a:p>
          <a:p>
            <a:pPr lvl="1"/>
            <a:r>
              <a:rPr lang="vi-VN" altLang="zh-CN">
                <a:sym typeface="Times New Roman"/>
              </a:rPr>
              <a:t>Truy cập phần tử ngoài mảng</a:t>
            </a:r>
            <a:endParaRPr lang="vi-VN">
              <a:sym typeface="Times New Roman"/>
            </a:endParaRPr>
          </a:p>
          <a:p>
            <a:pPr lvl="1"/>
            <a:r>
              <a:rPr lang="vi-VN" altLang="zh-CN">
                <a:sym typeface="Times New Roman"/>
              </a:rPr>
              <a:t>Lỗi gán không hợp lệ: biến toàn cục vô ý bị chỉnh sửa, thao tác gán thay vì so sánh (</a:t>
            </a:r>
            <a:r>
              <a:rPr lang="vi-VN" altLang="zh-CN">
                <a:sym typeface="Courier New"/>
              </a:rPr>
              <a:t>a = b</a:t>
            </a:r>
            <a:r>
              <a:rPr lang="vi-VN" altLang="zh-CN">
                <a:sym typeface="Times New Roman"/>
              </a:rPr>
              <a:t> thay vì </a:t>
            </a:r>
            <a:r>
              <a:rPr lang="vi-VN" altLang="zh-CN">
                <a:sym typeface="Courier New"/>
              </a:rPr>
              <a:t>a == b</a:t>
            </a:r>
            <a:r>
              <a:rPr lang="vi-VN" altLang="zh-CN">
                <a:sym typeface="Times New Roman"/>
              </a:rPr>
              <a:t>)</a:t>
            </a:r>
            <a:endParaRPr lang="vi-VN">
              <a:sym typeface="Times New Roman"/>
            </a:endParaRPr>
          </a:p>
          <a:p>
            <a:pPr lvl="1"/>
            <a:r>
              <a:rPr lang="vi-VN" altLang="zh-CN">
                <a:sym typeface="Times New Roman"/>
              </a:rPr>
              <a:t>Sử dụng các biến chưa được khởi tạo ban đầu</a:t>
            </a:r>
            <a:endParaRPr lang="vi-VN">
              <a:sym typeface="Times New Roman"/>
            </a:endParaRPr>
          </a:p>
          <a:p>
            <a:pPr lvl="1"/>
            <a:r>
              <a:rPr lang="vi-VN" altLang="zh-CN">
                <a:sym typeface="Times New Roman"/>
              </a:rPr>
              <a:t>Các case thực hiện xuyên suốt cho nhau do thiếu break</a:t>
            </a:r>
            <a:endParaRPr lang="vi-VN">
              <a:sym typeface="Times New Roman"/>
            </a:endParaRPr>
          </a:p>
          <a:p>
            <a:pPr lvl="1"/>
            <a:r>
              <a:rPr lang="vi-VN" altLang="zh-CN">
                <a:sym typeface="Times New Roman"/>
              </a:rPr>
              <a:t>Không giải phóng bộ nhớ</a:t>
            </a:r>
            <a:endParaRPr lang="vi-VN">
              <a:sym typeface="Times New Roman"/>
            </a:endParaRPr>
          </a:p>
          <a:p>
            <a:pPr lvl="1"/>
            <a:r>
              <a:rPr lang="vi-VN" altLang="zh-CN">
                <a:sym typeface="Times New Roman"/>
              </a:rPr>
              <a:t>Viết nhầm điều kiện (x &lt; 5 thay vì viết x &gt; 5)</a:t>
            </a:r>
            <a:endParaRPr lang="vi-VN">
              <a:sym typeface="Times New Roman"/>
            </a:endParaRPr>
          </a:p>
          <a:p>
            <a:pPr lvl="1"/>
            <a:r>
              <a:rPr lang="vi-VN" altLang="zh-CN">
                <a:sym typeface="Times New Roman"/>
              </a:rPr>
              <a:t>Xử lý file (quên không đóng file hoặc mở/đóng file liên tục)</a:t>
            </a:r>
            <a:endParaRPr lang="vi-VN">
              <a:sym typeface="Times New Roman"/>
            </a:endParaRPr>
          </a:p>
        </p:txBody>
      </p:sp>
      <p:sp>
        <p:nvSpPr>
          <p:cNvPr id="10" name="Slide Number Placeholder 9">
            <a:extLst>
              <a:ext uri="{FF2B5EF4-FFF2-40B4-BE49-F238E27FC236}">
                <a16:creationId xmlns:a16="http://schemas.microsoft.com/office/drawing/2014/main" xmlns="" id="{6126078C-AE63-4DFC-B44B-32818A1B9C91}"/>
              </a:ext>
            </a:extLst>
          </p:cNvPr>
          <p:cNvSpPr>
            <a:spLocks noGrp="1"/>
          </p:cNvSpPr>
          <p:nvPr>
            <p:ph type="sldNum" sz="quarter" idx="12"/>
          </p:nvPr>
        </p:nvSpPr>
        <p:spPr>
          <a:xfrm>
            <a:off x="7943850" y="6487970"/>
            <a:ext cx="1143000" cy="365125"/>
          </a:xfrm>
        </p:spPr>
        <p:txBody>
          <a:bodyPr/>
          <a:lstStyle/>
          <a:p>
            <a:r>
              <a:rPr lang="en-US" altLang="zh-CN"/>
              <a:t>7</a:t>
            </a:r>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13F271-679B-483C-8542-26A9C8B9A59D}"/>
              </a:ext>
            </a:extLst>
          </p:cNvPr>
          <p:cNvSpPr>
            <a:spLocks noGrp="1"/>
          </p:cNvSpPr>
          <p:nvPr>
            <p:ph type="title"/>
          </p:nvPr>
        </p:nvSpPr>
        <p:spPr>
          <a:xfrm>
            <a:off x="628650" y="146842"/>
            <a:ext cx="7886700" cy="795267"/>
          </a:xfrm>
        </p:spPr>
        <p:txBody>
          <a:bodyPr>
            <a:normAutofit fontScale="90000"/>
          </a:bodyPr>
          <a:lstStyle/>
          <a:p>
            <a:r>
              <a:rPr lang="fr-FR" dirty="0"/>
              <a:t>3.2.6. </a:t>
            </a:r>
            <a:r>
              <a:rPr lang="fr-FR" dirty="0" err="1"/>
              <a:t>Viết</a:t>
            </a:r>
            <a:r>
              <a:rPr lang="fr-FR" dirty="0"/>
              <a:t> </a:t>
            </a:r>
            <a:r>
              <a:rPr lang="fr-FR" dirty="0" err="1"/>
              <a:t>lại</a:t>
            </a:r>
            <a:r>
              <a:rPr lang="fr-FR" dirty="0"/>
              <a:t> </a:t>
            </a:r>
            <a:r>
              <a:rPr lang="fr-FR" dirty="0" err="1"/>
              <a:t>bằng</a:t>
            </a:r>
            <a:r>
              <a:rPr lang="fr-FR" dirty="0"/>
              <a:t> </a:t>
            </a:r>
            <a:r>
              <a:rPr lang="fr-FR" dirty="0" err="1"/>
              <a:t>ngôn</a:t>
            </a:r>
            <a:r>
              <a:rPr lang="fr-FR" dirty="0"/>
              <a:t> </a:t>
            </a:r>
            <a:r>
              <a:rPr lang="fr-FR" dirty="0" err="1"/>
              <a:t>ngữ</a:t>
            </a:r>
            <a:r>
              <a:rPr lang="fr-FR" dirty="0"/>
              <a:t> assembler</a:t>
            </a:r>
            <a:endParaRPr lang="en-US" dirty="0"/>
          </a:p>
        </p:txBody>
      </p:sp>
      <p:sp>
        <p:nvSpPr>
          <p:cNvPr id="3" name="Text Placeholder 2">
            <a:extLst>
              <a:ext uri="{FF2B5EF4-FFF2-40B4-BE49-F238E27FC236}">
                <a16:creationId xmlns:a16="http://schemas.microsoft.com/office/drawing/2014/main" xmlns="" id="{34D48920-41AC-4C3A-8636-47106FDDCCA8}"/>
              </a:ext>
            </a:extLst>
          </p:cNvPr>
          <p:cNvSpPr>
            <a:spLocks noGrp="1"/>
          </p:cNvSpPr>
          <p:nvPr>
            <p:ph idx="1"/>
          </p:nvPr>
        </p:nvSpPr>
        <p:spPr>
          <a:xfrm>
            <a:off x="628650" y="1094509"/>
            <a:ext cx="7886700" cy="4982442"/>
          </a:xfrm>
        </p:spPr>
        <p:txBody>
          <a:bodyPr/>
          <a:lstStyle/>
          <a:p>
            <a:r>
              <a:rPr lang="en-US" altLang="en-US" dirty="0" err="1"/>
              <a:t>Viết</a:t>
            </a:r>
            <a:r>
              <a:rPr lang="en-US" altLang="en-US" dirty="0"/>
              <a:t> </a:t>
            </a:r>
            <a:r>
              <a:rPr lang="en-US" altLang="en-US" dirty="0" err="1"/>
              <a:t>chương</a:t>
            </a:r>
            <a:r>
              <a:rPr lang="en-US" altLang="en-US" dirty="0"/>
              <a:t> </a:t>
            </a:r>
            <a:r>
              <a:rPr lang="en-US" altLang="en-US" dirty="0" err="1"/>
              <a:t>trình</a:t>
            </a:r>
            <a:r>
              <a:rPr lang="en-US" altLang="en-US" dirty="0"/>
              <a:t> </a:t>
            </a:r>
            <a:r>
              <a:rPr lang="en-US" altLang="en-US" dirty="0" err="1"/>
              <a:t>hoàn</a:t>
            </a:r>
            <a:r>
              <a:rPr lang="en-US" altLang="en-US" dirty="0"/>
              <a:t> </a:t>
            </a:r>
            <a:r>
              <a:rPr lang="en-US" altLang="en-US" dirty="0" err="1"/>
              <a:t>chỉnh</a:t>
            </a:r>
            <a:r>
              <a:rPr lang="en-US" altLang="en-US" dirty="0"/>
              <a:t> </a:t>
            </a:r>
            <a:r>
              <a:rPr lang="en-US" altLang="en-US" dirty="0" err="1"/>
              <a:t>bằng</a:t>
            </a:r>
            <a:r>
              <a:rPr lang="en-US" altLang="en-US" dirty="0"/>
              <a:t> 1 NNLT </a:t>
            </a:r>
            <a:r>
              <a:rPr lang="en-US" altLang="en-US" dirty="0" err="1"/>
              <a:t>bậc</a:t>
            </a:r>
            <a:r>
              <a:rPr lang="en-US" altLang="en-US" dirty="0"/>
              <a:t> </a:t>
            </a:r>
            <a:r>
              <a:rPr lang="en-US" altLang="en-US" dirty="0" err="1"/>
              <a:t>cao</a:t>
            </a:r>
            <a:endParaRPr lang="en-US" altLang="en-US" dirty="0"/>
          </a:p>
          <a:p>
            <a:r>
              <a:rPr lang="en-US" altLang="en-US" dirty="0" err="1"/>
              <a:t>Kiểm</a:t>
            </a:r>
            <a:r>
              <a:rPr lang="en-US" altLang="en-US" dirty="0"/>
              <a:t> </a:t>
            </a:r>
            <a:r>
              <a:rPr lang="en-US" altLang="en-US" dirty="0" err="1"/>
              <a:t>tra</a:t>
            </a:r>
            <a:r>
              <a:rPr lang="en-US" altLang="en-US" dirty="0"/>
              <a:t> </a:t>
            </a:r>
            <a:r>
              <a:rPr lang="en-US" altLang="en-US" dirty="0" err="1"/>
              <a:t>tính</a:t>
            </a:r>
            <a:r>
              <a:rPr lang="en-US" altLang="en-US" dirty="0"/>
              <a:t> </a:t>
            </a:r>
            <a:r>
              <a:rPr lang="en-US" altLang="en-US" dirty="0" err="1"/>
              <a:t>chính</a:t>
            </a:r>
            <a:r>
              <a:rPr lang="en-US" altLang="en-US" dirty="0"/>
              <a:t> </a:t>
            </a:r>
            <a:r>
              <a:rPr lang="en-US" altLang="en-US" dirty="0" err="1"/>
              <a:t>xác</a:t>
            </a:r>
            <a:r>
              <a:rPr lang="en-US" altLang="en-US" dirty="0"/>
              <a:t> </a:t>
            </a:r>
            <a:r>
              <a:rPr lang="en-US" altLang="en-US" dirty="0" err="1"/>
              <a:t>của</a:t>
            </a:r>
            <a:r>
              <a:rPr lang="en-US" altLang="en-US" dirty="0"/>
              <a:t> </a:t>
            </a:r>
            <a:r>
              <a:rPr lang="en-US" altLang="en-US" dirty="0" err="1"/>
              <a:t>toàn</a:t>
            </a:r>
            <a:r>
              <a:rPr lang="en-US" altLang="en-US" dirty="0"/>
              <a:t> </a:t>
            </a:r>
            <a:r>
              <a:rPr lang="en-US" altLang="en-US" dirty="0" err="1"/>
              <a:t>bộ</a:t>
            </a:r>
            <a:r>
              <a:rPr lang="en-US" altLang="en-US" dirty="0"/>
              <a:t> </a:t>
            </a:r>
            <a:r>
              <a:rPr lang="en-US" altLang="en-US" dirty="0" err="1"/>
              <a:t>chương</a:t>
            </a:r>
            <a:r>
              <a:rPr lang="en-US" altLang="en-US" dirty="0"/>
              <a:t> </a:t>
            </a:r>
            <a:r>
              <a:rPr lang="en-US" altLang="en-US" dirty="0" err="1"/>
              <a:t>trình</a:t>
            </a:r>
            <a:endParaRPr lang="en-US" altLang="en-US" dirty="0"/>
          </a:p>
          <a:p>
            <a:r>
              <a:rPr lang="en-US" altLang="en-US" dirty="0" err="1"/>
              <a:t>Nếu</a:t>
            </a:r>
            <a:r>
              <a:rPr lang="en-US" altLang="en-US" dirty="0"/>
              <a:t> </a:t>
            </a:r>
            <a:r>
              <a:rPr lang="en-US" altLang="en-US" dirty="0" err="1"/>
              <a:t>cần</a:t>
            </a:r>
            <a:r>
              <a:rPr lang="en-US" altLang="en-US" dirty="0"/>
              <a:t> </a:t>
            </a:r>
            <a:r>
              <a:rPr lang="en-US" altLang="en-US" dirty="0" err="1"/>
              <a:t>cải</a:t>
            </a:r>
            <a:r>
              <a:rPr lang="en-US" altLang="en-US" dirty="0"/>
              <a:t> </a:t>
            </a:r>
            <a:r>
              <a:rPr lang="en-US" altLang="en-US" dirty="0" err="1"/>
              <a:t>thiện</a:t>
            </a:r>
            <a:r>
              <a:rPr lang="en-US" altLang="en-US" dirty="0"/>
              <a:t> </a:t>
            </a:r>
            <a:r>
              <a:rPr lang="en-US" altLang="en-US" dirty="0" err="1"/>
              <a:t>hiệu</a:t>
            </a:r>
            <a:r>
              <a:rPr lang="en-US" altLang="en-US" dirty="0"/>
              <a:t> </a:t>
            </a:r>
            <a:r>
              <a:rPr lang="en-US" altLang="en-US" dirty="0" err="1"/>
              <a:t>năng</a:t>
            </a:r>
            <a:r>
              <a:rPr lang="en-US" altLang="en-US" dirty="0"/>
              <a:t> </a:t>
            </a:r>
            <a:r>
              <a:rPr lang="en-US" altLang="en-US" dirty="0" err="1"/>
              <a:t>thì</a:t>
            </a:r>
            <a:r>
              <a:rPr lang="en-US" altLang="en-US" dirty="0"/>
              <a:t> </a:t>
            </a:r>
            <a:r>
              <a:rPr lang="en-US" altLang="en-US" dirty="0" err="1"/>
              <a:t>áp</a:t>
            </a:r>
            <a:r>
              <a:rPr lang="en-US" altLang="en-US" dirty="0"/>
              <a:t> </a:t>
            </a:r>
            <a:r>
              <a:rPr lang="en-US" altLang="en-US" dirty="0" err="1"/>
              <a:t>dụng</a:t>
            </a:r>
            <a:r>
              <a:rPr lang="en-US" altLang="en-US" dirty="0"/>
              <a:t> </a:t>
            </a:r>
            <a:r>
              <a:rPr lang="en-US" altLang="en-US" dirty="0" err="1"/>
              <a:t>kỹ</a:t>
            </a:r>
            <a:r>
              <a:rPr lang="en-US" altLang="en-US" dirty="0"/>
              <a:t> </a:t>
            </a:r>
            <a:r>
              <a:rPr lang="en-US" altLang="en-US" dirty="0" err="1"/>
              <a:t>thuật</a:t>
            </a:r>
            <a:r>
              <a:rPr lang="en-US" altLang="en-US" dirty="0"/>
              <a:t> </a:t>
            </a:r>
            <a:r>
              <a:rPr lang="en-US" altLang="en-US" dirty="0" err="1"/>
              <a:t>lập</a:t>
            </a:r>
            <a:r>
              <a:rPr lang="en-US" altLang="en-US" dirty="0"/>
              <a:t> </a:t>
            </a:r>
            <a:r>
              <a:rPr lang="en-US" altLang="en-US" dirty="0" err="1"/>
              <a:t>hồ</a:t>
            </a:r>
            <a:r>
              <a:rPr lang="en-US" altLang="en-US" dirty="0"/>
              <a:t> </a:t>
            </a:r>
            <a:r>
              <a:rPr lang="en-US" altLang="en-US" dirty="0" err="1"/>
              <a:t>sơ</a:t>
            </a:r>
            <a:r>
              <a:rPr lang="en-US" altLang="en-US" dirty="0"/>
              <a:t> </a:t>
            </a:r>
            <a:r>
              <a:rPr lang="en-US" altLang="en-US" dirty="0" err="1"/>
              <a:t>mã</a:t>
            </a:r>
            <a:r>
              <a:rPr lang="en-US" altLang="en-US" dirty="0"/>
              <a:t> </a:t>
            </a:r>
            <a:r>
              <a:rPr lang="en-US" altLang="en-US" dirty="0" err="1"/>
              <a:t>nguồn</a:t>
            </a:r>
            <a:r>
              <a:rPr lang="en-US" altLang="en-US" dirty="0"/>
              <a:t> </a:t>
            </a:r>
            <a:r>
              <a:rPr lang="en-US" altLang="en-US" dirty="0" err="1"/>
              <a:t>để</a:t>
            </a:r>
            <a:r>
              <a:rPr lang="en-US" altLang="en-US" dirty="0"/>
              <a:t> </a:t>
            </a:r>
            <a:r>
              <a:rPr lang="en-US" altLang="en-US" dirty="0" err="1"/>
              <a:t>tìm</a:t>
            </a:r>
            <a:r>
              <a:rPr lang="en-US" altLang="en-US" dirty="0"/>
              <a:t> “hot spots” (</a:t>
            </a:r>
            <a:r>
              <a:rPr lang="en-US" altLang="en-US" dirty="0" err="1"/>
              <a:t>chỉ</a:t>
            </a:r>
            <a:r>
              <a:rPr lang="en-US" altLang="en-US" dirty="0"/>
              <a:t> </a:t>
            </a:r>
            <a:r>
              <a:rPr lang="en-US" altLang="en-US" dirty="0" err="1"/>
              <a:t>khoảng</a:t>
            </a:r>
            <a:r>
              <a:rPr lang="en-US" altLang="en-US" dirty="0"/>
              <a:t> 5 % CT </a:t>
            </a:r>
            <a:r>
              <a:rPr lang="en-US" altLang="en-US" dirty="0" err="1"/>
              <a:t>thường</a:t>
            </a:r>
            <a:r>
              <a:rPr lang="en-US" altLang="en-US" dirty="0"/>
              <a:t> </a:t>
            </a:r>
            <a:r>
              <a:rPr lang="en-US" altLang="en-US" dirty="0" err="1"/>
              <a:t>chiếm</a:t>
            </a:r>
            <a:r>
              <a:rPr lang="en-US" altLang="en-US" dirty="0"/>
              <a:t> 50% </a:t>
            </a:r>
            <a:r>
              <a:rPr lang="en-US" altLang="en-US" dirty="0" err="1"/>
              <a:t>thời</a:t>
            </a:r>
            <a:r>
              <a:rPr lang="en-US" altLang="en-US" dirty="0"/>
              <a:t> </a:t>
            </a:r>
            <a:r>
              <a:rPr lang="en-US" altLang="en-US" dirty="0" err="1"/>
              <a:t>gian</a:t>
            </a:r>
            <a:r>
              <a:rPr lang="en-US" altLang="en-US" dirty="0"/>
              <a:t> </a:t>
            </a:r>
            <a:r>
              <a:rPr lang="en-US" altLang="en-US" dirty="0" err="1"/>
              <a:t>thực</a:t>
            </a:r>
            <a:r>
              <a:rPr lang="en-US" altLang="en-US" dirty="0"/>
              <a:t> </a:t>
            </a:r>
            <a:r>
              <a:rPr lang="en-US" altLang="en-US" dirty="0" err="1"/>
              <a:t>hiện</a:t>
            </a:r>
            <a:r>
              <a:rPr lang="en-US" altLang="en-US" dirty="0"/>
              <a:t>, </a:t>
            </a:r>
            <a:r>
              <a:rPr lang="en-US" altLang="en-US" dirty="0" err="1"/>
              <a:t>vì</a:t>
            </a:r>
            <a:r>
              <a:rPr lang="en-US" altLang="en-US" dirty="0"/>
              <a:t> </a:t>
            </a:r>
            <a:r>
              <a:rPr lang="en-US" altLang="en-US" dirty="0" err="1"/>
              <a:t>vậy</a:t>
            </a:r>
            <a:r>
              <a:rPr lang="en-US" altLang="en-US" dirty="0"/>
              <a:t> ta </a:t>
            </a:r>
            <a:r>
              <a:rPr lang="en-US" altLang="en-US" dirty="0" err="1"/>
              <a:t>có</a:t>
            </a:r>
            <a:r>
              <a:rPr lang="en-US" altLang="en-US" dirty="0"/>
              <a:t> </a:t>
            </a:r>
            <a:r>
              <a:rPr lang="en-US" altLang="en-US" dirty="0" err="1"/>
              <a:t>thể</a:t>
            </a:r>
            <a:r>
              <a:rPr lang="en-US" altLang="en-US" dirty="0"/>
              <a:t> </a:t>
            </a:r>
            <a:r>
              <a:rPr lang="en-US" altLang="en-US" dirty="0" err="1"/>
              <a:t>thường</a:t>
            </a:r>
            <a:r>
              <a:rPr lang="en-US" altLang="en-US" dirty="0"/>
              <a:t> </a:t>
            </a:r>
            <a:r>
              <a:rPr lang="en-US" altLang="en-US" dirty="0" err="1"/>
              <a:t>xác</a:t>
            </a:r>
            <a:r>
              <a:rPr lang="en-US" altLang="en-US" dirty="0"/>
              <a:t> </a:t>
            </a:r>
            <a:r>
              <a:rPr lang="en-US" altLang="en-US" dirty="0" err="1"/>
              <a:t>định</a:t>
            </a:r>
            <a:r>
              <a:rPr lang="en-US" altLang="en-US" dirty="0"/>
              <a:t> </a:t>
            </a:r>
            <a:r>
              <a:rPr lang="en-US" altLang="en-US" dirty="0" err="1"/>
              <a:t>đc</a:t>
            </a:r>
            <a:r>
              <a:rPr lang="en-US" altLang="en-US" dirty="0"/>
              <a:t> 1 </a:t>
            </a:r>
            <a:r>
              <a:rPr lang="en-US" altLang="en-US" dirty="0" err="1"/>
              <a:t>mẩu</a:t>
            </a:r>
            <a:r>
              <a:rPr lang="en-US" altLang="en-US" dirty="0"/>
              <a:t> code </a:t>
            </a:r>
            <a:r>
              <a:rPr lang="en-US" altLang="en-US" dirty="0" err="1"/>
              <a:t>như</a:t>
            </a:r>
            <a:r>
              <a:rPr lang="en-US" altLang="en-US" dirty="0"/>
              <a:t> </a:t>
            </a:r>
            <a:r>
              <a:rPr lang="en-US" altLang="en-US" dirty="0" err="1"/>
              <a:t>là</a:t>
            </a:r>
            <a:r>
              <a:rPr lang="en-US" altLang="en-US" dirty="0"/>
              <a:t> hot spots)</a:t>
            </a:r>
          </a:p>
          <a:p>
            <a:r>
              <a:rPr lang="en-US" altLang="en-US" dirty="0" err="1"/>
              <a:t>Viết</a:t>
            </a:r>
            <a:r>
              <a:rPr lang="en-US" altLang="en-US" dirty="0"/>
              <a:t> </a:t>
            </a:r>
            <a:r>
              <a:rPr lang="en-US" altLang="en-US" dirty="0" err="1"/>
              <a:t>lại</a:t>
            </a:r>
            <a:r>
              <a:rPr lang="en-US" altLang="en-US" dirty="0"/>
              <a:t> </a:t>
            </a:r>
            <a:r>
              <a:rPr lang="en-US" altLang="en-US" dirty="0" err="1"/>
              <a:t>những</a:t>
            </a:r>
            <a:r>
              <a:rPr lang="en-US" altLang="en-US" dirty="0"/>
              <a:t> </a:t>
            </a:r>
            <a:r>
              <a:rPr lang="en-US" altLang="en-US" dirty="0" err="1"/>
              <a:t>mẩu</a:t>
            </a:r>
            <a:r>
              <a:rPr lang="en-US" altLang="en-US" dirty="0"/>
              <a:t> </a:t>
            </a:r>
            <a:r>
              <a:rPr lang="en-US" altLang="en-US" dirty="0" err="1"/>
              <a:t>nhỏ</a:t>
            </a:r>
            <a:r>
              <a:rPr lang="en-US" altLang="en-US" dirty="0"/>
              <a:t> </a:t>
            </a:r>
            <a:r>
              <a:rPr lang="en-US" altLang="en-US" dirty="0" err="1"/>
              <a:t>các</a:t>
            </a:r>
            <a:r>
              <a:rPr lang="en-US" altLang="en-US" dirty="0"/>
              <a:t> </a:t>
            </a:r>
            <a:r>
              <a:rPr lang="en-US" altLang="en-US" dirty="0" err="1"/>
              <a:t>lệnh</a:t>
            </a:r>
            <a:r>
              <a:rPr lang="en-US" altLang="en-US" dirty="0"/>
              <a:t> = assembler </a:t>
            </a:r>
            <a:r>
              <a:rPr lang="en-US" altLang="en-US" dirty="0" err="1"/>
              <a:t>để</a:t>
            </a:r>
            <a:r>
              <a:rPr lang="en-US" altLang="en-US" dirty="0"/>
              <a:t> </a:t>
            </a:r>
            <a:r>
              <a:rPr lang="en-US" altLang="en-US" dirty="0" err="1"/>
              <a:t>tăng</a:t>
            </a:r>
            <a:r>
              <a:rPr lang="en-US" altLang="en-US" dirty="0"/>
              <a:t> </a:t>
            </a:r>
            <a:r>
              <a:rPr lang="en-US" altLang="en-US" dirty="0" err="1"/>
              <a:t>tốc</a:t>
            </a:r>
            <a:r>
              <a:rPr lang="en-US" altLang="en-US" dirty="0"/>
              <a:t> </a:t>
            </a:r>
            <a:r>
              <a:rPr lang="en-US" altLang="en-US" dirty="0" err="1"/>
              <a:t>độ</a:t>
            </a:r>
            <a:r>
              <a:rPr lang="en-US" altLang="en-US" dirty="0"/>
              <a:t> </a:t>
            </a:r>
            <a:r>
              <a:rPr lang="en-US" altLang="en-US" dirty="0" err="1"/>
              <a:t>thực</a:t>
            </a:r>
            <a:r>
              <a:rPr lang="en-US" altLang="en-US" dirty="0"/>
              <a:t> </a:t>
            </a:r>
            <a:r>
              <a:rPr lang="en-US" altLang="en-US" dirty="0" err="1"/>
              <a:t>hiện</a:t>
            </a:r>
            <a:endParaRPr lang="fr-FR" altLang="en-US" dirty="0"/>
          </a:p>
          <a:p>
            <a:endParaRPr lang="en-US" dirty="0"/>
          </a:p>
        </p:txBody>
      </p:sp>
      <p:sp>
        <p:nvSpPr>
          <p:cNvPr id="10" name="Slide Number Placeholder 9">
            <a:extLst>
              <a:ext uri="{FF2B5EF4-FFF2-40B4-BE49-F238E27FC236}">
                <a16:creationId xmlns:a16="http://schemas.microsoft.com/office/drawing/2014/main" xmlns="" id="{5E44B7DB-BD28-4FA1-A99F-66178E792E52}"/>
              </a:ext>
            </a:extLst>
          </p:cNvPr>
          <p:cNvSpPr>
            <a:spLocks noGrp="1"/>
          </p:cNvSpPr>
          <p:nvPr>
            <p:ph type="sldNum" sz="quarter" idx="12"/>
          </p:nvPr>
        </p:nvSpPr>
        <p:spPr/>
        <p:txBody>
          <a:bodyPr/>
          <a:lstStyle/>
          <a:p>
            <a:r>
              <a:rPr lang="en-US" altLang="zh-CN"/>
              <a:t>67</a:t>
            </a:r>
            <a:endParaRPr lang="zh-CN" altLang="en-US"/>
          </a:p>
        </p:txBody>
      </p:sp>
    </p:spTree>
    <p:extLst>
      <p:ext uri="{BB962C8B-B14F-4D97-AF65-F5344CB8AC3E}">
        <p14:creationId xmlns:p14="http://schemas.microsoft.com/office/powerpoint/2010/main" xmlns="" val="354619904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0AC81D-1F7E-4D32-8792-5E33973DDD77}"/>
              </a:ext>
            </a:extLst>
          </p:cNvPr>
          <p:cNvSpPr>
            <a:spLocks noGrp="1"/>
          </p:cNvSpPr>
          <p:nvPr>
            <p:ph type="title"/>
          </p:nvPr>
        </p:nvSpPr>
        <p:spPr>
          <a:xfrm>
            <a:off x="628650" y="146842"/>
            <a:ext cx="7886700" cy="795267"/>
          </a:xfrm>
        </p:spPr>
        <p:txBody>
          <a:bodyPr>
            <a:normAutofit fontScale="90000"/>
          </a:bodyPr>
          <a:lstStyle/>
          <a:p>
            <a:r>
              <a:rPr lang="en-US" dirty="0" err="1"/>
              <a:t>Giúp</a:t>
            </a:r>
            <a:r>
              <a:rPr lang="en-US" dirty="0"/>
              <a:t> </a:t>
            </a:r>
            <a:r>
              <a:rPr lang="en-US" dirty="0" err="1"/>
              <a:t>trình</a:t>
            </a:r>
            <a:r>
              <a:rPr lang="en-US" dirty="0"/>
              <a:t> </a:t>
            </a:r>
            <a:r>
              <a:rPr lang="en-US" dirty="0" err="1"/>
              <a:t>dịch</a:t>
            </a:r>
            <a:r>
              <a:rPr lang="en-US" dirty="0"/>
              <a:t> </a:t>
            </a:r>
            <a:r>
              <a:rPr lang="en-US" dirty="0" err="1"/>
              <a:t>làm</a:t>
            </a:r>
            <a:r>
              <a:rPr lang="en-US" dirty="0"/>
              <a:t> </a:t>
            </a:r>
            <a:r>
              <a:rPr lang="en-US" dirty="0" err="1"/>
              <a:t>tốt</a:t>
            </a:r>
            <a:r>
              <a:rPr lang="en-US" dirty="0"/>
              <a:t> </a:t>
            </a:r>
            <a:r>
              <a:rPr lang="en-US" dirty="0" err="1"/>
              <a:t>công</a:t>
            </a:r>
            <a:r>
              <a:rPr lang="en-US" dirty="0"/>
              <a:t> </a:t>
            </a:r>
            <a:r>
              <a:rPr lang="en-US" dirty="0" err="1"/>
              <a:t>việc</a:t>
            </a:r>
            <a:r>
              <a:rPr lang="en-US" dirty="0"/>
              <a:t> </a:t>
            </a:r>
            <a:r>
              <a:rPr lang="en-US" dirty="0" err="1"/>
              <a:t>của</a:t>
            </a:r>
            <a:r>
              <a:rPr lang="en-US" dirty="0"/>
              <a:t> </a:t>
            </a:r>
            <a:r>
              <a:rPr lang="en-US" dirty="0" err="1"/>
              <a:t>nó</a:t>
            </a:r>
            <a:endParaRPr lang="en-US" dirty="0"/>
          </a:p>
        </p:txBody>
      </p:sp>
      <p:sp>
        <p:nvSpPr>
          <p:cNvPr id="3" name="Text Placeholder 2">
            <a:extLst>
              <a:ext uri="{FF2B5EF4-FFF2-40B4-BE49-F238E27FC236}">
                <a16:creationId xmlns:a16="http://schemas.microsoft.com/office/drawing/2014/main" xmlns="" id="{39E32196-BD8C-4791-ABAD-F1C8EC4E9449}"/>
              </a:ext>
            </a:extLst>
          </p:cNvPr>
          <p:cNvSpPr>
            <a:spLocks noGrp="1"/>
          </p:cNvSpPr>
          <p:nvPr>
            <p:ph idx="1"/>
          </p:nvPr>
        </p:nvSpPr>
        <p:spPr>
          <a:xfrm>
            <a:off x="628650" y="1094509"/>
            <a:ext cx="7886700" cy="4982442"/>
          </a:xfrm>
        </p:spPr>
        <p:txBody>
          <a:bodyPr>
            <a:normAutofit fontScale="85000" lnSpcReduction="10000"/>
          </a:bodyPr>
          <a:lstStyle/>
          <a:p>
            <a:r>
              <a:rPr lang="en-US" dirty="0" err="1"/>
              <a:t>Trình</a:t>
            </a:r>
            <a:r>
              <a:rPr lang="en-US" dirty="0"/>
              <a:t> </a:t>
            </a:r>
            <a:r>
              <a:rPr lang="en-US" dirty="0" err="1"/>
              <a:t>dịch</a:t>
            </a:r>
            <a:r>
              <a:rPr lang="en-US" dirty="0"/>
              <a:t> </a:t>
            </a:r>
            <a:r>
              <a:rPr lang="en-US" dirty="0" err="1"/>
              <a:t>có</a:t>
            </a:r>
            <a:r>
              <a:rPr lang="en-US" dirty="0"/>
              <a:t> </a:t>
            </a:r>
            <a:r>
              <a:rPr lang="en-US" dirty="0" err="1"/>
              <a:t>thể</a:t>
            </a:r>
            <a:r>
              <a:rPr lang="en-US" dirty="0"/>
              <a:t> </a:t>
            </a:r>
            <a:r>
              <a:rPr lang="en-US" dirty="0" err="1"/>
              <a:t>thực</a:t>
            </a:r>
            <a:r>
              <a:rPr lang="en-US" dirty="0"/>
              <a:t> </a:t>
            </a:r>
            <a:r>
              <a:rPr lang="en-US" dirty="0" err="1"/>
              <a:t>hiện</a:t>
            </a:r>
            <a:r>
              <a:rPr lang="en-US" dirty="0"/>
              <a:t> 1 </a:t>
            </a:r>
            <a:r>
              <a:rPr lang="en-US" dirty="0" err="1"/>
              <a:t>số</a:t>
            </a:r>
            <a:r>
              <a:rPr lang="en-US" dirty="0"/>
              <a:t> </a:t>
            </a:r>
            <a:r>
              <a:rPr lang="en-US" dirty="0" err="1"/>
              <a:t>thao</a:t>
            </a:r>
            <a:r>
              <a:rPr lang="en-US" dirty="0"/>
              <a:t> </a:t>
            </a:r>
            <a:r>
              <a:rPr lang="en-US" dirty="0" err="1"/>
              <a:t>tác</a:t>
            </a:r>
            <a:r>
              <a:rPr lang="en-US" dirty="0"/>
              <a:t> </a:t>
            </a:r>
            <a:r>
              <a:rPr lang="en-US" dirty="0" err="1"/>
              <a:t>tối</a:t>
            </a:r>
            <a:r>
              <a:rPr lang="en-US" dirty="0"/>
              <a:t> </a:t>
            </a:r>
            <a:r>
              <a:rPr lang="en-US" dirty="0" err="1"/>
              <a:t>ưu</a:t>
            </a:r>
            <a:r>
              <a:rPr lang="en-US" dirty="0"/>
              <a:t> </a:t>
            </a:r>
            <a:r>
              <a:rPr lang="en-US" dirty="0" err="1"/>
              <a:t>hóa</a:t>
            </a:r>
            <a:r>
              <a:rPr lang="en-US" dirty="0"/>
              <a:t> </a:t>
            </a:r>
            <a:r>
              <a:rPr lang="en-US" dirty="0" err="1"/>
              <a:t>tự</a:t>
            </a:r>
            <a:r>
              <a:rPr lang="en-US" dirty="0"/>
              <a:t> </a:t>
            </a:r>
            <a:r>
              <a:rPr lang="en-US" dirty="0" err="1"/>
              <a:t>động</a:t>
            </a:r>
            <a:endParaRPr lang="en-US" dirty="0"/>
          </a:p>
          <a:p>
            <a:pPr lvl="1"/>
            <a:r>
              <a:rPr lang="en-US" dirty="0" err="1"/>
              <a:t>Cấp</a:t>
            </a:r>
            <a:r>
              <a:rPr lang="en-US" dirty="0"/>
              <a:t> </a:t>
            </a:r>
            <a:r>
              <a:rPr lang="en-US" dirty="0" err="1"/>
              <a:t>phát</a:t>
            </a:r>
            <a:r>
              <a:rPr lang="en-US" dirty="0"/>
              <a:t> thanh </a:t>
            </a:r>
            <a:r>
              <a:rPr lang="en-US" dirty="0" err="1"/>
              <a:t>ghi</a:t>
            </a:r>
            <a:endParaRPr lang="en-US" dirty="0"/>
          </a:p>
          <a:p>
            <a:pPr lvl="1"/>
            <a:r>
              <a:rPr lang="en-US" dirty="0" err="1"/>
              <a:t>Lựa</a:t>
            </a:r>
            <a:r>
              <a:rPr lang="en-US" dirty="0"/>
              <a:t> </a:t>
            </a:r>
            <a:r>
              <a:rPr lang="en-US" dirty="0" err="1"/>
              <a:t>chọn</a:t>
            </a:r>
            <a:r>
              <a:rPr lang="en-US" dirty="0"/>
              <a:t> </a:t>
            </a:r>
            <a:r>
              <a:rPr lang="en-US" dirty="0" err="1"/>
              <a:t>lệnh</a:t>
            </a:r>
            <a:r>
              <a:rPr lang="en-US" dirty="0"/>
              <a:t> </a:t>
            </a:r>
            <a:r>
              <a:rPr lang="en-US" dirty="0" err="1"/>
              <a:t>để</a:t>
            </a:r>
            <a:r>
              <a:rPr lang="en-US" dirty="0"/>
              <a:t> </a:t>
            </a:r>
            <a:r>
              <a:rPr lang="en-US" dirty="0" err="1"/>
              <a:t>thực</a:t>
            </a:r>
            <a:r>
              <a:rPr lang="en-US" dirty="0"/>
              <a:t> </a:t>
            </a:r>
            <a:r>
              <a:rPr lang="en-US" dirty="0" err="1"/>
              <a:t>hiện</a:t>
            </a:r>
            <a:r>
              <a:rPr lang="en-US" dirty="0"/>
              <a:t> </a:t>
            </a:r>
            <a:r>
              <a:rPr lang="en-US" dirty="0" err="1"/>
              <a:t>và</a:t>
            </a:r>
            <a:r>
              <a:rPr lang="en-US" dirty="0"/>
              <a:t> </a:t>
            </a:r>
            <a:r>
              <a:rPr lang="en-US" dirty="0" err="1"/>
              <a:t>thứ</a:t>
            </a:r>
            <a:r>
              <a:rPr lang="en-US" dirty="0"/>
              <a:t> </a:t>
            </a:r>
            <a:r>
              <a:rPr lang="en-US" dirty="0" err="1"/>
              <a:t>tự</a:t>
            </a:r>
            <a:r>
              <a:rPr lang="en-US" dirty="0"/>
              <a:t> </a:t>
            </a:r>
            <a:r>
              <a:rPr lang="en-US" dirty="0" err="1"/>
              <a:t>thực</a:t>
            </a:r>
            <a:r>
              <a:rPr lang="en-US" dirty="0"/>
              <a:t> </a:t>
            </a:r>
            <a:r>
              <a:rPr lang="en-US" dirty="0" err="1"/>
              <a:t>hiện</a:t>
            </a:r>
            <a:r>
              <a:rPr lang="en-US" dirty="0"/>
              <a:t> </a:t>
            </a:r>
            <a:r>
              <a:rPr lang="en-US" dirty="0" err="1"/>
              <a:t>lệnh</a:t>
            </a:r>
            <a:endParaRPr lang="en-US" dirty="0"/>
          </a:p>
          <a:p>
            <a:pPr lvl="1"/>
            <a:r>
              <a:rPr lang="en-US" dirty="0" err="1"/>
              <a:t>Loại</a:t>
            </a:r>
            <a:r>
              <a:rPr lang="en-US" dirty="0"/>
              <a:t> </a:t>
            </a:r>
            <a:r>
              <a:rPr lang="en-US" dirty="0" err="1"/>
              <a:t>bỏ</a:t>
            </a:r>
            <a:r>
              <a:rPr lang="en-US" dirty="0"/>
              <a:t> 1 </a:t>
            </a:r>
            <a:r>
              <a:rPr lang="en-US" dirty="0" err="1"/>
              <a:t>số</a:t>
            </a:r>
            <a:r>
              <a:rPr lang="en-US" dirty="0"/>
              <a:t> </a:t>
            </a:r>
            <a:r>
              <a:rPr lang="en-US" dirty="0" err="1"/>
              <a:t>dòng</a:t>
            </a:r>
            <a:r>
              <a:rPr lang="en-US" dirty="0"/>
              <a:t> </a:t>
            </a:r>
            <a:r>
              <a:rPr lang="en-US" dirty="0" err="1"/>
              <a:t>lệnh</a:t>
            </a:r>
            <a:r>
              <a:rPr lang="en-US" dirty="0"/>
              <a:t> </a:t>
            </a:r>
            <a:r>
              <a:rPr lang="en-US" dirty="0" err="1"/>
              <a:t>kém</a:t>
            </a:r>
            <a:r>
              <a:rPr lang="en-US" dirty="0"/>
              <a:t> </a:t>
            </a:r>
            <a:r>
              <a:rPr lang="en-US" dirty="0" err="1"/>
              <a:t>hiệu</a:t>
            </a:r>
            <a:r>
              <a:rPr lang="en-US" dirty="0"/>
              <a:t> </a:t>
            </a:r>
            <a:r>
              <a:rPr lang="en-US" dirty="0" err="1"/>
              <a:t>quả</a:t>
            </a:r>
            <a:endParaRPr lang="en-US" dirty="0"/>
          </a:p>
          <a:p>
            <a:r>
              <a:rPr lang="en-US" dirty="0" err="1"/>
              <a:t>Nhưng</a:t>
            </a:r>
            <a:r>
              <a:rPr lang="en-US" dirty="0"/>
              <a:t> </a:t>
            </a:r>
            <a:r>
              <a:rPr lang="en-US" dirty="0" err="1"/>
              <a:t>trình</a:t>
            </a:r>
            <a:r>
              <a:rPr lang="en-US" dirty="0"/>
              <a:t> </a:t>
            </a:r>
            <a:r>
              <a:rPr lang="en-US" dirty="0" err="1"/>
              <a:t>dịch</a:t>
            </a:r>
            <a:r>
              <a:rPr lang="en-US" dirty="0"/>
              <a:t> </a:t>
            </a:r>
            <a:r>
              <a:rPr lang="en-US" dirty="0" err="1"/>
              <a:t>không</a:t>
            </a:r>
            <a:r>
              <a:rPr lang="en-US" dirty="0"/>
              <a:t> </a:t>
            </a:r>
            <a:r>
              <a:rPr lang="en-US" dirty="0" err="1"/>
              <a:t>thể</a:t>
            </a:r>
            <a:r>
              <a:rPr lang="en-US" dirty="0"/>
              <a:t> </a:t>
            </a:r>
            <a:r>
              <a:rPr lang="en-US" dirty="0" err="1"/>
              <a:t>tự</a:t>
            </a:r>
            <a:r>
              <a:rPr lang="en-US" dirty="0"/>
              <a:t> </a:t>
            </a:r>
            <a:r>
              <a:rPr lang="en-US" dirty="0" err="1"/>
              <a:t>xác</a:t>
            </a:r>
            <a:r>
              <a:rPr lang="en-US" dirty="0"/>
              <a:t> </a:t>
            </a:r>
            <a:r>
              <a:rPr lang="en-US" dirty="0" err="1"/>
              <a:t>định</a:t>
            </a:r>
            <a:r>
              <a:rPr lang="en-US" dirty="0"/>
              <a:t> </a:t>
            </a:r>
          </a:p>
          <a:p>
            <a:pPr lvl="1"/>
            <a:r>
              <a:rPr lang="en-US" dirty="0" err="1"/>
              <a:t>Các</a:t>
            </a:r>
            <a:r>
              <a:rPr lang="en-US" dirty="0"/>
              <a:t> </a:t>
            </a:r>
            <a:r>
              <a:rPr lang="en-US" dirty="0" err="1"/>
              <a:t>hiệu</a:t>
            </a:r>
            <a:r>
              <a:rPr lang="en-US" dirty="0"/>
              <a:t> </a:t>
            </a:r>
            <a:r>
              <a:rPr lang="en-US" dirty="0" err="1"/>
              <a:t>ứng</a:t>
            </a:r>
            <a:r>
              <a:rPr lang="en-US" dirty="0"/>
              <a:t> </a:t>
            </a:r>
            <a:r>
              <a:rPr lang="en-US" dirty="0" err="1"/>
              <a:t>phụ</a:t>
            </a:r>
            <a:r>
              <a:rPr lang="en-US" dirty="0"/>
              <a:t> (side effect) </a:t>
            </a:r>
            <a:r>
              <a:rPr lang="en-US" dirty="0" err="1"/>
              <a:t>của</a:t>
            </a:r>
            <a:r>
              <a:rPr lang="en-US" dirty="0"/>
              <a:t> </a:t>
            </a:r>
            <a:r>
              <a:rPr lang="en-US" dirty="0" err="1"/>
              <a:t>hàm</a:t>
            </a:r>
            <a:r>
              <a:rPr lang="en-US" dirty="0"/>
              <a:t> hay </a:t>
            </a:r>
            <a:r>
              <a:rPr lang="en-US" dirty="0" err="1"/>
              <a:t>biểu</a:t>
            </a:r>
            <a:r>
              <a:rPr lang="en-US" dirty="0"/>
              <a:t> </a:t>
            </a:r>
            <a:r>
              <a:rPr lang="en-US" dirty="0" err="1"/>
              <a:t>thức</a:t>
            </a:r>
            <a:r>
              <a:rPr lang="en-US" dirty="0"/>
              <a:t>: </a:t>
            </a:r>
            <a:r>
              <a:rPr lang="en-US" dirty="0" err="1"/>
              <a:t>ngoài</a:t>
            </a:r>
            <a:r>
              <a:rPr lang="en-US" dirty="0"/>
              <a:t> </a:t>
            </a:r>
            <a:r>
              <a:rPr lang="en-US" dirty="0" err="1"/>
              <a:t>việc</a:t>
            </a:r>
            <a:r>
              <a:rPr lang="en-US" dirty="0"/>
              <a:t> </a:t>
            </a:r>
            <a:r>
              <a:rPr lang="en-US" dirty="0" err="1"/>
              <a:t>trả</a:t>
            </a:r>
            <a:r>
              <a:rPr lang="en-US" dirty="0"/>
              <a:t> ra </a:t>
            </a:r>
            <a:r>
              <a:rPr lang="en-US" dirty="0" err="1"/>
              <a:t>kết</a:t>
            </a:r>
            <a:r>
              <a:rPr lang="en-US" dirty="0"/>
              <a:t> </a:t>
            </a:r>
            <a:r>
              <a:rPr lang="en-US" dirty="0" err="1"/>
              <a:t>quả</a:t>
            </a:r>
            <a:r>
              <a:rPr lang="en-US" dirty="0"/>
              <a:t>, </a:t>
            </a:r>
            <a:r>
              <a:rPr lang="en-US" dirty="0" err="1"/>
              <a:t>việc</a:t>
            </a:r>
            <a:r>
              <a:rPr lang="en-US" dirty="0"/>
              <a:t> </a:t>
            </a:r>
            <a:r>
              <a:rPr lang="en-US" dirty="0" err="1"/>
              <a:t>tính</a:t>
            </a:r>
            <a:r>
              <a:rPr lang="en-US" dirty="0"/>
              <a:t> </a:t>
            </a:r>
            <a:r>
              <a:rPr lang="en-US" dirty="0" err="1"/>
              <a:t>toán</a:t>
            </a:r>
            <a:r>
              <a:rPr lang="en-US" dirty="0"/>
              <a:t> </a:t>
            </a:r>
            <a:r>
              <a:rPr lang="en-US" dirty="0" err="1"/>
              <a:t>có</a:t>
            </a:r>
            <a:r>
              <a:rPr lang="en-US" dirty="0"/>
              <a:t> </a:t>
            </a:r>
            <a:r>
              <a:rPr lang="en-US" dirty="0" err="1"/>
              <a:t>làm</a:t>
            </a:r>
            <a:r>
              <a:rPr lang="en-US" dirty="0"/>
              <a:t> </a:t>
            </a:r>
            <a:r>
              <a:rPr lang="en-US" dirty="0" err="1"/>
              <a:t>thay</a:t>
            </a:r>
            <a:r>
              <a:rPr lang="en-US" dirty="0"/>
              <a:t> </a:t>
            </a:r>
            <a:r>
              <a:rPr lang="en-US" dirty="0" err="1"/>
              <a:t>đổi</a:t>
            </a:r>
            <a:r>
              <a:rPr lang="en-US" dirty="0"/>
              <a:t> </a:t>
            </a:r>
            <a:r>
              <a:rPr lang="en-US" dirty="0" err="1"/>
              <a:t>trạng</a:t>
            </a:r>
            <a:r>
              <a:rPr lang="en-US" dirty="0"/>
              <a:t> </a:t>
            </a:r>
            <a:r>
              <a:rPr lang="en-US" dirty="0" err="1"/>
              <a:t>thái</a:t>
            </a:r>
            <a:r>
              <a:rPr lang="en-US" dirty="0"/>
              <a:t> hay </a:t>
            </a:r>
            <a:r>
              <a:rPr lang="en-US" dirty="0" err="1"/>
              <a:t>có</a:t>
            </a:r>
            <a:r>
              <a:rPr lang="en-US" dirty="0"/>
              <a:t> </a:t>
            </a:r>
            <a:r>
              <a:rPr lang="en-US" dirty="0" err="1"/>
              <a:t>tương</a:t>
            </a:r>
            <a:r>
              <a:rPr lang="en-US" dirty="0"/>
              <a:t> </a:t>
            </a:r>
            <a:r>
              <a:rPr lang="en-US" dirty="0" err="1"/>
              <a:t>tác</a:t>
            </a:r>
            <a:r>
              <a:rPr lang="en-US" dirty="0"/>
              <a:t> </a:t>
            </a:r>
            <a:r>
              <a:rPr lang="en-US" dirty="0" err="1"/>
              <a:t>với</a:t>
            </a:r>
            <a:r>
              <a:rPr lang="en-US" dirty="0"/>
              <a:t> </a:t>
            </a:r>
            <a:r>
              <a:rPr lang="en-US" dirty="0" err="1"/>
              <a:t>các</a:t>
            </a:r>
            <a:r>
              <a:rPr lang="en-US" dirty="0"/>
              <a:t> </a:t>
            </a:r>
            <a:r>
              <a:rPr lang="en-US" dirty="0" err="1"/>
              <a:t>hàm</a:t>
            </a:r>
            <a:r>
              <a:rPr lang="en-US" dirty="0"/>
              <a:t>/</a:t>
            </a:r>
            <a:r>
              <a:rPr lang="en-US" dirty="0" err="1"/>
              <a:t>biểu</a:t>
            </a:r>
            <a:r>
              <a:rPr lang="en-US" dirty="0"/>
              <a:t> </a:t>
            </a:r>
            <a:r>
              <a:rPr lang="en-US" dirty="0" err="1"/>
              <a:t>thức</a:t>
            </a:r>
            <a:r>
              <a:rPr lang="en-US" dirty="0"/>
              <a:t> </a:t>
            </a:r>
            <a:r>
              <a:rPr lang="en-US" dirty="0" err="1"/>
              <a:t>khác</a:t>
            </a:r>
            <a:r>
              <a:rPr lang="en-US" dirty="0"/>
              <a:t> hay </a:t>
            </a:r>
            <a:r>
              <a:rPr lang="en-US" dirty="0" err="1"/>
              <a:t>không</a:t>
            </a:r>
            <a:endParaRPr lang="en-US" dirty="0"/>
          </a:p>
          <a:p>
            <a:pPr lvl="1"/>
            <a:r>
              <a:rPr lang="en-US" dirty="0" err="1"/>
              <a:t>Hiện</a:t>
            </a:r>
            <a:r>
              <a:rPr lang="en-US" dirty="0"/>
              <a:t> </a:t>
            </a:r>
            <a:r>
              <a:rPr lang="en-US" dirty="0" err="1"/>
              <a:t>tượng</a:t>
            </a:r>
            <a:r>
              <a:rPr lang="en-US" dirty="0"/>
              <a:t> </a:t>
            </a:r>
            <a:r>
              <a:rPr lang="en-US" dirty="0" err="1"/>
              <a:t>nhiều</a:t>
            </a:r>
            <a:r>
              <a:rPr lang="en-US" dirty="0"/>
              <a:t> con </a:t>
            </a:r>
            <a:r>
              <a:rPr lang="en-US" dirty="0" err="1"/>
              <a:t>trỏ</a:t>
            </a:r>
            <a:r>
              <a:rPr lang="en-US" dirty="0"/>
              <a:t> </a:t>
            </a:r>
            <a:r>
              <a:rPr lang="en-US" dirty="0" err="1"/>
              <a:t>trỏ</a:t>
            </a:r>
            <a:r>
              <a:rPr lang="en-US" dirty="0"/>
              <a:t> </a:t>
            </a:r>
            <a:r>
              <a:rPr lang="en-US" dirty="0" err="1"/>
              <a:t>đến</a:t>
            </a:r>
            <a:r>
              <a:rPr lang="en-US" dirty="0"/>
              <a:t> </a:t>
            </a:r>
            <a:r>
              <a:rPr lang="en-US" dirty="0" err="1"/>
              <a:t>cùng</a:t>
            </a:r>
            <a:r>
              <a:rPr lang="en-US" dirty="0"/>
              <a:t> 1 </a:t>
            </a:r>
            <a:r>
              <a:rPr lang="en-US" dirty="0" err="1"/>
              <a:t>vùng</a:t>
            </a:r>
            <a:r>
              <a:rPr lang="en-US" dirty="0"/>
              <a:t> </a:t>
            </a:r>
            <a:r>
              <a:rPr lang="en-US" dirty="0" err="1"/>
              <a:t>nhớ</a:t>
            </a:r>
            <a:r>
              <a:rPr lang="en-US" dirty="0"/>
              <a:t> (memory aliasing)</a:t>
            </a:r>
          </a:p>
          <a:p>
            <a:r>
              <a:rPr lang="en-US" dirty="0" err="1"/>
              <a:t>Tinh</a:t>
            </a:r>
            <a:r>
              <a:rPr lang="en-US" dirty="0"/>
              <a:t> </a:t>
            </a:r>
            <a:r>
              <a:rPr lang="en-US" dirty="0" err="1"/>
              <a:t>chỉnh</a:t>
            </a:r>
            <a:r>
              <a:rPr lang="en-US" dirty="0"/>
              <a:t> </a:t>
            </a:r>
            <a:r>
              <a:rPr lang="en-US" dirty="0" err="1"/>
              <a:t>mã</a:t>
            </a:r>
            <a:r>
              <a:rPr lang="en-US" dirty="0"/>
              <a:t> </a:t>
            </a:r>
            <a:r>
              <a:rPr lang="en-US" dirty="0" err="1"/>
              <a:t>nguồn</a:t>
            </a:r>
            <a:r>
              <a:rPr lang="en-US" dirty="0"/>
              <a:t> </a:t>
            </a:r>
            <a:r>
              <a:rPr lang="en-US" dirty="0" err="1"/>
              <a:t>có</a:t>
            </a:r>
            <a:r>
              <a:rPr lang="en-US" dirty="0"/>
              <a:t> </a:t>
            </a:r>
            <a:r>
              <a:rPr lang="en-US" dirty="0" err="1"/>
              <a:t>thể</a:t>
            </a:r>
            <a:r>
              <a:rPr lang="en-US" dirty="0"/>
              <a:t> </a:t>
            </a:r>
            <a:r>
              <a:rPr lang="en-US" dirty="0" err="1"/>
              <a:t>giúp</a:t>
            </a:r>
            <a:r>
              <a:rPr lang="en-US" dirty="0"/>
              <a:t> </a:t>
            </a:r>
            <a:r>
              <a:rPr lang="en-US" dirty="0" err="1"/>
              <a:t>nâng</a:t>
            </a:r>
            <a:r>
              <a:rPr lang="en-US" dirty="0"/>
              <a:t> </a:t>
            </a:r>
            <a:r>
              <a:rPr lang="en-US" dirty="0" err="1"/>
              <a:t>cao</a:t>
            </a:r>
            <a:r>
              <a:rPr lang="en-US" dirty="0"/>
              <a:t> </a:t>
            </a:r>
            <a:r>
              <a:rPr lang="en-US" dirty="0" err="1"/>
              <a:t>hiệu</a:t>
            </a:r>
            <a:r>
              <a:rPr lang="en-US" dirty="0"/>
              <a:t> </a:t>
            </a:r>
            <a:r>
              <a:rPr lang="en-US" dirty="0" err="1"/>
              <a:t>năng</a:t>
            </a:r>
            <a:endParaRPr lang="en-US" dirty="0"/>
          </a:p>
          <a:p>
            <a:pPr lvl="1"/>
            <a:r>
              <a:rPr lang="en-US" dirty="0" err="1"/>
              <a:t>Chạy</a:t>
            </a:r>
            <a:r>
              <a:rPr lang="en-US" dirty="0"/>
              <a:t> </a:t>
            </a:r>
            <a:r>
              <a:rPr lang="en-US" dirty="0" err="1"/>
              <a:t>thử</a:t>
            </a:r>
            <a:r>
              <a:rPr lang="en-US" dirty="0"/>
              <a:t> </a:t>
            </a:r>
            <a:r>
              <a:rPr lang="en-US" dirty="0" err="1"/>
              <a:t>từng</a:t>
            </a:r>
            <a:r>
              <a:rPr lang="en-US" dirty="0"/>
              <a:t> </a:t>
            </a:r>
            <a:r>
              <a:rPr lang="en-US" dirty="0" err="1"/>
              <a:t>đoạn</a:t>
            </a:r>
            <a:r>
              <a:rPr lang="en-US" dirty="0"/>
              <a:t> </a:t>
            </a:r>
            <a:r>
              <a:rPr lang="en-US" dirty="0" err="1"/>
              <a:t>chương</a:t>
            </a:r>
            <a:r>
              <a:rPr lang="en-US" dirty="0"/>
              <a:t> </a:t>
            </a:r>
            <a:r>
              <a:rPr lang="en-US" dirty="0" err="1"/>
              <a:t>trình</a:t>
            </a:r>
            <a:r>
              <a:rPr lang="en-US" dirty="0"/>
              <a:t> </a:t>
            </a:r>
            <a:r>
              <a:rPr lang="en-US" dirty="0" err="1"/>
              <a:t>để</a:t>
            </a:r>
            <a:r>
              <a:rPr lang="en-US" dirty="0"/>
              <a:t> </a:t>
            </a:r>
            <a:r>
              <a:rPr lang="en-US" dirty="0" err="1"/>
              <a:t>xác</a:t>
            </a:r>
            <a:r>
              <a:rPr lang="en-US" dirty="0"/>
              <a:t> </a:t>
            </a:r>
            <a:r>
              <a:rPr lang="en-US" dirty="0" err="1"/>
              <a:t>định</a:t>
            </a:r>
            <a:r>
              <a:rPr lang="en-US" dirty="0"/>
              <a:t> “hot spots”</a:t>
            </a:r>
          </a:p>
          <a:p>
            <a:pPr lvl="1"/>
            <a:r>
              <a:rPr lang="en-US" dirty="0" err="1"/>
              <a:t>Đọc</a:t>
            </a:r>
            <a:r>
              <a:rPr lang="en-US" dirty="0"/>
              <a:t> </a:t>
            </a:r>
            <a:r>
              <a:rPr lang="en-US" dirty="0" err="1"/>
              <a:t>lại</a:t>
            </a:r>
            <a:r>
              <a:rPr lang="en-US" dirty="0"/>
              <a:t> </a:t>
            </a:r>
            <a:r>
              <a:rPr lang="en-US" dirty="0" err="1"/>
              <a:t>phần</a:t>
            </a:r>
            <a:r>
              <a:rPr lang="en-US" dirty="0"/>
              <a:t> </a:t>
            </a:r>
            <a:r>
              <a:rPr lang="en-US" dirty="0" err="1"/>
              <a:t>mã</a:t>
            </a:r>
            <a:r>
              <a:rPr lang="en-US" dirty="0"/>
              <a:t> </a:t>
            </a:r>
            <a:r>
              <a:rPr lang="en-US" dirty="0" err="1"/>
              <a:t>viết</a:t>
            </a:r>
            <a:r>
              <a:rPr lang="en-US" dirty="0"/>
              <a:t> </a:t>
            </a:r>
            <a:r>
              <a:rPr lang="en-US" dirty="0" err="1"/>
              <a:t>bằng</a:t>
            </a:r>
            <a:r>
              <a:rPr lang="en-US" dirty="0"/>
              <a:t> assembly do </a:t>
            </a:r>
            <a:r>
              <a:rPr lang="en-US" dirty="0" err="1"/>
              <a:t>trình</a:t>
            </a:r>
            <a:r>
              <a:rPr lang="en-US" dirty="0"/>
              <a:t> </a:t>
            </a:r>
            <a:r>
              <a:rPr lang="en-US" dirty="0" err="1"/>
              <a:t>dịch</a:t>
            </a:r>
            <a:r>
              <a:rPr lang="en-US" dirty="0"/>
              <a:t> </a:t>
            </a:r>
            <a:r>
              <a:rPr lang="en-US" dirty="0" err="1"/>
              <a:t>sản</a:t>
            </a:r>
            <a:r>
              <a:rPr lang="en-US" dirty="0"/>
              <a:t> </a:t>
            </a:r>
            <a:r>
              <a:rPr lang="en-US" dirty="0" err="1"/>
              <a:t>sinh</a:t>
            </a:r>
            <a:r>
              <a:rPr lang="en-US" dirty="0"/>
              <a:t> ra</a:t>
            </a:r>
          </a:p>
          <a:p>
            <a:pPr lvl="1"/>
            <a:r>
              <a:rPr lang="en-US" dirty="0" err="1"/>
              <a:t>Xem</a:t>
            </a:r>
            <a:r>
              <a:rPr lang="en-US" dirty="0"/>
              <a:t> </a:t>
            </a:r>
            <a:r>
              <a:rPr lang="en-US" dirty="0" err="1"/>
              <a:t>lại</a:t>
            </a:r>
            <a:r>
              <a:rPr lang="en-US" dirty="0"/>
              <a:t> </a:t>
            </a:r>
            <a:r>
              <a:rPr lang="en-US" dirty="0" err="1"/>
              <a:t>mã</a:t>
            </a:r>
            <a:r>
              <a:rPr lang="en-US" dirty="0"/>
              <a:t> </a:t>
            </a:r>
            <a:r>
              <a:rPr lang="en-US" dirty="0" err="1"/>
              <a:t>nguồn</a:t>
            </a:r>
            <a:r>
              <a:rPr lang="en-US" dirty="0"/>
              <a:t> </a:t>
            </a:r>
            <a:r>
              <a:rPr lang="en-US" dirty="0" err="1"/>
              <a:t>để</a:t>
            </a:r>
            <a:r>
              <a:rPr lang="en-US" dirty="0"/>
              <a:t> </a:t>
            </a:r>
            <a:r>
              <a:rPr lang="en-US" dirty="0" err="1"/>
              <a:t>giúp</a:t>
            </a:r>
            <a:r>
              <a:rPr lang="en-US" dirty="0"/>
              <a:t> </a:t>
            </a:r>
            <a:r>
              <a:rPr lang="en-US" dirty="0" err="1"/>
              <a:t>trình</a:t>
            </a:r>
            <a:r>
              <a:rPr lang="en-US" dirty="0"/>
              <a:t> </a:t>
            </a:r>
            <a:r>
              <a:rPr lang="en-US" dirty="0" err="1"/>
              <a:t>dịch</a:t>
            </a:r>
            <a:r>
              <a:rPr lang="en-US" dirty="0"/>
              <a:t> </a:t>
            </a:r>
            <a:r>
              <a:rPr lang="en-US" dirty="0" err="1"/>
              <a:t>làm</a:t>
            </a:r>
            <a:r>
              <a:rPr lang="en-US" dirty="0"/>
              <a:t> </a:t>
            </a:r>
            <a:r>
              <a:rPr lang="en-US" dirty="0" err="1"/>
              <a:t>tốt</a:t>
            </a:r>
            <a:r>
              <a:rPr lang="en-US" dirty="0"/>
              <a:t> </a:t>
            </a:r>
            <a:r>
              <a:rPr lang="en-US" dirty="0" err="1"/>
              <a:t>công</a:t>
            </a:r>
            <a:r>
              <a:rPr lang="en-US" dirty="0"/>
              <a:t> </a:t>
            </a:r>
            <a:r>
              <a:rPr lang="en-US" dirty="0" err="1"/>
              <a:t>việc</a:t>
            </a:r>
            <a:r>
              <a:rPr lang="en-US" dirty="0"/>
              <a:t> </a:t>
            </a:r>
            <a:r>
              <a:rPr lang="en-US" dirty="0" err="1"/>
              <a:t>của</a:t>
            </a:r>
            <a:r>
              <a:rPr lang="en-US" dirty="0"/>
              <a:t> </a:t>
            </a:r>
            <a:r>
              <a:rPr lang="en-US" dirty="0" err="1"/>
              <a:t>nó</a:t>
            </a:r>
            <a:endParaRPr lang="en-US" dirty="0"/>
          </a:p>
          <a:p>
            <a:endParaRPr lang="en-US" dirty="0"/>
          </a:p>
        </p:txBody>
      </p:sp>
      <p:sp>
        <p:nvSpPr>
          <p:cNvPr id="10" name="Slide Number Placeholder 9">
            <a:extLst>
              <a:ext uri="{FF2B5EF4-FFF2-40B4-BE49-F238E27FC236}">
                <a16:creationId xmlns:a16="http://schemas.microsoft.com/office/drawing/2014/main" xmlns="" id="{063D9BF2-4027-403A-8509-1766BC500EA8}"/>
              </a:ext>
            </a:extLst>
          </p:cNvPr>
          <p:cNvSpPr>
            <a:spLocks noGrp="1"/>
          </p:cNvSpPr>
          <p:nvPr>
            <p:ph type="sldNum" sz="quarter" idx="12"/>
          </p:nvPr>
        </p:nvSpPr>
        <p:spPr/>
        <p:txBody>
          <a:bodyPr/>
          <a:lstStyle/>
          <a:p>
            <a:r>
              <a:rPr lang="en-US" altLang="zh-CN"/>
              <a:t>68</a:t>
            </a:r>
            <a:endParaRPr lang="zh-CN" altLang="en-US"/>
          </a:p>
        </p:txBody>
      </p:sp>
    </p:spTree>
    <p:extLst>
      <p:ext uri="{BB962C8B-B14F-4D97-AF65-F5344CB8AC3E}">
        <p14:creationId xmlns:p14="http://schemas.microsoft.com/office/powerpoint/2010/main" xmlns="" val="361229511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22671F-BC0B-4423-B8B9-3368846DC235}"/>
              </a:ext>
            </a:extLst>
          </p:cNvPr>
          <p:cNvSpPr>
            <a:spLocks noGrp="1"/>
          </p:cNvSpPr>
          <p:nvPr>
            <p:ph type="title"/>
          </p:nvPr>
        </p:nvSpPr>
        <p:spPr>
          <a:xfrm>
            <a:off x="628650" y="146842"/>
            <a:ext cx="7886700" cy="795267"/>
          </a:xfrm>
        </p:spPr>
        <p:txBody>
          <a:bodyPr/>
          <a:lstStyle/>
          <a:p>
            <a:r>
              <a:rPr lang="fr-FR" altLang="en-US" dirty="0" err="1"/>
              <a:t>Khai</a:t>
            </a:r>
            <a:r>
              <a:rPr lang="fr-FR" altLang="en-US" dirty="0"/>
              <a:t> </a:t>
            </a:r>
            <a:r>
              <a:rPr lang="fr-FR" altLang="en-US" dirty="0" err="1"/>
              <a:t>thác</a:t>
            </a:r>
            <a:r>
              <a:rPr lang="fr-FR" altLang="en-US" dirty="0"/>
              <a:t> </a:t>
            </a:r>
            <a:r>
              <a:rPr lang="fr-FR" altLang="en-US" dirty="0" err="1"/>
              <a:t>hiệu</a:t>
            </a:r>
            <a:r>
              <a:rPr lang="fr-FR" altLang="en-US" dirty="0"/>
              <a:t> </a:t>
            </a:r>
            <a:r>
              <a:rPr lang="fr-FR" altLang="en-US" dirty="0" err="1"/>
              <a:t>quả</a:t>
            </a:r>
            <a:r>
              <a:rPr lang="fr-FR" altLang="en-US" dirty="0"/>
              <a:t> </a:t>
            </a:r>
            <a:r>
              <a:rPr lang="fr-FR" altLang="en-US" dirty="0" err="1"/>
              <a:t>phần</a:t>
            </a:r>
            <a:r>
              <a:rPr lang="fr-FR" altLang="en-US" dirty="0"/>
              <a:t> </a:t>
            </a:r>
            <a:r>
              <a:rPr lang="fr-FR" altLang="en-US" dirty="0" err="1"/>
              <a:t>cứng</a:t>
            </a:r>
            <a:endParaRPr lang="en-US" dirty="0"/>
          </a:p>
        </p:txBody>
      </p:sp>
      <p:sp>
        <p:nvSpPr>
          <p:cNvPr id="3" name="Text Placeholder 2">
            <a:extLst>
              <a:ext uri="{FF2B5EF4-FFF2-40B4-BE49-F238E27FC236}">
                <a16:creationId xmlns:a16="http://schemas.microsoft.com/office/drawing/2014/main" xmlns="" id="{824A4D78-947C-4AC5-B6EF-D97C75194EF3}"/>
              </a:ext>
            </a:extLst>
          </p:cNvPr>
          <p:cNvSpPr>
            <a:spLocks noGrp="1"/>
          </p:cNvSpPr>
          <p:nvPr>
            <p:ph idx="1"/>
          </p:nvPr>
        </p:nvSpPr>
        <p:spPr>
          <a:xfrm>
            <a:off x="628650" y="1094509"/>
            <a:ext cx="7886700" cy="4982442"/>
          </a:xfrm>
        </p:spPr>
        <p:txBody>
          <a:bodyPr/>
          <a:lstStyle/>
          <a:p>
            <a:r>
              <a:rPr lang="en-US" dirty="0" err="1"/>
              <a:t>Tốc</a:t>
            </a:r>
            <a:r>
              <a:rPr lang="en-US" dirty="0"/>
              <a:t> </a:t>
            </a:r>
            <a:r>
              <a:rPr lang="en-US" dirty="0" err="1"/>
              <a:t>độ</a:t>
            </a:r>
            <a:r>
              <a:rPr lang="en-US" dirty="0"/>
              <a:t> </a:t>
            </a:r>
            <a:r>
              <a:rPr lang="en-US" dirty="0" err="1"/>
              <a:t>của</a:t>
            </a:r>
            <a:r>
              <a:rPr lang="en-US" dirty="0"/>
              <a:t> 1 </a:t>
            </a:r>
            <a:r>
              <a:rPr lang="en-US" dirty="0" err="1"/>
              <a:t>tập</a:t>
            </a:r>
            <a:r>
              <a:rPr lang="en-US" dirty="0"/>
              <a:t> </a:t>
            </a:r>
            <a:r>
              <a:rPr lang="en-US" dirty="0" err="1"/>
              <a:t>lệnh</a:t>
            </a:r>
            <a:r>
              <a:rPr lang="en-US" dirty="0"/>
              <a:t> </a:t>
            </a:r>
            <a:r>
              <a:rPr lang="en-US" dirty="0" err="1"/>
              <a:t>thay</a:t>
            </a:r>
            <a:r>
              <a:rPr lang="en-US" dirty="0"/>
              <a:t> </a:t>
            </a:r>
            <a:r>
              <a:rPr lang="en-US" dirty="0" err="1"/>
              <a:t>đổi</a:t>
            </a:r>
            <a:r>
              <a:rPr lang="en-US" dirty="0"/>
              <a:t> </a:t>
            </a:r>
            <a:r>
              <a:rPr lang="en-US" dirty="0" err="1"/>
              <a:t>khi</a:t>
            </a:r>
            <a:r>
              <a:rPr lang="en-US" dirty="0"/>
              <a:t> </a:t>
            </a:r>
            <a:r>
              <a:rPr lang="en-US" dirty="0" err="1"/>
              <a:t>môi</a:t>
            </a:r>
            <a:r>
              <a:rPr lang="en-US" dirty="0"/>
              <a:t> </a:t>
            </a:r>
            <a:r>
              <a:rPr lang="en-US" dirty="0" err="1"/>
              <a:t>trường</a:t>
            </a:r>
            <a:r>
              <a:rPr lang="en-US" dirty="0"/>
              <a:t> </a:t>
            </a:r>
            <a:r>
              <a:rPr lang="en-US" dirty="0" err="1"/>
              <a:t>thực</a:t>
            </a:r>
            <a:r>
              <a:rPr lang="en-US" dirty="0"/>
              <a:t> </a:t>
            </a:r>
            <a:r>
              <a:rPr lang="en-US" dirty="0" err="1"/>
              <a:t>hiện</a:t>
            </a:r>
            <a:r>
              <a:rPr lang="en-US" dirty="0"/>
              <a:t> </a:t>
            </a:r>
            <a:r>
              <a:rPr lang="en-US" dirty="0" err="1"/>
              <a:t>thay</a:t>
            </a:r>
            <a:r>
              <a:rPr lang="en-US" dirty="0"/>
              <a:t> </a:t>
            </a:r>
            <a:r>
              <a:rPr lang="en-US" dirty="0" err="1"/>
              <a:t>đổi</a:t>
            </a:r>
            <a:endParaRPr lang="en-US" dirty="0"/>
          </a:p>
          <a:p>
            <a:r>
              <a:rPr lang="en-US" dirty="0" err="1"/>
              <a:t>Dữ</a:t>
            </a:r>
            <a:r>
              <a:rPr lang="en-US" dirty="0"/>
              <a:t> </a:t>
            </a:r>
            <a:r>
              <a:rPr lang="en-US" dirty="0" err="1"/>
              <a:t>liệu</a:t>
            </a:r>
            <a:r>
              <a:rPr lang="en-US" dirty="0"/>
              <a:t> </a:t>
            </a:r>
            <a:r>
              <a:rPr lang="en-US" dirty="0" err="1"/>
              <a:t>trong</a:t>
            </a:r>
            <a:r>
              <a:rPr lang="en-US" dirty="0"/>
              <a:t> thanh </a:t>
            </a:r>
            <a:r>
              <a:rPr lang="en-US" dirty="0" err="1"/>
              <a:t>ghi</a:t>
            </a:r>
            <a:r>
              <a:rPr lang="en-US" dirty="0"/>
              <a:t> </a:t>
            </a:r>
            <a:r>
              <a:rPr lang="en-US" dirty="0" err="1"/>
              <a:t>và</a:t>
            </a:r>
            <a:r>
              <a:rPr lang="en-US" dirty="0"/>
              <a:t> </a:t>
            </a:r>
            <a:r>
              <a:rPr lang="en-US" dirty="0" err="1"/>
              <a:t>bộ</a:t>
            </a:r>
            <a:r>
              <a:rPr lang="en-US" dirty="0"/>
              <a:t> </a:t>
            </a:r>
            <a:r>
              <a:rPr lang="en-US" dirty="0" err="1"/>
              <a:t>nhớ</a:t>
            </a:r>
            <a:r>
              <a:rPr lang="en-US" dirty="0"/>
              <a:t> </a:t>
            </a:r>
            <a:r>
              <a:rPr lang="en-US" dirty="0" err="1"/>
              <a:t>đệm</a:t>
            </a:r>
            <a:r>
              <a:rPr lang="en-US" dirty="0"/>
              <a:t> </a:t>
            </a:r>
            <a:r>
              <a:rPr lang="en-US" dirty="0" err="1"/>
              <a:t>được</a:t>
            </a:r>
            <a:r>
              <a:rPr lang="en-US" dirty="0"/>
              <a:t> </a:t>
            </a:r>
            <a:r>
              <a:rPr lang="en-US" dirty="0" err="1"/>
              <a:t>truy</a:t>
            </a:r>
            <a:r>
              <a:rPr lang="en-US" dirty="0"/>
              <a:t> </a:t>
            </a:r>
            <a:r>
              <a:rPr lang="en-US" dirty="0" err="1"/>
              <a:t>xuất</a:t>
            </a:r>
            <a:r>
              <a:rPr lang="en-US" dirty="0"/>
              <a:t> </a:t>
            </a:r>
            <a:r>
              <a:rPr lang="en-US" dirty="0" err="1"/>
              <a:t>nhanh</a:t>
            </a:r>
            <a:r>
              <a:rPr lang="en-US" dirty="0"/>
              <a:t> </a:t>
            </a:r>
            <a:r>
              <a:rPr lang="en-US" dirty="0" err="1"/>
              <a:t>hơn</a:t>
            </a:r>
            <a:r>
              <a:rPr lang="en-US" dirty="0"/>
              <a:t> </a:t>
            </a:r>
            <a:r>
              <a:rPr lang="en-US" dirty="0" err="1"/>
              <a:t>dữ</a:t>
            </a:r>
            <a:r>
              <a:rPr lang="en-US" dirty="0"/>
              <a:t> </a:t>
            </a:r>
            <a:r>
              <a:rPr lang="en-US" dirty="0" err="1"/>
              <a:t>liệu</a:t>
            </a:r>
            <a:r>
              <a:rPr lang="en-US" dirty="0"/>
              <a:t> </a:t>
            </a:r>
            <a:r>
              <a:rPr lang="en-US" dirty="0" err="1"/>
              <a:t>trong</a:t>
            </a:r>
            <a:r>
              <a:rPr lang="en-US" dirty="0"/>
              <a:t> </a:t>
            </a:r>
            <a:r>
              <a:rPr lang="en-US" dirty="0" err="1"/>
              <a:t>bộ</a:t>
            </a:r>
            <a:r>
              <a:rPr lang="en-US" dirty="0"/>
              <a:t> </a:t>
            </a:r>
            <a:r>
              <a:rPr lang="en-US" dirty="0" err="1"/>
              <a:t>nhớ</a:t>
            </a:r>
            <a:r>
              <a:rPr lang="en-US" dirty="0"/>
              <a:t> </a:t>
            </a:r>
            <a:r>
              <a:rPr lang="en-US" dirty="0" err="1"/>
              <a:t>chính</a:t>
            </a:r>
            <a:endParaRPr lang="en-US" dirty="0"/>
          </a:p>
          <a:p>
            <a:pPr lvl="1"/>
            <a:r>
              <a:rPr lang="en-US" dirty="0" err="1"/>
              <a:t>Số</a:t>
            </a:r>
            <a:r>
              <a:rPr lang="en-US" dirty="0"/>
              <a:t> </a:t>
            </a:r>
            <a:r>
              <a:rPr lang="en-US" dirty="0" err="1"/>
              <a:t>các</a:t>
            </a:r>
            <a:r>
              <a:rPr lang="en-US" dirty="0"/>
              <a:t> thanh </a:t>
            </a:r>
            <a:r>
              <a:rPr lang="en-US" dirty="0" err="1"/>
              <a:t>ghi</a:t>
            </a:r>
            <a:r>
              <a:rPr lang="en-US" dirty="0"/>
              <a:t> </a:t>
            </a:r>
            <a:r>
              <a:rPr lang="en-US" dirty="0" err="1"/>
              <a:t>và</a:t>
            </a:r>
            <a:r>
              <a:rPr lang="en-US" dirty="0"/>
              <a:t> </a:t>
            </a:r>
            <a:r>
              <a:rPr lang="en-US" dirty="0" err="1"/>
              <a:t>kích</a:t>
            </a:r>
            <a:r>
              <a:rPr lang="en-US" dirty="0"/>
              <a:t> </a:t>
            </a:r>
            <a:r>
              <a:rPr lang="en-US" dirty="0" err="1"/>
              <a:t>thước</a:t>
            </a:r>
            <a:r>
              <a:rPr lang="en-US" dirty="0"/>
              <a:t> </a:t>
            </a:r>
            <a:r>
              <a:rPr lang="en-US" dirty="0" err="1"/>
              <a:t>bộ</a:t>
            </a:r>
            <a:r>
              <a:rPr lang="en-US" dirty="0"/>
              <a:t> </a:t>
            </a:r>
            <a:r>
              <a:rPr lang="en-US" dirty="0" err="1"/>
              <a:t>nhớ</a:t>
            </a:r>
            <a:r>
              <a:rPr lang="en-US" dirty="0"/>
              <a:t> </a:t>
            </a:r>
            <a:r>
              <a:rPr lang="en-US" dirty="0" err="1"/>
              <a:t>đệm</a:t>
            </a:r>
            <a:r>
              <a:rPr lang="en-US" dirty="0"/>
              <a:t> </a:t>
            </a:r>
            <a:r>
              <a:rPr lang="en-US" dirty="0" err="1"/>
              <a:t>của</a:t>
            </a:r>
            <a:r>
              <a:rPr lang="en-US" dirty="0"/>
              <a:t> </a:t>
            </a:r>
            <a:r>
              <a:rPr lang="en-US" dirty="0" err="1"/>
              <a:t>các</a:t>
            </a:r>
            <a:r>
              <a:rPr lang="en-US" dirty="0"/>
              <a:t> </a:t>
            </a:r>
            <a:r>
              <a:rPr lang="en-US" dirty="0" err="1"/>
              <a:t>máy</a:t>
            </a:r>
            <a:r>
              <a:rPr lang="en-US" dirty="0"/>
              <a:t> </a:t>
            </a:r>
            <a:r>
              <a:rPr lang="en-US" dirty="0" err="1"/>
              <a:t>tính</a:t>
            </a:r>
            <a:r>
              <a:rPr lang="en-US" dirty="0"/>
              <a:t> </a:t>
            </a:r>
            <a:r>
              <a:rPr lang="en-US" dirty="0" err="1"/>
              <a:t>khác</a:t>
            </a:r>
            <a:r>
              <a:rPr lang="en-US" dirty="0"/>
              <a:t> </a:t>
            </a:r>
            <a:r>
              <a:rPr lang="en-US" dirty="0" err="1"/>
              <a:t>nhau</a:t>
            </a:r>
            <a:endParaRPr lang="en-US" dirty="0"/>
          </a:p>
          <a:p>
            <a:pPr lvl="1"/>
            <a:r>
              <a:rPr lang="en-US" dirty="0" err="1"/>
              <a:t>Cần</a:t>
            </a:r>
            <a:r>
              <a:rPr lang="en-US" dirty="0"/>
              <a:t> </a:t>
            </a:r>
            <a:r>
              <a:rPr lang="en-US" dirty="0" err="1"/>
              <a:t>khai</a:t>
            </a:r>
            <a:r>
              <a:rPr lang="en-US" dirty="0"/>
              <a:t> </a:t>
            </a:r>
            <a:r>
              <a:rPr lang="en-US" dirty="0" err="1"/>
              <a:t>thác</a:t>
            </a:r>
            <a:r>
              <a:rPr lang="en-US" dirty="0"/>
              <a:t> </a:t>
            </a:r>
            <a:r>
              <a:rPr lang="en-US" dirty="0" err="1"/>
              <a:t>hiệu</a:t>
            </a:r>
            <a:r>
              <a:rPr lang="en-US" dirty="0"/>
              <a:t> </a:t>
            </a:r>
            <a:r>
              <a:rPr lang="en-US" dirty="0" err="1"/>
              <a:t>quả</a:t>
            </a:r>
            <a:r>
              <a:rPr lang="en-US" dirty="0"/>
              <a:t> </a:t>
            </a:r>
            <a:r>
              <a:rPr lang="en-US" dirty="0" err="1"/>
              <a:t>bộ</a:t>
            </a:r>
            <a:r>
              <a:rPr lang="en-US" dirty="0"/>
              <a:t> </a:t>
            </a:r>
            <a:r>
              <a:rPr lang="en-US" dirty="0" err="1"/>
              <a:t>nhớ</a:t>
            </a:r>
            <a:r>
              <a:rPr lang="en-US" dirty="0"/>
              <a:t> </a:t>
            </a:r>
            <a:r>
              <a:rPr lang="en-US" dirty="0" err="1"/>
              <a:t>theo</a:t>
            </a:r>
            <a:r>
              <a:rPr lang="en-US" dirty="0"/>
              <a:t> </a:t>
            </a:r>
            <a:r>
              <a:rPr lang="en-US" dirty="0" err="1"/>
              <a:t>vị</a:t>
            </a:r>
            <a:r>
              <a:rPr lang="en-US" dirty="0"/>
              <a:t> </a:t>
            </a:r>
            <a:r>
              <a:rPr lang="en-US" dirty="0" err="1"/>
              <a:t>trí</a:t>
            </a:r>
            <a:r>
              <a:rPr lang="en-US" dirty="0"/>
              <a:t> </a:t>
            </a:r>
            <a:r>
              <a:rPr lang="en-US" dirty="0" err="1"/>
              <a:t>không</a:t>
            </a:r>
            <a:r>
              <a:rPr lang="en-US" dirty="0"/>
              <a:t> </a:t>
            </a:r>
            <a:r>
              <a:rPr lang="en-US" dirty="0" err="1"/>
              <a:t>gian</a:t>
            </a:r>
            <a:r>
              <a:rPr lang="en-US" dirty="0"/>
              <a:t> </a:t>
            </a:r>
            <a:r>
              <a:rPr lang="en-US" dirty="0" err="1"/>
              <a:t>và</a:t>
            </a:r>
            <a:r>
              <a:rPr lang="en-US" dirty="0"/>
              <a:t> </a:t>
            </a:r>
            <a:r>
              <a:rPr lang="en-US" dirty="0" err="1"/>
              <a:t>thời</a:t>
            </a:r>
            <a:r>
              <a:rPr lang="en-US" dirty="0"/>
              <a:t> </a:t>
            </a:r>
            <a:r>
              <a:rPr lang="en-US" dirty="0" err="1"/>
              <a:t>gian</a:t>
            </a:r>
            <a:endParaRPr lang="en-US" dirty="0"/>
          </a:p>
          <a:p>
            <a:pPr lvl="1"/>
            <a:endParaRPr lang="en-US" dirty="0"/>
          </a:p>
          <a:p>
            <a:pPr lvl="1"/>
            <a:endParaRPr lang="en-US" dirty="0"/>
          </a:p>
          <a:p>
            <a:endParaRPr lang="fr-FR" dirty="0"/>
          </a:p>
          <a:p>
            <a:endParaRPr lang="en-US" dirty="0"/>
          </a:p>
        </p:txBody>
      </p:sp>
      <p:sp>
        <p:nvSpPr>
          <p:cNvPr id="10" name="Slide Number Placeholder 9">
            <a:extLst>
              <a:ext uri="{FF2B5EF4-FFF2-40B4-BE49-F238E27FC236}">
                <a16:creationId xmlns:a16="http://schemas.microsoft.com/office/drawing/2014/main" xmlns="" id="{52AC2933-0A7D-4606-A9A8-B4F8AEBBA5E8}"/>
              </a:ext>
            </a:extLst>
          </p:cNvPr>
          <p:cNvSpPr>
            <a:spLocks noGrp="1"/>
          </p:cNvSpPr>
          <p:nvPr>
            <p:ph type="sldNum" sz="quarter" idx="12"/>
          </p:nvPr>
        </p:nvSpPr>
        <p:spPr/>
        <p:txBody>
          <a:bodyPr/>
          <a:lstStyle/>
          <a:p>
            <a:r>
              <a:rPr lang="en-US" altLang="zh-CN"/>
              <a:t>69</a:t>
            </a:r>
            <a:endParaRPr lang="zh-CN" altLang="en-US"/>
          </a:p>
        </p:txBody>
      </p:sp>
    </p:spTree>
    <p:extLst>
      <p:ext uri="{BB962C8B-B14F-4D97-AF65-F5344CB8AC3E}">
        <p14:creationId xmlns:p14="http://schemas.microsoft.com/office/powerpoint/2010/main" xmlns="" val="165210427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D16A29-E472-4A01-AA8C-057528F4F0D3}"/>
              </a:ext>
            </a:extLst>
          </p:cNvPr>
          <p:cNvSpPr>
            <a:spLocks noGrp="1"/>
          </p:cNvSpPr>
          <p:nvPr>
            <p:ph type="title"/>
          </p:nvPr>
        </p:nvSpPr>
        <p:spPr>
          <a:xfrm>
            <a:off x="628650" y="146842"/>
            <a:ext cx="7886700" cy="795267"/>
          </a:xfrm>
        </p:spPr>
        <p:txBody>
          <a:bodyPr>
            <a:normAutofit fontScale="90000"/>
          </a:bodyPr>
          <a:lstStyle/>
          <a:p>
            <a:r>
              <a:rPr lang="fr-FR" altLang="en-US" dirty="0" err="1"/>
              <a:t>Khai</a:t>
            </a:r>
            <a:r>
              <a:rPr lang="fr-FR" altLang="en-US" dirty="0"/>
              <a:t> </a:t>
            </a:r>
            <a:r>
              <a:rPr lang="fr-FR" altLang="en-US" dirty="0" err="1"/>
              <a:t>thác</a:t>
            </a:r>
            <a:r>
              <a:rPr lang="fr-FR" altLang="en-US" dirty="0"/>
              <a:t> </a:t>
            </a:r>
            <a:r>
              <a:rPr lang="fr-FR" altLang="en-US" dirty="0" err="1"/>
              <a:t>hiệu</a:t>
            </a:r>
            <a:r>
              <a:rPr lang="fr-FR" altLang="en-US" dirty="0"/>
              <a:t> </a:t>
            </a:r>
            <a:r>
              <a:rPr lang="fr-FR" altLang="en-US" dirty="0" err="1"/>
              <a:t>quả</a:t>
            </a:r>
            <a:r>
              <a:rPr lang="fr-FR" altLang="en-US" dirty="0"/>
              <a:t> </a:t>
            </a:r>
            <a:r>
              <a:rPr lang="fr-FR" altLang="en-US" dirty="0" err="1"/>
              <a:t>phần</a:t>
            </a:r>
            <a:r>
              <a:rPr lang="fr-FR" altLang="en-US" dirty="0"/>
              <a:t> </a:t>
            </a:r>
            <a:r>
              <a:rPr lang="fr-FR" altLang="en-US" dirty="0" err="1"/>
              <a:t>cứng</a:t>
            </a:r>
            <a:r>
              <a:rPr lang="fr-FR" altLang="en-US" dirty="0"/>
              <a:t> (</a:t>
            </a:r>
            <a:r>
              <a:rPr lang="fr-FR" altLang="en-US" dirty="0" err="1"/>
              <a:t>tiếp</a:t>
            </a:r>
            <a:r>
              <a:rPr lang="fr-FR" altLang="en-US" dirty="0"/>
              <a:t>)</a:t>
            </a:r>
            <a:endParaRPr lang="en-US" dirty="0"/>
          </a:p>
        </p:txBody>
      </p:sp>
      <p:sp>
        <p:nvSpPr>
          <p:cNvPr id="3" name="Text Placeholder 2">
            <a:extLst>
              <a:ext uri="{FF2B5EF4-FFF2-40B4-BE49-F238E27FC236}">
                <a16:creationId xmlns:a16="http://schemas.microsoft.com/office/drawing/2014/main" xmlns="" id="{81933EA5-F746-4B90-88D2-7553665A7529}"/>
              </a:ext>
            </a:extLst>
          </p:cNvPr>
          <p:cNvSpPr>
            <a:spLocks noGrp="1"/>
          </p:cNvSpPr>
          <p:nvPr>
            <p:ph idx="1"/>
          </p:nvPr>
        </p:nvSpPr>
        <p:spPr>
          <a:xfrm>
            <a:off x="628650" y="1094509"/>
            <a:ext cx="7886700" cy="4982442"/>
          </a:xfrm>
        </p:spPr>
        <p:txBody>
          <a:bodyPr/>
          <a:lstStyle/>
          <a:p>
            <a:r>
              <a:rPr lang="en-US" dirty="0" err="1"/>
              <a:t>Tận</a:t>
            </a:r>
            <a:r>
              <a:rPr lang="en-US" dirty="0"/>
              <a:t> </a:t>
            </a:r>
            <a:r>
              <a:rPr lang="en-US" dirty="0" err="1"/>
              <a:t>dụng</a:t>
            </a:r>
            <a:r>
              <a:rPr lang="en-US" dirty="0"/>
              <a:t> </a:t>
            </a:r>
            <a:r>
              <a:rPr lang="en-US" dirty="0" err="1"/>
              <a:t>các</a:t>
            </a:r>
            <a:r>
              <a:rPr lang="en-US" dirty="0"/>
              <a:t> </a:t>
            </a:r>
            <a:r>
              <a:rPr lang="en-US" dirty="0" err="1"/>
              <a:t>khả</a:t>
            </a:r>
            <a:r>
              <a:rPr lang="en-US" dirty="0"/>
              <a:t> </a:t>
            </a:r>
            <a:r>
              <a:rPr lang="en-US" dirty="0" err="1"/>
              <a:t>năng</a:t>
            </a:r>
            <a:r>
              <a:rPr lang="en-US" dirty="0"/>
              <a:t> </a:t>
            </a:r>
            <a:r>
              <a:rPr lang="en-US" dirty="0" err="1"/>
              <a:t>để</a:t>
            </a:r>
            <a:r>
              <a:rPr lang="en-US" dirty="0"/>
              <a:t> song </a:t>
            </a:r>
            <a:r>
              <a:rPr lang="en-US" dirty="0" err="1"/>
              <a:t>song</a:t>
            </a:r>
            <a:r>
              <a:rPr lang="en-US" dirty="0"/>
              <a:t> </a:t>
            </a:r>
            <a:r>
              <a:rPr lang="en-US" dirty="0" err="1"/>
              <a:t>hóa</a:t>
            </a:r>
            <a:endParaRPr lang="en-US" dirty="0"/>
          </a:p>
          <a:p>
            <a:pPr lvl="1"/>
            <a:r>
              <a:rPr lang="en-US" dirty="0"/>
              <a:t>Pipelining: </a:t>
            </a:r>
            <a:r>
              <a:rPr lang="en-US" dirty="0" err="1"/>
              <a:t>giải</a:t>
            </a:r>
            <a:r>
              <a:rPr lang="en-US" dirty="0"/>
              <a:t> </a:t>
            </a:r>
            <a:r>
              <a:rPr lang="en-US" dirty="0" err="1"/>
              <a:t>mã</a:t>
            </a:r>
            <a:r>
              <a:rPr lang="en-US" dirty="0"/>
              <a:t> 1 </a:t>
            </a:r>
            <a:r>
              <a:rPr lang="en-US" dirty="0" err="1"/>
              <a:t>lệnh</a:t>
            </a:r>
            <a:r>
              <a:rPr lang="en-US" dirty="0"/>
              <a:t> </a:t>
            </a:r>
            <a:r>
              <a:rPr lang="en-US" dirty="0" err="1"/>
              <a:t>trong</a:t>
            </a:r>
            <a:r>
              <a:rPr lang="en-US" dirty="0"/>
              <a:t> </a:t>
            </a:r>
            <a:r>
              <a:rPr lang="en-US" dirty="0" err="1"/>
              <a:t>khi</a:t>
            </a:r>
            <a:r>
              <a:rPr lang="en-US" dirty="0"/>
              <a:t> </a:t>
            </a:r>
            <a:r>
              <a:rPr lang="en-US" dirty="0" err="1"/>
              <a:t>thực</a:t>
            </a:r>
            <a:r>
              <a:rPr lang="en-US" dirty="0"/>
              <a:t> </a:t>
            </a:r>
            <a:r>
              <a:rPr lang="en-US" dirty="0" err="1"/>
              <a:t>hiện</a:t>
            </a:r>
            <a:r>
              <a:rPr lang="en-US" dirty="0"/>
              <a:t> 1 </a:t>
            </a:r>
            <a:r>
              <a:rPr lang="en-US" dirty="0" err="1"/>
              <a:t>lệnh</a:t>
            </a:r>
            <a:r>
              <a:rPr lang="en-US" dirty="0"/>
              <a:t> </a:t>
            </a:r>
            <a:r>
              <a:rPr lang="en-US" dirty="0" err="1"/>
              <a:t>khác</a:t>
            </a:r>
            <a:endParaRPr lang="en-US" dirty="0"/>
          </a:p>
          <a:p>
            <a:pPr lvl="2"/>
            <a:r>
              <a:rPr lang="en-US" dirty="0" err="1"/>
              <a:t>Áp</a:t>
            </a:r>
            <a:r>
              <a:rPr lang="en-US" dirty="0"/>
              <a:t> </a:t>
            </a:r>
            <a:r>
              <a:rPr lang="en-US" dirty="0" err="1"/>
              <a:t>dụng</a:t>
            </a:r>
            <a:r>
              <a:rPr lang="en-US" dirty="0"/>
              <a:t> </a:t>
            </a:r>
            <a:r>
              <a:rPr lang="en-US" dirty="0" err="1"/>
              <a:t>cho</a:t>
            </a:r>
            <a:r>
              <a:rPr lang="en-US" dirty="0"/>
              <a:t> </a:t>
            </a:r>
            <a:r>
              <a:rPr lang="en-US" dirty="0" err="1"/>
              <a:t>các</a:t>
            </a:r>
            <a:r>
              <a:rPr lang="en-US" dirty="0"/>
              <a:t> </a:t>
            </a:r>
            <a:r>
              <a:rPr lang="en-US" dirty="0" err="1"/>
              <a:t>đoạn</a:t>
            </a:r>
            <a:r>
              <a:rPr lang="en-US" dirty="0"/>
              <a:t> </a:t>
            </a:r>
            <a:r>
              <a:rPr lang="en-US" dirty="0" err="1"/>
              <a:t>mã</a:t>
            </a:r>
            <a:r>
              <a:rPr lang="en-US" dirty="0"/>
              <a:t> </a:t>
            </a:r>
            <a:r>
              <a:rPr lang="en-US" dirty="0" err="1"/>
              <a:t>nguồn</a:t>
            </a:r>
            <a:r>
              <a:rPr lang="en-US" dirty="0"/>
              <a:t> </a:t>
            </a:r>
            <a:r>
              <a:rPr lang="en-US" dirty="0" err="1"/>
              <a:t>cần</a:t>
            </a:r>
            <a:r>
              <a:rPr lang="en-US" dirty="0"/>
              <a:t> </a:t>
            </a:r>
            <a:r>
              <a:rPr lang="en-US" dirty="0" err="1"/>
              <a:t>thực</a:t>
            </a:r>
            <a:r>
              <a:rPr lang="en-US" dirty="0"/>
              <a:t> </a:t>
            </a:r>
            <a:r>
              <a:rPr lang="en-US" dirty="0" err="1"/>
              <a:t>hiện</a:t>
            </a:r>
            <a:r>
              <a:rPr lang="en-US" dirty="0"/>
              <a:t> </a:t>
            </a:r>
            <a:r>
              <a:rPr lang="en-US" dirty="0" err="1"/>
              <a:t>tuần</a:t>
            </a:r>
            <a:r>
              <a:rPr lang="en-US" dirty="0"/>
              <a:t> </a:t>
            </a:r>
            <a:r>
              <a:rPr lang="en-US" dirty="0" err="1"/>
              <a:t>tự</a:t>
            </a:r>
            <a:endParaRPr lang="en-US" dirty="0"/>
          </a:p>
          <a:p>
            <a:pPr lvl="1"/>
            <a:r>
              <a:rPr lang="en-US" dirty="0"/>
              <a:t>Superscalar: </a:t>
            </a:r>
            <a:r>
              <a:rPr lang="en-US" dirty="0" err="1"/>
              <a:t>thực</a:t>
            </a:r>
            <a:r>
              <a:rPr lang="en-US" dirty="0"/>
              <a:t> </a:t>
            </a:r>
            <a:r>
              <a:rPr lang="en-US" dirty="0" err="1"/>
              <a:t>hiện</a:t>
            </a:r>
            <a:r>
              <a:rPr lang="en-US" dirty="0"/>
              <a:t> </a:t>
            </a:r>
            <a:r>
              <a:rPr lang="en-US" dirty="0" err="1"/>
              <a:t>nhiều</a:t>
            </a:r>
            <a:r>
              <a:rPr lang="en-US" dirty="0"/>
              <a:t> </a:t>
            </a:r>
            <a:r>
              <a:rPr lang="en-US" dirty="0" err="1"/>
              <a:t>thao</a:t>
            </a:r>
            <a:r>
              <a:rPr lang="en-US" dirty="0"/>
              <a:t> </a:t>
            </a:r>
            <a:r>
              <a:rPr lang="en-US" dirty="0" err="1"/>
              <a:t>tác</a:t>
            </a:r>
            <a:r>
              <a:rPr lang="en-US" dirty="0"/>
              <a:t> </a:t>
            </a:r>
            <a:r>
              <a:rPr lang="en-US" dirty="0" err="1"/>
              <a:t>trong</a:t>
            </a:r>
            <a:r>
              <a:rPr lang="en-US" dirty="0"/>
              <a:t> </a:t>
            </a:r>
            <a:r>
              <a:rPr lang="en-US" dirty="0" err="1"/>
              <a:t>cùng</a:t>
            </a:r>
            <a:r>
              <a:rPr lang="en-US" dirty="0"/>
              <a:t> 1 chu </a:t>
            </a:r>
            <a:r>
              <a:rPr lang="en-US" dirty="0" err="1"/>
              <a:t>kỳ</a:t>
            </a:r>
            <a:r>
              <a:rPr lang="en-US" dirty="0"/>
              <a:t> </a:t>
            </a:r>
            <a:r>
              <a:rPr lang="en-US" dirty="0" err="1"/>
              <a:t>đồng</a:t>
            </a:r>
            <a:r>
              <a:rPr lang="en-US" dirty="0"/>
              <a:t> </a:t>
            </a:r>
            <a:r>
              <a:rPr lang="en-US" dirty="0" err="1"/>
              <a:t>hồ</a:t>
            </a:r>
            <a:r>
              <a:rPr lang="en-US" dirty="0"/>
              <a:t> (clock cycle)</a:t>
            </a:r>
          </a:p>
          <a:p>
            <a:pPr lvl="2"/>
            <a:r>
              <a:rPr lang="en-US" dirty="0" err="1"/>
              <a:t>Áp</a:t>
            </a:r>
            <a:r>
              <a:rPr lang="en-US" dirty="0"/>
              <a:t> </a:t>
            </a:r>
            <a:r>
              <a:rPr lang="en-US" dirty="0" err="1"/>
              <a:t>dụng</a:t>
            </a:r>
            <a:r>
              <a:rPr lang="en-US" dirty="0"/>
              <a:t> </a:t>
            </a:r>
            <a:r>
              <a:rPr lang="en-US" dirty="0" err="1"/>
              <a:t>cho</a:t>
            </a:r>
            <a:r>
              <a:rPr lang="en-US" dirty="0"/>
              <a:t> </a:t>
            </a:r>
            <a:r>
              <a:rPr lang="en-US" dirty="0" err="1"/>
              <a:t>các</a:t>
            </a:r>
            <a:r>
              <a:rPr lang="en-US" dirty="0"/>
              <a:t> </a:t>
            </a:r>
            <a:r>
              <a:rPr lang="en-US" dirty="0" err="1"/>
              <a:t>lệnh</a:t>
            </a:r>
            <a:r>
              <a:rPr lang="en-US" dirty="0"/>
              <a:t> </a:t>
            </a:r>
            <a:r>
              <a:rPr lang="en-US" dirty="0" err="1"/>
              <a:t>có</a:t>
            </a:r>
            <a:r>
              <a:rPr lang="en-US" dirty="0"/>
              <a:t> </a:t>
            </a:r>
            <a:r>
              <a:rPr lang="en-US" dirty="0" err="1"/>
              <a:t>thể</a:t>
            </a:r>
            <a:r>
              <a:rPr lang="en-US" dirty="0"/>
              <a:t> </a:t>
            </a:r>
            <a:r>
              <a:rPr lang="en-US" dirty="0" err="1"/>
              <a:t>thực</a:t>
            </a:r>
            <a:r>
              <a:rPr lang="en-US" dirty="0"/>
              <a:t> </a:t>
            </a:r>
            <a:r>
              <a:rPr lang="en-US" dirty="0" err="1"/>
              <a:t>hiện</a:t>
            </a:r>
            <a:r>
              <a:rPr lang="en-US" dirty="0"/>
              <a:t> </a:t>
            </a:r>
            <a:r>
              <a:rPr lang="en-US" dirty="0" err="1"/>
              <a:t>độc</a:t>
            </a:r>
            <a:r>
              <a:rPr lang="en-US" dirty="0"/>
              <a:t> </a:t>
            </a:r>
            <a:r>
              <a:rPr lang="en-US" dirty="0" err="1"/>
              <a:t>lập</a:t>
            </a:r>
            <a:endParaRPr lang="en-US" dirty="0"/>
          </a:p>
          <a:p>
            <a:pPr lvl="1"/>
            <a:r>
              <a:rPr lang="en-US" dirty="0"/>
              <a:t>Speculative execution: </a:t>
            </a:r>
            <a:r>
              <a:rPr lang="en-US" dirty="0" err="1"/>
              <a:t>thực</a:t>
            </a:r>
            <a:r>
              <a:rPr lang="en-US" dirty="0"/>
              <a:t> </a:t>
            </a:r>
            <a:r>
              <a:rPr lang="en-US" dirty="0" err="1"/>
              <a:t>hiện</a:t>
            </a:r>
            <a:r>
              <a:rPr lang="en-US" dirty="0"/>
              <a:t> </a:t>
            </a:r>
            <a:r>
              <a:rPr lang="en-US" dirty="0" err="1"/>
              <a:t>lệnh</a:t>
            </a:r>
            <a:r>
              <a:rPr lang="en-US" dirty="0"/>
              <a:t> </a:t>
            </a:r>
            <a:r>
              <a:rPr lang="en-US" dirty="0" err="1"/>
              <a:t>trước</a:t>
            </a:r>
            <a:r>
              <a:rPr lang="en-US" dirty="0"/>
              <a:t> </a:t>
            </a:r>
            <a:r>
              <a:rPr lang="en-US" dirty="0" err="1"/>
              <a:t>khi</a:t>
            </a:r>
            <a:r>
              <a:rPr lang="en-US" dirty="0"/>
              <a:t> </a:t>
            </a:r>
            <a:r>
              <a:rPr lang="en-US" dirty="0" err="1"/>
              <a:t>biết</a:t>
            </a:r>
            <a:r>
              <a:rPr lang="en-US" dirty="0"/>
              <a:t> </a:t>
            </a:r>
            <a:r>
              <a:rPr lang="en-US" dirty="0" err="1"/>
              <a:t>có</a:t>
            </a:r>
            <a:r>
              <a:rPr lang="en-US" dirty="0"/>
              <a:t> </a:t>
            </a:r>
            <a:r>
              <a:rPr lang="en-US" dirty="0" err="1"/>
              <a:t>đủ</a:t>
            </a:r>
            <a:r>
              <a:rPr lang="en-US" dirty="0"/>
              <a:t> </a:t>
            </a:r>
            <a:r>
              <a:rPr lang="en-US" dirty="0" err="1"/>
              <a:t>điều</a:t>
            </a:r>
            <a:r>
              <a:rPr lang="en-US" dirty="0"/>
              <a:t> </a:t>
            </a:r>
            <a:r>
              <a:rPr lang="en-US" dirty="0" err="1"/>
              <a:t>kiện</a:t>
            </a:r>
            <a:r>
              <a:rPr lang="en-US" dirty="0"/>
              <a:t> </a:t>
            </a:r>
            <a:r>
              <a:rPr lang="en-US" dirty="0" err="1"/>
              <a:t>để</a:t>
            </a:r>
            <a:r>
              <a:rPr lang="en-US" dirty="0"/>
              <a:t> </a:t>
            </a:r>
            <a:r>
              <a:rPr lang="en-US" dirty="0" err="1"/>
              <a:t>thực</a:t>
            </a:r>
            <a:r>
              <a:rPr lang="en-US" dirty="0"/>
              <a:t> </a:t>
            </a:r>
            <a:r>
              <a:rPr lang="en-US" dirty="0" err="1"/>
              <a:t>hiện</a:t>
            </a:r>
            <a:r>
              <a:rPr lang="en-US" dirty="0"/>
              <a:t> </a:t>
            </a:r>
            <a:r>
              <a:rPr lang="en-US" dirty="0" err="1"/>
              <a:t>nó</a:t>
            </a:r>
            <a:r>
              <a:rPr lang="en-US" dirty="0"/>
              <a:t> hay </a:t>
            </a:r>
            <a:r>
              <a:rPr lang="en-US" dirty="0" err="1"/>
              <a:t>không</a:t>
            </a:r>
            <a:endParaRPr lang="en-US" dirty="0"/>
          </a:p>
          <a:p>
            <a:endParaRPr lang="en-US" dirty="0"/>
          </a:p>
        </p:txBody>
      </p:sp>
      <p:sp>
        <p:nvSpPr>
          <p:cNvPr id="10" name="Slide Number Placeholder 9">
            <a:extLst>
              <a:ext uri="{FF2B5EF4-FFF2-40B4-BE49-F238E27FC236}">
                <a16:creationId xmlns:a16="http://schemas.microsoft.com/office/drawing/2014/main" xmlns="" id="{3D67A72C-8C31-4918-B252-BC0622712FBE}"/>
              </a:ext>
            </a:extLst>
          </p:cNvPr>
          <p:cNvSpPr>
            <a:spLocks noGrp="1"/>
          </p:cNvSpPr>
          <p:nvPr>
            <p:ph type="sldNum" sz="quarter" idx="12"/>
          </p:nvPr>
        </p:nvSpPr>
        <p:spPr/>
        <p:txBody>
          <a:bodyPr/>
          <a:lstStyle/>
          <a:p>
            <a:r>
              <a:rPr lang="en-US" altLang="zh-CN"/>
              <a:t>70</a:t>
            </a:r>
            <a:endParaRPr lang="zh-CN" altLang="en-US"/>
          </a:p>
        </p:txBody>
      </p:sp>
    </p:spTree>
    <p:extLst>
      <p:ext uri="{BB962C8B-B14F-4D97-AF65-F5344CB8AC3E}">
        <p14:creationId xmlns:p14="http://schemas.microsoft.com/office/powerpoint/2010/main" xmlns="" val="62787982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C79B80-F4E2-454E-AA76-C8C61A2887C4}"/>
              </a:ext>
            </a:extLst>
          </p:cNvPr>
          <p:cNvSpPr>
            <a:spLocks noGrp="1"/>
          </p:cNvSpPr>
          <p:nvPr>
            <p:ph type="title"/>
          </p:nvPr>
        </p:nvSpPr>
        <p:spPr>
          <a:xfrm>
            <a:off x="628650" y="146842"/>
            <a:ext cx="7886700" cy="795267"/>
          </a:xfrm>
        </p:spPr>
        <p:txBody>
          <a:bodyPr/>
          <a:lstStyle/>
          <a:p>
            <a:r>
              <a:rPr lang="en-US" dirty="0"/>
              <a:t>3.3. </a:t>
            </a:r>
            <a:r>
              <a:rPr lang="en-US" dirty="0" err="1"/>
              <a:t>Kết</a:t>
            </a:r>
            <a:r>
              <a:rPr lang="en-US" dirty="0"/>
              <a:t> </a:t>
            </a:r>
            <a:r>
              <a:rPr lang="en-US" dirty="0" err="1"/>
              <a:t>luận</a:t>
            </a:r>
            <a:endParaRPr lang="en-US" dirty="0"/>
          </a:p>
        </p:txBody>
      </p:sp>
      <p:sp>
        <p:nvSpPr>
          <p:cNvPr id="3" name="Text Placeholder 2">
            <a:extLst>
              <a:ext uri="{FF2B5EF4-FFF2-40B4-BE49-F238E27FC236}">
                <a16:creationId xmlns:a16="http://schemas.microsoft.com/office/drawing/2014/main" xmlns="" id="{5867F19D-402A-423C-86E0-D6B78668F124}"/>
              </a:ext>
            </a:extLst>
          </p:cNvPr>
          <p:cNvSpPr>
            <a:spLocks noGrp="1"/>
          </p:cNvSpPr>
          <p:nvPr>
            <p:ph idx="1"/>
          </p:nvPr>
        </p:nvSpPr>
        <p:spPr>
          <a:xfrm>
            <a:off x="628650" y="1094509"/>
            <a:ext cx="7886700" cy="4982442"/>
          </a:xfrm>
        </p:spPr>
        <p:txBody>
          <a:bodyPr/>
          <a:lstStyle/>
          <a:p>
            <a:r>
              <a:rPr lang="en-US" altLang="en-US" dirty="0" err="1"/>
              <a:t>Hãy</a:t>
            </a:r>
            <a:r>
              <a:rPr lang="en-US" altLang="en-US" dirty="0"/>
              <a:t> </a:t>
            </a:r>
            <a:r>
              <a:rPr lang="en-US" altLang="en-US" dirty="0" err="1"/>
              <a:t>lập</a:t>
            </a:r>
            <a:r>
              <a:rPr lang="en-US" altLang="en-US" dirty="0"/>
              <a:t> </a:t>
            </a:r>
            <a:r>
              <a:rPr lang="en-US" altLang="en-US" dirty="0" err="1"/>
              <a:t>trình</a:t>
            </a:r>
            <a:r>
              <a:rPr lang="en-US" altLang="en-US" dirty="0"/>
              <a:t> </a:t>
            </a:r>
            <a:r>
              <a:rPr lang="en-US" altLang="en-US" dirty="0" err="1"/>
              <a:t>một</a:t>
            </a:r>
            <a:r>
              <a:rPr lang="en-US" altLang="en-US" dirty="0"/>
              <a:t> </a:t>
            </a:r>
            <a:r>
              <a:rPr lang="en-US" altLang="en-US" dirty="0" err="1"/>
              <a:t>cách</a:t>
            </a:r>
            <a:r>
              <a:rPr lang="en-US" altLang="en-US" dirty="0"/>
              <a:t> </a:t>
            </a:r>
            <a:r>
              <a:rPr lang="en-US" altLang="en-US" dirty="0" err="1"/>
              <a:t>thông</a:t>
            </a:r>
            <a:r>
              <a:rPr lang="en-US" altLang="en-US" dirty="0"/>
              <a:t> </a:t>
            </a:r>
            <a:r>
              <a:rPr lang="en-US" altLang="en-US" dirty="0" err="1"/>
              <a:t>minh</a:t>
            </a:r>
            <a:r>
              <a:rPr lang="en-US" altLang="en-US" dirty="0"/>
              <a:t>, </a:t>
            </a:r>
            <a:r>
              <a:rPr lang="en-US" altLang="en-US" dirty="0" err="1"/>
              <a:t>đừng</a:t>
            </a:r>
            <a:r>
              <a:rPr lang="en-US" altLang="en-US" dirty="0"/>
              <a:t> </a:t>
            </a:r>
            <a:r>
              <a:rPr lang="en-US" altLang="en-US" dirty="0" err="1"/>
              <a:t>quá</a:t>
            </a:r>
            <a:r>
              <a:rPr lang="en-US" altLang="en-US" dirty="0"/>
              <a:t> </a:t>
            </a:r>
            <a:r>
              <a:rPr lang="en-US" altLang="en-US" dirty="0" err="1"/>
              <a:t>cứng</a:t>
            </a:r>
            <a:r>
              <a:rPr lang="en-US" altLang="en-US" dirty="0"/>
              <a:t> </a:t>
            </a:r>
            <a:r>
              <a:rPr lang="en-US" altLang="en-US" dirty="0" err="1"/>
              <a:t>nhắc</a:t>
            </a:r>
            <a:endParaRPr lang="en-US" altLang="en-US" dirty="0"/>
          </a:p>
          <a:p>
            <a:pPr lvl="1"/>
            <a:r>
              <a:rPr lang="en-US" altLang="en-US" dirty="0" err="1"/>
              <a:t>Không</a:t>
            </a:r>
            <a:r>
              <a:rPr lang="en-US" altLang="en-US" dirty="0"/>
              <a:t> </a:t>
            </a:r>
            <a:r>
              <a:rPr lang="en-US" altLang="en-US" dirty="0" err="1"/>
              <a:t>cần</a:t>
            </a:r>
            <a:r>
              <a:rPr lang="en-US" altLang="en-US" dirty="0"/>
              <a:t> </a:t>
            </a:r>
            <a:r>
              <a:rPr lang="en-US" altLang="en-US" dirty="0" err="1"/>
              <a:t>tối</a:t>
            </a:r>
            <a:r>
              <a:rPr lang="en-US" altLang="en-US" dirty="0"/>
              <a:t> </a:t>
            </a:r>
            <a:r>
              <a:rPr lang="en-US" altLang="en-US" dirty="0" err="1"/>
              <a:t>ưu</a:t>
            </a:r>
            <a:r>
              <a:rPr lang="en-US" altLang="en-US" dirty="0"/>
              <a:t> </a:t>
            </a:r>
            <a:r>
              <a:rPr lang="en-US" altLang="en-US" dirty="0" err="1"/>
              <a:t>một</a:t>
            </a:r>
            <a:r>
              <a:rPr lang="en-US" altLang="en-US" dirty="0"/>
              <a:t> </a:t>
            </a:r>
            <a:r>
              <a:rPr lang="en-US" altLang="en-US" dirty="0" err="1"/>
              <a:t>chương</a:t>
            </a:r>
            <a:r>
              <a:rPr lang="en-US" altLang="en-US" dirty="0"/>
              <a:t> </a:t>
            </a:r>
            <a:r>
              <a:rPr lang="en-US" altLang="en-US" dirty="0" err="1"/>
              <a:t>trình</a:t>
            </a:r>
            <a:r>
              <a:rPr lang="en-US" altLang="en-US" dirty="0"/>
              <a:t> </a:t>
            </a:r>
            <a:r>
              <a:rPr lang="en-US" altLang="en-US" dirty="0" err="1"/>
              <a:t>đủ</a:t>
            </a:r>
            <a:r>
              <a:rPr lang="en-US" altLang="en-US" dirty="0"/>
              <a:t> </a:t>
            </a:r>
            <a:r>
              <a:rPr lang="en-US" altLang="en-US" dirty="0" err="1"/>
              <a:t>nhanh</a:t>
            </a:r>
            <a:endParaRPr lang="en-US" altLang="en-US" dirty="0"/>
          </a:p>
          <a:p>
            <a:pPr lvl="1"/>
            <a:r>
              <a:rPr lang="en-US" altLang="en-US" dirty="0" err="1"/>
              <a:t>Tối</a:t>
            </a:r>
            <a:r>
              <a:rPr lang="en-US" altLang="en-US" dirty="0"/>
              <a:t> </a:t>
            </a:r>
            <a:r>
              <a:rPr lang="en-US" altLang="en-US" dirty="0" err="1"/>
              <a:t>ưu</a:t>
            </a:r>
            <a:r>
              <a:rPr lang="en-US" altLang="en-US" dirty="0"/>
              <a:t> </a:t>
            </a:r>
            <a:r>
              <a:rPr lang="en-US" altLang="en-US" dirty="0" err="1"/>
              <a:t>hóa</a:t>
            </a:r>
            <a:r>
              <a:rPr lang="en-US" altLang="en-US" dirty="0"/>
              <a:t> </a:t>
            </a:r>
            <a:r>
              <a:rPr lang="en-US" altLang="en-US" dirty="0" err="1"/>
              <a:t>chương</a:t>
            </a:r>
            <a:r>
              <a:rPr lang="en-US" altLang="en-US" dirty="0"/>
              <a:t> </a:t>
            </a:r>
            <a:r>
              <a:rPr lang="en-US" altLang="en-US" dirty="0" err="1"/>
              <a:t>trình</a:t>
            </a:r>
            <a:r>
              <a:rPr lang="en-US" altLang="en-US" dirty="0"/>
              <a:t> </a:t>
            </a:r>
            <a:r>
              <a:rPr lang="en-US" altLang="en-US" dirty="0" err="1"/>
              <a:t>đúng</a:t>
            </a:r>
            <a:r>
              <a:rPr lang="en-US" altLang="en-US" dirty="0"/>
              <a:t> </a:t>
            </a:r>
            <a:r>
              <a:rPr lang="en-US" altLang="en-US" dirty="0" err="1"/>
              <a:t>lúc</a:t>
            </a:r>
            <a:r>
              <a:rPr lang="en-US" altLang="en-US" dirty="0"/>
              <a:t>, </a:t>
            </a:r>
            <a:r>
              <a:rPr lang="en-US" altLang="en-US" dirty="0" err="1"/>
              <a:t>đúng</a:t>
            </a:r>
            <a:r>
              <a:rPr lang="en-US" altLang="en-US" dirty="0"/>
              <a:t> </a:t>
            </a:r>
            <a:r>
              <a:rPr lang="en-US" altLang="en-US" dirty="0" err="1"/>
              <a:t>chỗ</a:t>
            </a:r>
            <a:endParaRPr lang="en-US" altLang="en-US" dirty="0"/>
          </a:p>
          <a:p>
            <a:r>
              <a:rPr lang="en-US" altLang="en-US" dirty="0" err="1"/>
              <a:t>Tăng</a:t>
            </a:r>
            <a:r>
              <a:rPr lang="en-US" altLang="en-US" dirty="0"/>
              <a:t> </a:t>
            </a:r>
            <a:r>
              <a:rPr lang="en-US" altLang="en-US" dirty="0" err="1"/>
              <a:t>tốc</a:t>
            </a:r>
            <a:r>
              <a:rPr lang="en-US" altLang="en-US" dirty="0"/>
              <a:t> </a:t>
            </a:r>
            <a:r>
              <a:rPr lang="en-US" altLang="en-US" dirty="0" err="1"/>
              <a:t>chương</a:t>
            </a:r>
            <a:r>
              <a:rPr lang="en-US" altLang="en-US" dirty="0"/>
              <a:t> </a:t>
            </a:r>
            <a:r>
              <a:rPr lang="en-US" altLang="en-US" dirty="0" err="1"/>
              <a:t>trình</a:t>
            </a:r>
            <a:endParaRPr lang="en-US" altLang="en-US" dirty="0"/>
          </a:p>
          <a:p>
            <a:pPr lvl="1"/>
            <a:r>
              <a:rPr lang="en-US" altLang="en-US" dirty="0" err="1"/>
              <a:t>Cấu</a:t>
            </a:r>
            <a:r>
              <a:rPr lang="en-US" altLang="en-US" dirty="0"/>
              <a:t> </a:t>
            </a:r>
            <a:r>
              <a:rPr lang="en-US" altLang="en-US" dirty="0" err="1"/>
              <a:t>trúc</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tốt</a:t>
            </a:r>
            <a:r>
              <a:rPr lang="en-US" altLang="en-US" dirty="0"/>
              <a:t> </a:t>
            </a:r>
            <a:r>
              <a:rPr lang="en-US" altLang="en-US" dirty="0" err="1"/>
              <a:t>hơn</a:t>
            </a:r>
            <a:r>
              <a:rPr lang="en-US" altLang="en-US" dirty="0"/>
              <a:t>, </a:t>
            </a:r>
            <a:r>
              <a:rPr lang="en-US" altLang="en-US" dirty="0" err="1"/>
              <a:t>giải</a:t>
            </a:r>
            <a:r>
              <a:rPr lang="en-US" altLang="en-US" dirty="0"/>
              <a:t> </a:t>
            </a:r>
            <a:r>
              <a:rPr lang="en-US" altLang="en-US" dirty="0" err="1"/>
              <a:t>thuật</a:t>
            </a:r>
            <a:r>
              <a:rPr lang="en-US" altLang="en-US" dirty="0"/>
              <a:t> </a:t>
            </a:r>
            <a:r>
              <a:rPr lang="en-US" altLang="en-US" dirty="0" err="1"/>
              <a:t>tốt</a:t>
            </a:r>
            <a:r>
              <a:rPr lang="en-US" altLang="en-US" dirty="0"/>
              <a:t> </a:t>
            </a:r>
            <a:r>
              <a:rPr lang="en-US" altLang="en-US" dirty="0" err="1"/>
              <a:t>hơn</a:t>
            </a:r>
            <a:r>
              <a:rPr lang="en-US" altLang="en-US" dirty="0"/>
              <a:t>: </a:t>
            </a:r>
            <a:r>
              <a:rPr lang="en-US" altLang="en-US" dirty="0" err="1"/>
              <a:t>hành</a:t>
            </a:r>
            <a:r>
              <a:rPr lang="en-US" altLang="en-US" dirty="0"/>
              <a:t> vi </a:t>
            </a:r>
            <a:r>
              <a:rPr lang="en-US" altLang="en-US" dirty="0" err="1"/>
              <a:t>tốt</a:t>
            </a:r>
            <a:r>
              <a:rPr lang="en-US" altLang="en-US" dirty="0"/>
              <a:t> </a:t>
            </a:r>
            <a:r>
              <a:rPr lang="en-US" altLang="en-US" dirty="0" err="1"/>
              <a:t>hơn</a:t>
            </a:r>
            <a:endParaRPr lang="en-US" altLang="en-US" dirty="0"/>
          </a:p>
          <a:p>
            <a:pPr lvl="1"/>
            <a:r>
              <a:rPr lang="en-US" altLang="en-US" dirty="0" err="1"/>
              <a:t>Các</a:t>
            </a:r>
            <a:r>
              <a:rPr lang="en-US" altLang="en-US" dirty="0"/>
              <a:t> </a:t>
            </a:r>
            <a:r>
              <a:rPr lang="en-US" altLang="en-US" dirty="0" err="1"/>
              <a:t>đoạn</a:t>
            </a:r>
            <a:r>
              <a:rPr lang="en-US" altLang="en-US" dirty="0"/>
              <a:t> </a:t>
            </a:r>
            <a:r>
              <a:rPr lang="en-US" altLang="en-US" dirty="0" err="1"/>
              <a:t>mã</a:t>
            </a:r>
            <a:r>
              <a:rPr lang="en-US" altLang="en-US" dirty="0"/>
              <a:t> </a:t>
            </a:r>
            <a:r>
              <a:rPr lang="en-US" altLang="en-US" dirty="0" err="1"/>
              <a:t>tối</a:t>
            </a:r>
            <a:r>
              <a:rPr lang="en-US" altLang="en-US" dirty="0"/>
              <a:t> </a:t>
            </a:r>
            <a:r>
              <a:rPr lang="en-US" altLang="en-US" dirty="0" err="1"/>
              <a:t>ưu</a:t>
            </a:r>
            <a:r>
              <a:rPr lang="en-US" altLang="en-US" dirty="0"/>
              <a:t>: </a:t>
            </a:r>
            <a:r>
              <a:rPr lang="en-US" altLang="en-US" dirty="0" err="1"/>
              <a:t>chỉ</a:t>
            </a:r>
            <a:r>
              <a:rPr lang="en-US" altLang="en-US" dirty="0"/>
              <a:t> </a:t>
            </a:r>
            <a:r>
              <a:rPr lang="en-US" altLang="en-US" dirty="0" err="1"/>
              <a:t>thay</a:t>
            </a:r>
            <a:r>
              <a:rPr lang="en-US" altLang="en-US" dirty="0"/>
              <a:t> </a:t>
            </a:r>
            <a:r>
              <a:rPr lang="en-US" altLang="en-US" dirty="0" err="1"/>
              <a:t>đổi</a:t>
            </a:r>
            <a:r>
              <a:rPr lang="en-US" altLang="en-US" dirty="0"/>
              <a:t> </a:t>
            </a:r>
            <a:r>
              <a:rPr lang="en-US" altLang="en-US" dirty="0" err="1"/>
              <a:t>ít</a:t>
            </a:r>
            <a:endParaRPr lang="en-US" altLang="en-US" dirty="0"/>
          </a:p>
          <a:p>
            <a:r>
              <a:rPr lang="en-US" altLang="en-US" dirty="0" err="1"/>
              <a:t>Các</a:t>
            </a:r>
            <a:r>
              <a:rPr lang="en-US" altLang="en-US" dirty="0"/>
              <a:t> </a:t>
            </a:r>
            <a:r>
              <a:rPr lang="en-US" altLang="en-US" dirty="0" err="1"/>
              <a:t>kỹ</a:t>
            </a:r>
            <a:r>
              <a:rPr lang="en-US" altLang="en-US" dirty="0"/>
              <a:t> </a:t>
            </a:r>
            <a:r>
              <a:rPr lang="en-US" altLang="en-US" dirty="0" err="1"/>
              <a:t>thuật</a:t>
            </a:r>
            <a:r>
              <a:rPr lang="en-US" altLang="en-US" dirty="0"/>
              <a:t> </a:t>
            </a:r>
            <a:r>
              <a:rPr lang="en-US" altLang="en-US" dirty="0" err="1"/>
              <a:t>tăng</a:t>
            </a:r>
            <a:r>
              <a:rPr lang="en-US" altLang="en-US" dirty="0"/>
              <a:t> </a:t>
            </a:r>
            <a:r>
              <a:rPr lang="en-US" altLang="en-US" dirty="0" err="1"/>
              <a:t>tốc</a:t>
            </a:r>
            <a:r>
              <a:rPr lang="en-US" altLang="en-US" dirty="0"/>
              <a:t> </a:t>
            </a:r>
            <a:r>
              <a:rPr lang="en-US" altLang="en-US" dirty="0" err="1"/>
              <a:t>chương</a:t>
            </a:r>
            <a:r>
              <a:rPr lang="en-US" altLang="en-US" dirty="0"/>
              <a:t> </a:t>
            </a:r>
            <a:r>
              <a:rPr lang="en-US" altLang="en-US" dirty="0" err="1"/>
              <a:t>trình</a:t>
            </a:r>
            <a:endParaRPr lang="en-US" altLang="en-US" dirty="0"/>
          </a:p>
          <a:p>
            <a:pPr lvl="1"/>
            <a:r>
              <a:rPr lang="en-US" altLang="en-US" dirty="0" err="1"/>
              <a:t>Tinh</a:t>
            </a:r>
            <a:r>
              <a:rPr lang="en-US" altLang="en-US" dirty="0"/>
              <a:t> </a:t>
            </a:r>
            <a:r>
              <a:rPr lang="en-US" altLang="en-US" dirty="0" err="1"/>
              <a:t>chỉnh</a:t>
            </a:r>
            <a:r>
              <a:rPr lang="en-US" altLang="en-US" dirty="0"/>
              <a:t> </a:t>
            </a:r>
            <a:r>
              <a:rPr lang="en-US" altLang="en-US" dirty="0" err="1"/>
              <a:t>mã</a:t>
            </a:r>
            <a:r>
              <a:rPr lang="en-US" altLang="en-US" dirty="0"/>
              <a:t> </a:t>
            </a:r>
            <a:r>
              <a:rPr lang="en-US" altLang="en-US" dirty="0" err="1"/>
              <a:t>nguồn</a:t>
            </a:r>
            <a:r>
              <a:rPr lang="en-US" altLang="en-US" dirty="0"/>
              <a:t> </a:t>
            </a:r>
            <a:r>
              <a:rPr lang="en-US" altLang="en-US" dirty="0" err="1"/>
              <a:t>theo</a:t>
            </a:r>
            <a:r>
              <a:rPr lang="en-US" altLang="en-US" dirty="0"/>
              <a:t> </a:t>
            </a:r>
            <a:r>
              <a:rPr lang="en-US" altLang="en-US" dirty="0" err="1"/>
              <a:t>hướng</a:t>
            </a:r>
            <a:endParaRPr lang="en-US" altLang="en-US" dirty="0"/>
          </a:p>
          <a:p>
            <a:pPr lvl="2"/>
            <a:r>
              <a:rPr lang="en-US" altLang="en-US" dirty="0" err="1"/>
              <a:t>Giúp</a:t>
            </a:r>
            <a:r>
              <a:rPr lang="en-US" altLang="en-US" dirty="0"/>
              <a:t> </a:t>
            </a:r>
            <a:r>
              <a:rPr lang="en-US" altLang="en-US" dirty="0" err="1"/>
              <a:t>đỡ</a:t>
            </a:r>
            <a:r>
              <a:rPr lang="en-US" altLang="en-US" dirty="0"/>
              <a:t> </a:t>
            </a:r>
            <a:r>
              <a:rPr lang="en-US" altLang="en-US" dirty="0" err="1"/>
              <a:t>trình</a:t>
            </a:r>
            <a:r>
              <a:rPr lang="en-US" altLang="en-US" dirty="0"/>
              <a:t> </a:t>
            </a:r>
            <a:r>
              <a:rPr lang="en-US" altLang="en-US" dirty="0" err="1"/>
              <a:t>dịch</a:t>
            </a:r>
            <a:r>
              <a:rPr lang="en-US" altLang="en-US" dirty="0"/>
              <a:t> </a:t>
            </a:r>
          </a:p>
          <a:p>
            <a:pPr lvl="2"/>
            <a:r>
              <a:rPr lang="en-US" altLang="en-US" dirty="0" err="1"/>
              <a:t>Khai</a:t>
            </a:r>
            <a:r>
              <a:rPr lang="en-US" altLang="en-US" dirty="0"/>
              <a:t> </a:t>
            </a:r>
            <a:r>
              <a:rPr lang="en-US" altLang="en-US" dirty="0" err="1"/>
              <a:t>thác</a:t>
            </a:r>
            <a:r>
              <a:rPr lang="en-US" altLang="en-US" dirty="0"/>
              <a:t> </a:t>
            </a:r>
            <a:r>
              <a:rPr lang="en-US" altLang="en-US" dirty="0" err="1"/>
              <a:t>khả</a:t>
            </a:r>
            <a:r>
              <a:rPr lang="en-US" altLang="en-US" dirty="0"/>
              <a:t> </a:t>
            </a:r>
            <a:r>
              <a:rPr lang="en-US" altLang="en-US" dirty="0" err="1"/>
              <a:t>năng</a:t>
            </a:r>
            <a:r>
              <a:rPr lang="en-US" altLang="en-US" dirty="0"/>
              <a:t> </a:t>
            </a:r>
            <a:r>
              <a:rPr lang="en-US" altLang="en-US" dirty="0" err="1"/>
              <a:t>phần</a:t>
            </a:r>
            <a:r>
              <a:rPr lang="en-US" altLang="en-US" dirty="0"/>
              <a:t> </a:t>
            </a:r>
            <a:r>
              <a:rPr lang="en-US" altLang="en-US" dirty="0" err="1"/>
              <a:t>cứng</a:t>
            </a:r>
            <a:endParaRPr lang="en-US" altLang="en-US" dirty="0"/>
          </a:p>
          <a:p>
            <a:endParaRPr lang="en-US" dirty="0"/>
          </a:p>
        </p:txBody>
      </p:sp>
      <p:sp>
        <p:nvSpPr>
          <p:cNvPr id="10" name="Slide Number Placeholder 9">
            <a:extLst>
              <a:ext uri="{FF2B5EF4-FFF2-40B4-BE49-F238E27FC236}">
                <a16:creationId xmlns:a16="http://schemas.microsoft.com/office/drawing/2014/main" xmlns="" id="{AC70D78F-0B35-4551-88D6-CAF8BE4E087E}"/>
              </a:ext>
            </a:extLst>
          </p:cNvPr>
          <p:cNvSpPr>
            <a:spLocks noGrp="1"/>
          </p:cNvSpPr>
          <p:nvPr>
            <p:ph type="sldNum" sz="quarter" idx="12"/>
          </p:nvPr>
        </p:nvSpPr>
        <p:spPr/>
        <p:txBody>
          <a:bodyPr/>
          <a:lstStyle/>
          <a:p>
            <a:r>
              <a:rPr lang="en-US" altLang="zh-CN"/>
              <a:t>71</a:t>
            </a:r>
            <a:endParaRPr lang="zh-CN" altLang="en-US"/>
          </a:p>
        </p:txBody>
      </p:sp>
    </p:spTree>
    <p:extLst>
      <p:ext uri="{BB962C8B-B14F-4D97-AF65-F5344CB8AC3E}">
        <p14:creationId xmlns:p14="http://schemas.microsoft.com/office/powerpoint/2010/main" xmlns="" val="240561830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3D25DEFB-C944-4709-9626-250C51195D0F}"/>
              </a:ext>
            </a:extLst>
          </p:cNvPr>
          <p:cNvSpPr>
            <a:spLocks noGrp="1"/>
          </p:cNvSpPr>
          <p:nvPr>
            <p:ph type="title"/>
          </p:nvPr>
        </p:nvSpPr>
        <p:spPr/>
        <p:txBody>
          <a:bodyPr>
            <a:normAutofit/>
          </a:bodyPr>
          <a:lstStyle/>
          <a:p>
            <a:r>
              <a:rPr lang="en-US" sz="3600" dirty="0"/>
              <a:t>Xin </a:t>
            </a:r>
            <a:r>
              <a:rPr lang="en-US" sz="3600" dirty="0" err="1"/>
              <a:t>cảm</a:t>
            </a:r>
            <a:r>
              <a:rPr lang="en-US" sz="3600" dirty="0"/>
              <a:t> </a:t>
            </a:r>
            <a:r>
              <a:rPr lang="en-US" sz="3600" dirty="0" err="1"/>
              <a:t>ơn</a:t>
            </a:r>
            <a:r>
              <a:rPr lang="en-US" sz="3600" dirty="0"/>
              <a:t>!</a:t>
            </a:r>
          </a:p>
        </p:txBody>
      </p:sp>
      <p:sp>
        <p:nvSpPr>
          <p:cNvPr id="6" name="Slide Number Placeholder 5">
            <a:extLst>
              <a:ext uri="{FF2B5EF4-FFF2-40B4-BE49-F238E27FC236}">
                <a16:creationId xmlns:a16="http://schemas.microsoft.com/office/drawing/2014/main" xmlns="" id="{9807223B-3BBB-4725-96BA-64A319839DDE}"/>
              </a:ext>
            </a:extLst>
          </p:cNvPr>
          <p:cNvSpPr>
            <a:spLocks noGrp="1"/>
          </p:cNvSpPr>
          <p:nvPr>
            <p:ph type="sldNum" sz="quarter" idx="12"/>
          </p:nvPr>
        </p:nvSpPr>
        <p:spPr/>
        <p:txBody>
          <a:bodyPr/>
          <a:lstStyle/>
          <a:p>
            <a:r>
              <a:rPr lang="en-US" altLang="zh-CN"/>
              <a:t>72</a:t>
            </a:r>
            <a:endParaRPr lang="zh-CN" altLang="en-US"/>
          </a:p>
        </p:txBody>
      </p:sp>
    </p:spTree>
    <p:extLst>
      <p:ext uri="{BB962C8B-B14F-4D97-AF65-F5344CB8AC3E}">
        <p14:creationId xmlns:p14="http://schemas.microsoft.com/office/powerpoint/2010/main" xmlns="" val="42907703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8"/>
          <p:cNvSpPr txBox="1">
            <a:spLocks noGrp="1"/>
          </p:cNvSpPr>
          <p:nvPr>
            <p:ph type="title"/>
          </p:nvPr>
        </p:nvSpPr>
        <p:spPr>
          <a:xfrm>
            <a:off x="628650" y="146842"/>
            <a:ext cx="7886700" cy="795267"/>
          </a:xfrm>
          <a:noFill/>
          <a:ln>
            <a:noFill/>
          </a:ln>
        </p:spPr>
        <p:txBody>
          <a:bodyPr spcFirstLastPara="1" wrap="square" lIns="91425" tIns="45700" rIns="91425" bIns="45700" anchor="ctr" anchorCtr="0">
            <a:noAutofit/>
          </a:bodyPr>
          <a:lstStyle/>
          <a:p>
            <a:pPr lvl="0"/>
            <a:r>
              <a:rPr lang="en-US" altLang="zh-CN"/>
              <a:t>1.3. Quy trình gỡ lỗi</a:t>
            </a:r>
            <a:endParaRPr lang="en-US"/>
          </a:p>
        </p:txBody>
      </p:sp>
      <p:sp>
        <p:nvSpPr>
          <p:cNvPr id="146" name="Google Shape;146;p8"/>
          <p:cNvSpPr txBox="1">
            <a:spLocks noGrp="1"/>
          </p:cNvSpPr>
          <p:nvPr>
            <p:ph idx="1"/>
          </p:nvPr>
        </p:nvSpPr>
        <p:spPr>
          <a:xfrm>
            <a:off x="628650" y="1094509"/>
            <a:ext cx="7886700" cy="4982442"/>
          </a:xfrm>
          <a:noFill/>
          <a:ln>
            <a:noFill/>
          </a:ln>
        </p:spPr>
        <p:txBody>
          <a:bodyPr spcFirstLastPara="1" wrap="square" lIns="91425" tIns="45700" rIns="91425" bIns="45700" anchor="t" anchorCtr="0">
            <a:noAutofit/>
          </a:bodyPr>
          <a:lstStyle/>
          <a:p>
            <a:pPr lvl="0"/>
            <a:r>
              <a:rPr lang="vi-VN" altLang="zh-CN">
                <a:sym typeface="Times New Roman"/>
              </a:rPr>
              <a:t>Quy trình sẽ trải qua các bước sau:</a:t>
            </a:r>
            <a:endParaRPr lang="vi-VN">
              <a:sym typeface="Times New Roman"/>
            </a:endParaRPr>
          </a:p>
          <a:p>
            <a:pPr lvl="0"/>
            <a:r>
              <a:rPr lang="vi-VN" altLang="zh-CN">
                <a:sym typeface="Times New Roman"/>
              </a:rPr>
              <a:t>Xác định/mô tả về lỗi</a:t>
            </a:r>
            <a:endParaRPr lang="vi-VN">
              <a:sym typeface="Times New Roman"/>
            </a:endParaRPr>
          </a:p>
          <a:p>
            <a:pPr lvl="0"/>
            <a:r>
              <a:rPr lang="vi-VN" altLang="zh-CN">
                <a:sym typeface="Times New Roman"/>
              </a:rPr>
              <a:t>Thu thập dữ liệu về trường hợp xảy ra lỗi</a:t>
            </a:r>
            <a:endParaRPr lang="vi-VN">
              <a:sym typeface="Times New Roman"/>
            </a:endParaRPr>
          </a:p>
          <a:p>
            <a:pPr lvl="0"/>
            <a:r>
              <a:rPr lang="vi-VN" altLang="zh-CN">
                <a:sym typeface="Times New Roman"/>
              </a:rPr>
              <a:t>Dự đoán hoặc định vị về nơi/thời điểm xảy ra lỗi</a:t>
            </a:r>
            <a:endParaRPr lang="vi-VN">
              <a:sym typeface="Times New Roman"/>
            </a:endParaRPr>
          </a:p>
          <a:p>
            <a:pPr lvl="0"/>
            <a:r>
              <a:rPr lang="vi-VN" altLang="zh-CN">
                <a:sym typeface="Times New Roman"/>
              </a:rPr>
              <a:t>Chạy lại hoặc dùng gdb để kiểm tra dự đoán/định vị của mình</a:t>
            </a:r>
            <a:endParaRPr lang="vi-VN">
              <a:sym typeface="Times New Roman"/>
            </a:endParaRPr>
          </a:p>
          <a:p>
            <a:pPr lvl="0"/>
            <a:r>
              <a:rPr lang="vi-VN" altLang="zh-CN">
                <a:sym typeface="Times New Roman"/>
              </a:rPr>
              <a:t>Nếu bước (4) phát hiện ra dự đoán/định vị của mình sai, quay lại bước (2)</a:t>
            </a:r>
            <a:endParaRPr lang="vi-VN">
              <a:sym typeface="Times New Roman"/>
            </a:endParaRPr>
          </a:p>
          <a:p>
            <a:pPr lvl="0"/>
            <a:r>
              <a:rPr lang="vi-VN" altLang="zh-CN">
                <a:sym typeface="Times New Roman"/>
              </a:rPr>
              <a:t>Nếu bước (4) khẳng định dự đoán/định vị, tiến hành sửa lỗi </a:t>
            </a:r>
            <a:endParaRPr lang="vi-VN">
              <a:sym typeface="Times New Roman"/>
            </a:endParaRPr>
          </a:p>
        </p:txBody>
      </p:sp>
      <p:sp>
        <p:nvSpPr>
          <p:cNvPr id="10" name="Slide Number Placeholder 9">
            <a:extLst>
              <a:ext uri="{FF2B5EF4-FFF2-40B4-BE49-F238E27FC236}">
                <a16:creationId xmlns:a16="http://schemas.microsoft.com/office/drawing/2014/main" xmlns="" id="{4473E05F-84E8-47E6-AE6C-3419B076B6C9}"/>
              </a:ext>
            </a:extLst>
          </p:cNvPr>
          <p:cNvSpPr>
            <a:spLocks noGrp="1"/>
          </p:cNvSpPr>
          <p:nvPr>
            <p:ph type="sldNum" sz="quarter" idx="12"/>
          </p:nvPr>
        </p:nvSpPr>
        <p:spPr>
          <a:xfrm>
            <a:off x="7943850" y="6487970"/>
            <a:ext cx="1143000" cy="365125"/>
          </a:xfrm>
        </p:spPr>
        <p:txBody>
          <a:bodyPr/>
          <a:lstStyle/>
          <a:p>
            <a:r>
              <a:rPr lang="en-US" altLang="zh-CN"/>
              <a:t>8</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9"/>
          <p:cNvSpPr txBox="1">
            <a:spLocks noGrp="1"/>
          </p:cNvSpPr>
          <p:nvPr>
            <p:ph type="title"/>
          </p:nvPr>
        </p:nvSpPr>
        <p:spPr>
          <a:xfrm>
            <a:off x="628650" y="146842"/>
            <a:ext cx="7886700" cy="795267"/>
          </a:xfrm>
          <a:noFill/>
          <a:ln>
            <a:noFill/>
          </a:ln>
        </p:spPr>
        <p:txBody>
          <a:bodyPr spcFirstLastPara="1" wrap="square" lIns="91425" tIns="45700" rIns="91425" bIns="45700" anchor="ctr" anchorCtr="0">
            <a:noAutofit/>
          </a:bodyPr>
          <a:lstStyle/>
          <a:p>
            <a:pPr lvl="0"/>
            <a:r>
              <a:rPr lang="en-US" altLang="zh-CN" dirty="0"/>
              <a:t>1.3. </a:t>
            </a:r>
            <a:r>
              <a:rPr lang="en-US" altLang="zh-CN" dirty="0" err="1"/>
              <a:t>Quy</a:t>
            </a:r>
            <a:r>
              <a:rPr lang="en-US" altLang="zh-CN" dirty="0"/>
              <a:t> </a:t>
            </a:r>
            <a:r>
              <a:rPr lang="en-US" altLang="zh-CN" dirty="0" err="1"/>
              <a:t>trình</a:t>
            </a:r>
            <a:r>
              <a:rPr lang="en-US" altLang="zh-CN" dirty="0"/>
              <a:t> </a:t>
            </a:r>
            <a:r>
              <a:rPr lang="en-US" altLang="zh-CN" dirty="0" err="1"/>
              <a:t>gỡ</a:t>
            </a:r>
            <a:r>
              <a:rPr lang="en-US" altLang="zh-CN" dirty="0"/>
              <a:t> </a:t>
            </a:r>
            <a:r>
              <a:rPr lang="en-US" altLang="zh-CN" dirty="0" err="1"/>
              <a:t>lỗi</a:t>
            </a:r>
            <a:r>
              <a:rPr lang="en-US" altLang="zh-CN" dirty="0"/>
              <a:t> (2)</a:t>
            </a:r>
            <a:endParaRPr lang="en-US" dirty="0"/>
          </a:p>
        </p:txBody>
      </p:sp>
      <p:sp>
        <p:nvSpPr>
          <p:cNvPr id="154" name="Google Shape;154;p9"/>
          <p:cNvSpPr txBox="1">
            <a:spLocks noGrp="1"/>
          </p:cNvSpPr>
          <p:nvPr>
            <p:ph idx="1"/>
          </p:nvPr>
        </p:nvSpPr>
        <p:spPr>
          <a:xfrm>
            <a:off x="628650" y="1094509"/>
            <a:ext cx="7886700" cy="4982442"/>
          </a:xfrm>
          <a:noFill/>
          <a:ln>
            <a:noFill/>
          </a:ln>
        </p:spPr>
        <p:txBody>
          <a:bodyPr spcFirstLastPara="1" wrap="square" lIns="91425" tIns="45700" rIns="91425" bIns="45700" anchor="t" anchorCtr="0">
            <a:noAutofit/>
          </a:bodyPr>
          <a:lstStyle/>
          <a:p>
            <a:pPr lvl="0"/>
            <a:r>
              <a:rPr lang="vi-VN" altLang="zh-CN">
                <a:sym typeface="Times New Roman"/>
              </a:rPr>
              <a:t>Để có thể đưa ra các dự đoán/định vị, hãy cố gắng trả lời các câu hỏi sau:</a:t>
            </a:r>
            <a:endParaRPr lang="vi-VN">
              <a:sym typeface="Times New Roman"/>
            </a:endParaRPr>
          </a:p>
          <a:p>
            <a:pPr lvl="0"/>
            <a:r>
              <a:rPr lang="vi-VN" altLang="zh-CN">
                <a:sym typeface="Times New Roman"/>
              </a:rPr>
              <a:t>Liệu có chú thích nào bị đóng không đúng cách (khiến một số câu lệnh cũng bị biến thành chú thích)</a:t>
            </a:r>
            <a:endParaRPr lang="vi-VN">
              <a:sym typeface="Times New Roman"/>
            </a:endParaRPr>
          </a:p>
          <a:p>
            <a:pPr lvl="0"/>
            <a:r>
              <a:rPr lang="vi-VN" altLang="zh-CN">
                <a:sym typeface="Times New Roman"/>
              </a:rPr>
              <a:t>Liệu tất cả các biến đều được khởi tạo?</a:t>
            </a:r>
            <a:endParaRPr lang="vi-VN">
              <a:sym typeface="Times New Roman"/>
            </a:endParaRPr>
          </a:p>
          <a:p>
            <a:pPr lvl="0"/>
            <a:r>
              <a:rPr lang="vi-VN" altLang="zh-CN">
                <a:sym typeface="Times New Roman"/>
              </a:rPr>
              <a:t>Liệu tất cả các vòng lặp đều kết thúc?</a:t>
            </a:r>
            <a:endParaRPr lang="vi-VN">
              <a:sym typeface="Times New Roman"/>
            </a:endParaRPr>
          </a:p>
          <a:p>
            <a:pPr lvl="0"/>
            <a:r>
              <a:rPr lang="vi-VN" altLang="zh-CN">
                <a:sym typeface="Times New Roman"/>
              </a:rPr>
              <a:t>Liệu tất cả các tham số truyền vào cho các hàm đều hợp lệ?</a:t>
            </a:r>
            <a:endParaRPr lang="vi-VN">
              <a:sym typeface="Times New Roman"/>
            </a:endParaRPr>
          </a:p>
          <a:p>
            <a:pPr lvl="0"/>
            <a:r>
              <a:rPr lang="vi-VN" altLang="zh-CN">
                <a:sym typeface="Times New Roman"/>
              </a:rPr>
              <a:t>Liệu các khối { } đều đặt đúng chỗ?</a:t>
            </a:r>
            <a:endParaRPr lang="vi-VN">
              <a:sym typeface="Times New Roman"/>
            </a:endParaRPr>
          </a:p>
        </p:txBody>
      </p:sp>
      <p:sp>
        <p:nvSpPr>
          <p:cNvPr id="10" name="Slide Number Placeholder 9">
            <a:extLst>
              <a:ext uri="{FF2B5EF4-FFF2-40B4-BE49-F238E27FC236}">
                <a16:creationId xmlns:a16="http://schemas.microsoft.com/office/drawing/2014/main" xmlns="" id="{D187C11E-B6F9-48DE-BC43-8CC4626F9C84}"/>
              </a:ext>
            </a:extLst>
          </p:cNvPr>
          <p:cNvSpPr>
            <a:spLocks noGrp="1"/>
          </p:cNvSpPr>
          <p:nvPr>
            <p:ph type="sldNum" sz="quarter" idx="12"/>
          </p:nvPr>
        </p:nvSpPr>
        <p:spPr>
          <a:xfrm>
            <a:off x="7943850" y="6487970"/>
            <a:ext cx="1143000" cy="365125"/>
          </a:xfrm>
        </p:spPr>
        <p:txBody>
          <a:bodyPr/>
          <a:lstStyle/>
          <a:p>
            <a:r>
              <a:rPr lang="en-US" altLang="zh-CN"/>
              <a:t>9</a:t>
            </a:r>
            <a:endParaRPr lang="zh-CN" altLang="en-US"/>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152</TotalTime>
  <Words>5683</Words>
  <Application>Microsoft Office PowerPoint</Application>
  <PresentationFormat>On-screen Show (4:3)</PresentationFormat>
  <Paragraphs>681</Paragraphs>
  <Slides>75</Slides>
  <Notes>43</Notes>
  <HiddenSlides>0</HiddenSlides>
  <MMClips>0</MMClips>
  <ScaleCrop>false</ScaleCrop>
  <HeadingPairs>
    <vt:vector size="4" baseType="variant">
      <vt:variant>
        <vt:lpstr>Theme</vt:lpstr>
      </vt:variant>
      <vt:variant>
        <vt:i4>1</vt:i4>
      </vt:variant>
      <vt:variant>
        <vt:lpstr>Slide Titles</vt:lpstr>
      </vt:variant>
      <vt:variant>
        <vt:i4>75</vt:i4>
      </vt:variant>
    </vt:vector>
  </HeadingPairs>
  <TitlesOfParts>
    <vt:vector size="76" baseType="lpstr">
      <vt:lpstr>Office Theme</vt:lpstr>
      <vt:lpstr>Chương 9:  Gỡ lỗi, kiểm thử và tinh chỉnh mã nguồn</vt:lpstr>
      <vt:lpstr>Tổng quan</vt:lpstr>
      <vt:lpstr>Nội dung</vt:lpstr>
      <vt:lpstr>Gỡ lỗi</vt:lpstr>
      <vt:lpstr>1.1. Khái niệm</vt:lpstr>
      <vt:lpstr>1.2. Phân loại lỗi</vt:lpstr>
      <vt:lpstr>1.2. Phân loại lỗi</vt:lpstr>
      <vt:lpstr>1.3. Quy trình gỡ lỗi</vt:lpstr>
      <vt:lpstr>1.3. Quy trình gỡ lỗi (2)</vt:lpstr>
      <vt:lpstr>1.4. Lời khuyên khi gỡ lỗi</vt:lpstr>
      <vt:lpstr>1.4. Lời khuyên khi gỡ lỗi (2)</vt:lpstr>
      <vt:lpstr>1.4. Lời khuyên khi gỡ lỗi (3)</vt:lpstr>
      <vt:lpstr>1.4. Lời khuyên khi gỡ lỗi (4)</vt:lpstr>
      <vt:lpstr>1.4. Lời khuyên khi gỡ lỗi (5)</vt:lpstr>
      <vt:lpstr>1.4. Lời khuyên khi gỡ lỗi (6)</vt:lpstr>
      <vt:lpstr>1.4. Lời khuyên khi gỡ lỗi (7)</vt:lpstr>
      <vt:lpstr>1.5. gdb</vt:lpstr>
      <vt:lpstr>2. Kiểm thử </vt:lpstr>
      <vt:lpstr>2. Kiểm thử</vt:lpstr>
      <vt:lpstr>2.1. Khái niệm</vt:lpstr>
      <vt:lpstr>2.2. Phương pháp kiểm thử</vt:lpstr>
      <vt:lpstr>Kiểm thử hộp đen</vt:lpstr>
      <vt:lpstr>Kiểm thử hộp đen (2)</vt:lpstr>
      <vt:lpstr>Kiểm thử hộp trắng</vt:lpstr>
      <vt:lpstr>Kiểm thử hộp trắng (2)</vt:lpstr>
      <vt:lpstr>Kiểm thử hộp xám</vt:lpstr>
      <vt:lpstr>Những ai cần biết đến kiểm thử</vt:lpstr>
      <vt:lpstr>Các mức độ kiểm thử</vt:lpstr>
      <vt:lpstr>Các mức độ kiểm thử (2)</vt:lpstr>
      <vt:lpstr>Kiểm thử tất cả mọi thứ?</vt:lpstr>
      <vt:lpstr>Bao nhiêu testing là đủ?</vt:lpstr>
      <vt:lpstr>Bao nhiêu testing là đủ? (2)</vt:lpstr>
      <vt:lpstr>2.3. Độ bao phủ kiểm thử</vt:lpstr>
      <vt:lpstr>2.3. Độ bao phủ kiểm thử (2)</vt:lpstr>
      <vt:lpstr>2.4. Các phương pháp đo </vt:lpstr>
      <vt:lpstr>2.4. Các phương pháp đo (2)</vt:lpstr>
      <vt:lpstr>2.4. Các phương pháp đo (3)</vt:lpstr>
      <vt:lpstr>2.4. Các phương pháp đo (4)</vt:lpstr>
      <vt:lpstr>2.4. Các phương pháp đo (5)</vt:lpstr>
      <vt:lpstr>3. Tinh chỉnh mã nguồn</vt:lpstr>
      <vt:lpstr>3.1. Hiệu năng</vt:lpstr>
      <vt:lpstr>Tối ưu hóa hiệu năng của CT ?</vt:lpstr>
      <vt:lpstr>Tối ưu hóa hiệu năng của CT ?</vt:lpstr>
      <vt:lpstr>Tinh chỉnh mã nguồn là gì ?</vt:lpstr>
      <vt:lpstr>Cải thiện hiệu năng qua cải thiện mã nguồn</vt:lpstr>
      <vt:lpstr>Tương quan hiệu năng và tinh chỉnh mã nguồn</vt:lpstr>
      <vt:lpstr>Tương quan hiệu năng và tinh chỉnh mã nguồn</vt:lpstr>
      <vt:lpstr>Tương quan hiệu năng và tinh chỉnh mã nguồn</vt:lpstr>
      <vt:lpstr>Tương quan hiệu năng và tinh chỉnh mã nguồn</vt:lpstr>
      <vt:lpstr>Hiệu năng chương trình</vt:lpstr>
      <vt:lpstr>3.2. Các phương pháp</vt:lpstr>
      <vt:lpstr>3.2.1. Tinh chỉnh các biểu thức logic</vt:lpstr>
      <vt:lpstr>3.2.1. Tinh chỉnh các biểu thức logic</vt:lpstr>
      <vt:lpstr>3.2.1. Tinh chỉnh các biểu thức logic</vt:lpstr>
      <vt:lpstr>3.2.1. Tinh chỉnh các biểu thức logic</vt:lpstr>
      <vt:lpstr>3.2.1. Tinh chỉnh các biểu thức logic</vt:lpstr>
      <vt:lpstr>3.2.1. Tinh chỉnh các biểu thức logic</vt:lpstr>
      <vt:lpstr>3.2.1. Tinh chỉnh các biểu thức logic</vt:lpstr>
      <vt:lpstr>3.2.1. Tinh chỉnh các biểu thức logic</vt:lpstr>
      <vt:lpstr>3.2.1. Tinh chỉnh các biểu thức logic</vt:lpstr>
      <vt:lpstr>3.2.1. Tinh chỉnh các biểu thức logic</vt:lpstr>
      <vt:lpstr>3.2.2. Tinh chỉnh các vòng lặp</vt:lpstr>
      <vt:lpstr>3.2.2. Tinh chỉnh các vòng lặp</vt:lpstr>
      <vt:lpstr>3.2.2. Tinh chỉnh các vòng lặp</vt:lpstr>
      <vt:lpstr>3.2.2. Tinh chỉnh các vòng lặp</vt:lpstr>
      <vt:lpstr>3.2.2. Tinh chỉnh các vòng lặp</vt:lpstr>
      <vt:lpstr>3.2.3. Tinh chỉnh việc biến đổi dữ liệu </vt:lpstr>
      <vt:lpstr>3.2.4. Tinh chỉnh các biểu thức</vt:lpstr>
      <vt:lpstr>3.2.5. Tinh chỉnh dãy lệnh (đã học)</vt:lpstr>
      <vt:lpstr>3.2.6. Viết lại bằng ngôn ngữ assembler</vt:lpstr>
      <vt:lpstr>Giúp trình dịch làm tốt công việc của nó</vt:lpstr>
      <vt:lpstr>Khai thác hiệu quả phần cứng</vt:lpstr>
      <vt:lpstr>Khai thác hiệu quả phần cứng (tiếp)</vt:lpstr>
      <vt:lpstr>3.3. Kết luận</vt:lpstr>
      <vt:lpstr>Xin cảm ơn!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1:  Tổng quan về kỹ thuật lập trình</dc:title>
  <dc:creator>Dinh Viet Sang</dc:creator>
  <cp:lastModifiedBy>VIP</cp:lastModifiedBy>
  <cp:revision>79</cp:revision>
  <dcterms:created xsi:type="dcterms:W3CDTF">2020-03-03T04:07:40Z</dcterms:created>
  <dcterms:modified xsi:type="dcterms:W3CDTF">2021-06-14T00:46:00Z</dcterms:modified>
</cp:coreProperties>
</file>