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44upmuzLWXhAD04xEhfGAu03q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5A6944-6EAA-45A7-8072-FE077AEDF90C}" v="2" dt="2024-10-06T13:54:53.482"/>
  </p1510:revLst>
</p1510:revInfo>
</file>

<file path=ppt/tableStyles.xml><?xml version="1.0" encoding="utf-8"?>
<a:tblStyleLst xmlns:a="http://schemas.openxmlformats.org/drawingml/2006/main" def="{5A1D7AB3-1268-42EF-B0E6-BC9E727EE7C4}">
  <a:tblStyle styleId="{5A1D7AB3-1268-42EF-B0E6-BC9E727EE7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ien Hoang 20210379" userId="S::hoang.nt210379@sis.hust.edu.vn::8c3baed5-781b-4ab7-a5a3-cdc460ed1f0c" providerId="AD" clId="Web-{6343E315-9529-ED40-1FA5-20C8655B7DC9}"/>
    <pc:docChg chg="addSld modSld">
      <pc:chgData name="Nguyen Tien Hoang 20210379" userId="S::hoang.nt210379@sis.hust.edu.vn::8c3baed5-781b-4ab7-a5a3-cdc460ed1f0c" providerId="AD" clId="Web-{6343E315-9529-ED40-1FA5-20C8655B7DC9}" dt="2024-09-21T16:51:34.752" v="68" actId="20577"/>
      <pc:docMkLst>
        <pc:docMk/>
      </pc:docMkLst>
      <pc:sldChg chg="addSp delSp modSp add replId">
        <pc:chgData name="Nguyen Tien Hoang 20210379" userId="S::hoang.nt210379@sis.hust.edu.vn::8c3baed5-781b-4ab7-a5a3-cdc460ed1f0c" providerId="AD" clId="Web-{6343E315-9529-ED40-1FA5-20C8655B7DC9}" dt="2024-09-21T16:51:34.752" v="68" actId="20577"/>
        <pc:sldMkLst>
          <pc:docMk/>
          <pc:sldMk cId="2428056418" sldId="261"/>
        </pc:sldMkLst>
        <pc:spChg chg="mod">
          <ac:chgData name="Nguyen Tien Hoang 20210379" userId="S::hoang.nt210379@sis.hust.edu.vn::8c3baed5-781b-4ab7-a5a3-cdc460ed1f0c" providerId="AD" clId="Web-{6343E315-9529-ED40-1FA5-20C8655B7DC9}" dt="2024-09-21T16:45:07.848" v="6" actId="20577"/>
          <ac:spMkLst>
            <pc:docMk/>
            <pc:sldMk cId="2428056418" sldId="261"/>
            <ac:spMk id="91" creationId="{00000000-0000-0000-0000-000000000000}"/>
          </ac:spMkLst>
        </pc:spChg>
        <pc:spChg chg="mod">
          <ac:chgData name="Nguyen Tien Hoang 20210379" userId="S::hoang.nt210379@sis.hust.edu.vn::8c3baed5-781b-4ab7-a5a3-cdc460ed1f0c" providerId="AD" clId="Web-{6343E315-9529-ED40-1FA5-20C8655B7DC9}" dt="2024-09-21T16:51:34.752" v="68" actId="20577"/>
          <ac:spMkLst>
            <pc:docMk/>
            <pc:sldMk cId="2428056418" sldId="261"/>
            <ac:spMk id="94" creationId="{00000000-0000-0000-0000-000000000000}"/>
          </ac:spMkLst>
        </pc:spChg>
        <pc:graphicFrameChg chg="del">
          <ac:chgData name="Nguyen Tien Hoang 20210379" userId="S::hoang.nt210379@sis.hust.edu.vn::8c3baed5-781b-4ab7-a5a3-cdc460ed1f0c" providerId="AD" clId="Web-{6343E315-9529-ED40-1FA5-20C8655B7DC9}" dt="2024-09-21T16:45:09.707" v="7"/>
          <ac:graphicFrameMkLst>
            <pc:docMk/>
            <pc:sldMk cId="2428056418" sldId="261"/>
            <ac:graphicFrameMk id="92" creationId="{00000000-0000-0000-0000-000000000000}"/>
          </ac:graphicFrameMkLst>
        </pc:graphicFrameChg>
        <pc:picChg chg="add mod">
          <ac:chgData name="Nguyen Tien Hoang 20210379" userId="S::hoang.nt210379@sis.hust.edu.vn::8c3baed5-781b-4ab7-a5a3-cdc460ed1f0c" providerId="AD" clId="Web-{6343E315-9529-ED40-1FA5-20C8655B7DC9}" dt="2024-09-21T16:49:33.467" v="47" actId="1076"/>
          <ac:picMkLst>
            <pc:docMk/>
            <pc:sldMk cId="2428056418" sldId="261"/>
            <ac:picMk id="2" creationId="{05AF0F7D-478C-19D4-8000-68B9D10435F3}"/>
          </ac:picMkLst>
        </pc:picChg>
      </pc:sldChg>
    </pc:docChg>
  </pc:docChgLst>
  <pc:docChgLst>
    <pc:chgData name="Nguyen Thanh Bach 20204812" userId="S::bach.nt204812@sis.hust.edu.vn::aad5a23f-75c5-4f90-b61e-a8f87578940c" providerId="AD" clId="Web-{045A6944-6EAA-45A7-8072-FE077AEDF90C}"/>
    <pc:docChg chg="modSld">
      <pc:chgData name="Nguyen Thanh Bach 20204812" userId="S::bach.nt204812@sis.hust.edu.vn::aad5a23f-75c5-4f90-b61e-a8f87578940c" providerId="AD" clId="Web-{045A6944-6EAA-45A7-8072-FE077AEDF90C}" dt="2024-10-06T13:54:53.482" v="1" actId="1076"/>
      <pc:docMkLst>
        <pc:docMk/>
      </pc:docMkLst>
      <pc:sldChg chg="modSp">
        <pc:chgData name="Nguyen Thanh Bach 20204812" userId="S::bach.nt204812@sis.hust.edu.vn::aad5a23f-75c5-4f90-b61e-a8f87578940c" providerId="AD" clId="Web-{045A6944-6EAA-45A7-8072-FE077AEDF90C}" dt="2024-10-06T13:54:53.482" v="1" actId="1076"/>
        <pc:sldMkLst>
          <pc:docMk/>
          <pc:sldMk cId="0" sldId="258"/>
        </pc:sldMkLst>
        <pc:spChg chg="mod">
          <ac:chgData name="Nguyen Thanh Bach 20204812" userId="S::bach.nt204812@sis.hust.edu.vn::aad5a23f-75c5-4f90-b61e-a8f87578940c" providerId="AD" clId="Web-{045A6944-6EAA-45A7-8072-FE077AEDF90C}" dt="2024-10-06T13:54:53.482" v="1" actId="1076"/>
          <ac:spMkLst>
            <pc:docMk/>
            <pc:sldMk cId="0" sldId="258"/>
            <ac:spMk id="1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3295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Largest Black SubRectangle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Một hình chữ nhật kích thước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được chia thành các ô vuông con 1 x 1 với 2 màu đen hoặc trắng. Hình chữ nhật được biểu diễn bởi ma trận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) trong đó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i, j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) = 1 có nghĩa ô hàng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, cột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là ô đen và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i, j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) = 0 có nghĩa ô vuông hàng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cột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j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là ô trắng.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Hãy xác định hình chữ nhật con của bảng đã cho bao gồm toàn ô đen và có diện tích lớn nhất.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Dữ liệu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· Dòng 1: chứa số nguyên dương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và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(1 &lt;=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n, m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 &lt;= 1000)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· Dòng i+1 (i = 1,…,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): chứa hàng thứ i của ma trận </a:t>
            </a:r>
            <a:r>
              <a:rPr lang="en-US" sz="1800" b="0" i="1"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Kết quả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>
                <a:latin typeface="Arial"/>
                <a:ea typeface="Arial"/>
                <a:cs typeface="Arial"/>
                <a:sym typeface="Arial"/>
              </a:rPr>
              <a:t>· Ghi ra diện tích của hình chữ nhật lớn nhất tìm được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Largest Black SubRectangle</a:t>
            </a:r>
            <a:endParaRPr sz="2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52972" y="1683761"/>
          <a:ext cx="10515600" cy="1833900"/>
        </p:xfrm>
        <a:graphic>
          <a:graphicData uri="http://schemas.openxmlformats.org/drawingml/2006/table">
            <a:tbl>
              <a:tblPr firstRow="1" bandRow="1">
                <a:noFill/>
                <a:tableStyleId>{5A1D7AB3-1268-42EF-B0E6-BC9E727EE7C4}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4 4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0 1 1 1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1 1 1 0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1 1 0 0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1 1 1 0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Ý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tưởng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thuật</a:t>
            </a: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toán</a:t>
            </a:r>
            <a:endParaRPr lang="en-US" sz="2000" b="1" err="1">
              <a:solidFill>
                <a:srgbClr val="0070C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691584"/>
            <a:ext cx="11814000" cy="3131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err="1">
                <a:solidFill>
                  <a:schemeClr val="dk1"/>
                </a:solidFill>
                <a:latin typeface="Consolas"/>
              </a:rPr>
              <a:t>Tiếp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cận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dựa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trên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việc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 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biến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bài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toán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2D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thành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nhiều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bài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toán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1D 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bằng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cách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 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xem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mỗi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hàng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trong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ma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trận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là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một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đáy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của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hình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chữ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nhật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,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và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sử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dụng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stack 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để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tìm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diện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tích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lớn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nhất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của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hình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chữ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nhật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trong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mỗi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hàng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.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>
              <a:solidFill>
                <a:schemeClr val="dk1"/>
              </a:solidFill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Consolas"/>
              </a:rPr>
              <a:t>h[j]: </a:t>
            </a:r>
            <a:r>
              <a:rPr lang="en-US" sz="1800" err="1">
                <a:latin typeface="Consolas"/>
              </a:rPr>
              <a:t>Chiều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cao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của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cột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tại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vị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trí</a:t>
            </a:r>
            <a:r>
              <a:rPr lang="en-US" sz="1800">
                <a:latin typeface="Consolas"/>
              </a:rPr>
              <a:t> j </a:t>
            </a:r>
            <a:r>
              <a:rPr lang="en-US" sz="1800" err="1">
                <a:latin typeface="Consolas"/>
              </a:rPr>
              <a:t>của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hàng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hiện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tại</a:t>
            </a:r>
            <a:r>
              <a:rPr lang="en-US" sz="1800">
                <a:latin typeface="Consolas"/>
              </a:rPr>
              <a:t>. </a:t>
            </a:r>
            <a:r>
              <a:rPr lang="en-US" sz="1800" err="1">
                <a:latin typeface="Consolas"/>
              </a:rPr>
              <a:t>Nếu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giá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trị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tại</a:t>
            </a:r>
            <a:r>
              <a:rPr lang="en-US" sz="1800">
                <a:latin typeface="Consolas"/>
              </a:rPr>
              <a:t> ô (</a:t>
            </a:r>
            <a:r>
              <a:rPr lang="en-US" sz="1800" err="1">
                <a:latin typeface="Consolas"/>
              </a:rPr>
              <a:t>i</a:t>
            </a:r>
            <a:r>
              <a:rPr lang="en-US" sz="1800">
                <a:latin typeface="Consolas"/>
              </a:rPr>
              <a:t>, j) </a:t>
            </a:r>
            <a:r>
              <a:rPr lang="en-US" sz="1800" err="1">
                <a:latin typeface="Consolas"/>
              </a:rPr>
              <a:t>là</a:t>
            </a:r>
            <a:r>
              <a:rPr lang="en-US" sz="1800">
                <a:latin typeface="Consolas"/>
              </a:rPr>
              <a:t> 1, </a:t>
            </a:r>
            <a:r>
              <a:rPr lang="en-US" sz="1800" err="1">
                <a:latin typeface="Consolas"/>
              </a:rPr>
              <a:t>thì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chiều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cao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được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cộng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dồn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từ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hàng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trước</a:t>
            </a:r>
            <a:r>
              <a:rPr lang="en-US" sz="1800">
                <a:latin typeface="Consolas"/>
              </a:rPr>
              <a:t>, </a:t>
            </a:r>
            <a:r>
              <a:rPr lang="en-US" sz="1800" err="1">
                <a:latin typeface="Consolas"/>
              </a:rPr>
              <a:t>nếu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là</a:t>
            </a:r>
            <a:r>
              <a:rPr lang="en-US" sz="1800">
                <a:latin typeface="Consolas"/>
              </a:rPr>
              <a:t> 0 </a:t>
            </a:r>
            <a:r>
              <a:rPr lang="en-US" sz="1800" err="1">
                <a:latin typeface="Consolas"/>
              </a:rPr>
              <a:t>thì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đặt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lại</a:t>
            </a:r>
            <a:r>
              <a:rPr lang="en-US" sz="1800">
                <a:latin typeface="Consolas"/>
              </a:rPr>
              <a:t> h[j] = 0.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Consolas"/>
              </a:rPr>
              <a:t>l[j]</a:t>
            </a:r>
            <a:r>
              <a:rPr lang="en-US" sz="1800"/>
              <a:t>: </a:t>
            </a:r>
            <a:r>
              <a:rPr lang="en-US" sz="1800" err="1"/>
              <a:t>Vị</a:t>
            </a:r>
            <a:r>
              <a:rPr lang="en-US" sz="1800"/>
              <a:t> </a:t>
            </a:r>
            <a:r>
              <a:rPr lang="en-US" sz="1800" err="1"/>
              <a:t>trí</a:t>
            </a:r>
            <a:r>
              <a:rPr lang="en-US" sz="1800"/>
              <a:t> </a:t>
            </a:r>
            <a:r>
              <a:rPr lang="en-US" sz="1800" err="1"/>
              <a:t>cột</a:t>
            </a:r>
            <a:r>
              <a:rPr lang="en-US" sz="1800"/>
              <a:t> </a:t>
            </a:r>
            <a:r>
              <a:rPr lang="en-US" sz="1800" err="1"/>
              <a:t>bên</a:t>
            </a:r>
            <a:r>
              <a:rPr lang="en-US" sz="1800"/>
              <a:t> </a:t>
            </a:r>
            <a:r>
              <a:rPr lang="en-US" sz="1800" err="1"/>
              <a:t>trái</a:t>
            </a:r>
            <a:r>
              <a:rPr lang="en-US" sz="1800"/>
              <a:t> xa </a:t>
            </a:r>
            <a:r>
              <a:rPr lang="en-US" sz="1800" err="1"/>
              <a:t>nhất</a:t>
            </a:r>
            <a:r>
              <a:rPr lang="en-US" sz="1800"/>
              <a:t> </a:t>
            </a:r>
            <a:r>
              <a:rPr lang="en-US" sz="1800" err="1"/>
              <a:t>mà</a:t>
            </a:r>
            <a:r>
              <a:rPr lang="en-US" sz="1800"/>
              <a:t> </a:t>
            </a:r>
            <a:r>
              <a:rPr lang="en-US" sz="1800" err="1"/>
              <a:t>có</a:t>
            </a:r>
            <a:r>
              <a:rPr lang="en-US" sz="1800"/>
              <a:t> </a:t>
            </a:r>
            <a:r>
              <a:rPr lang="en-US" sz="1800" err="1"/>
              <a:t>chiều</a:t>
            </a:r>
            <a:r>
              <a:rPr lang="en-US" sz="1800"/>
              <a:t> </a:t>
            </a:r>
            <a:r>
              <a:rPr lang="en-US" sz="1800" err="1"/>
              <a:t>cao</a:t>
            </a:r>
            <a:r>
              <a:rPr lang="en-US" sz="1800"/>
              <a:t> </a:t>
            </a:r>
            <a:r>
              <a:rPr lang="en-US" sz="1800" err="1"/>
              <a:t>bé</a:t>
            </a:r>
            <a:r>
              <a:rPr lang="en-US" sz="1800"/>
              <a:t> </a:t>
            </a:r>
            <a:r>
              <a:rPr lang="en-US" sz="1800" err="1"/>
              <a:t>hơn</a:t>
            </a:r>
            <a:r>
              <a:rPr lang="en-US" sz="1800"/>
              <a:t> </a:t>
            </a:r>
            <a:r>
              <a:rPr lang="en-US" sz="1800" err="1"/>
              <a:t>chiều</a:t>
            </a:r>
            <a:r>
              <a:rPr lang="en-US" sz="1800"/>
              <a:t> </a:t>
            </a:r>
            <a:r>
              <a:rPr lang="en-US" sz="1800" err="1"/>
              <a:t>cao</a:t>
            </a:r>
            <a:r>
              <a:rPr lang="en-US" sz="1800"/>
              <a:t> </a:t>
            </a:r>
            <a:r>
              <a:rPr lang="en-US" sz="1800" err="1"/>
              <a:t>của</a:t>
            </a:r>
            <a:r>
              <a:rPr lang="en-US" sz="1800"/>
              <a:t> </a:t>
            </a:r>
            <a:r>
              <a:rPr lang="en-US" sz="1800" err="1"/>
              <a:t>cột</a:t>
            </a:r>
            <a:r>
              <a:rPr lang="en-US" sz="1800"/>
              <a:t> </a:t>
            </a:r>
            <a:r>
              <a:rPr lang="en-US" sz="1800" err="1"/>
              <a:t>hiện</a:t>
            </a:r>
            <a:r>
              <a:rPr lang="en-US" sz="1800"/>
              <a:t> </a:t>
            </a:r>
            <a:r>
              <a:rPr lang="en-US" sz="1800" err="1"/>
              <a:t>tại</a:t>
            </a:r>
            <a:r>
              <a:rPr lang="en-US" sz="1800"/>
              <a:t> </a:t>
            </a:r>
            <a:r>
              <a:rPr lang="en-US" sz="1800">
                <a:latin typeface="Consolas"/>
              </a:rPr>
              <a:t>h[j].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Consolas"/>
              </a:rPr>
              <a:t>t[j]</a:t>
            </a:r>
            <a:r>
              <a:rPr lang="en-US" sz="1800"/>
              <a:t>: </a:t>
            </a:r>
            <a:r>
              <a:rPr lang="en-US" sz="1800" err="1"/>
              <a:t>Vị</a:t>
            </a:r>
            <a:r>
              <a:rPr lang="en-US" sz="1800"/>
              <a:t> </a:t>
            </a:r>
            <a:r>
              <a:rPr lang="en-US" sz="1800" err="1"/>
              <a:t>trí</a:t>
            </a:r>
            <a:r>
              <a:rPr lang="en-US" sz="1800"/>
              <a:t> </a:t>
            </a:r>
            <a:r>
              <a:rPr lang="en-US" sz="1800" err="1"/>
              <a:t>cột</a:t>
            </a:r>
            <a:r>
              <a:rPr lang="en-US" sz="1800"/>
              <a:t> </a:t>
            </a:r>
            <a:r>
              <a:rPr lang="en-US" sz="1800" err="1"/>
              <a:t>bên</a:t>
            </a:r>
            <a:r>
              <a:rPr lang="en-US" sz="1800"/>
              <a:t> </a:t>
            </a:r>
            <a:r>
              <a:rPr lang="en-US" sz="1800" err="1"/>
              <a:t>phải</a:t>
            </a:r>
            <a:r>
              <a:rPr lang="en-US" sz="1800"/>
              <a:t> xa </a:t>
            </a:r>
            <a:r>
              <a:rPr lang="en-US" sz="1800" err="1"/>
              <a:t>nhất</a:t>
            </a:r>
            <a:r>
              <a:rPr lang="en-US" sz="1800"/>
              <a:t> </a:t>
            </a:r>
            <a:r>
              <a:rPr lang="en-US" sz="1800" err="1"/>
              <a:t>mà</a:t>
            </a:r>
            <a:r>
              <a:rPr lang="en-US" sz="1800"/>
              <a:t> </a:t>
            </a:r>
            <a:r>
              <a:rPr lang="en-US" sz="1800" err="1"/>
              <a:t>có</a:t>
            </a:r>
            <a:r>
              <a:rPr lang="en-US" sz="1800"/>
              <a:t> </a:t>
            </a:r>
            <a:r>
              <a:rPr lang="en-US" sz="1800" err="1"/>
              <a:t>chiều</a:t>
            </a:r>
            <a:r>
              <a:rPr lang="en-US" sz="1800"/>
              <a:t> </a:t>
            </a:r>
            <a:r>
              <a:rPr lang="en-US" sz="1800" err="1"/>
              <a:t>cao</a:t>
            </a:r>
            <a:r>
              <a:rPr lang="en-US" sz="1800"/>
              <a:t> </a:t>
            </a:r>
            <a:r>
              <a:rPr lang="en-US" sz="1800" err="1"/>
              <a:t>bé</a:t>
            </a:r>
            <a:r>
              <a:rPr lang="en-US" sz="1800"/>
              <a:t> </a:t>
            </a:r>
            <a:r>
              <a:rPr lang="en-US" sz="1800" err="1"/>
              <a:t>hơn</a:t>
            </a:r>
            <a:r>
              <a:rPr lang="en-US" sz="1800"/>
              <a:t> </a:t>
            </a:r>
            <a:r>
              <a:rPr lang="en-US" sz="1800" err="1"/>
              <a:t>chiều</a:t>
            </a:r>
            <a:r>
              <a:rPr lang="en-US" sz="1800"/>
              <a:t> </a:t>
            </a:r>
            <a:r>
              <a:rPr lang="en-US" sz="1800" err="1"/>
              <a:t>cao</a:t>
            </a:r>
            <a:r>
              <a:rPr lang="en-US" sz="1800"/>
              <a:t> </a:t>
            </a:r>
            <a:r>
              <a:rPr lang="en-US" sz="1800" err="1"/>
              <a:t>của</a:t>
            </a:r>
            <a:r>
              <a:rPr lang="en-US" sz="1800"/>
              <a:t> </a:t>
            </a:r>
            <a:r>
              <a:rPr lang="en-US" sz="1800" err="1"/>
              <a:t>cột</a:t>
            </a:r>
            <a:r>
              <a:rPr lang="en-US" sz="1800"/>
              <a:t> </a:t>
            </a:r>
            <a:r>
              <a:rPr lang="en-US" sz="1800" err="1"/>
              <a:t>hiện</a:t>
            </a:r>
            <a:r>
              <a:rPr lang="en-US" sz="1800"/>
              <a:t> </a:t>
            </a:r>
            <a:r>
              <a:rPr lang="en-US" sz="1800" err="1"/>
              <a:t>tại</a:t>
            </a:r>
            <a:r>
              <a:rPr lang="en-US" sz="1800"/>
              <a:t> </a:t>
            </a:r>
            <a:r>
              <a:rPr lang="en-US" sz="1800">
                <a:latin typeface="Consolas"/>
              </a:rPr>
              <a:t>h[j].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err="1"/>
              <a:t>Diện</a:t>
            </a:r>
            <a:r>
              <a:rPr lang="en-US" sz="1800"/>
              <a:t> </a:t>
            </a:r>
            <a:r>
              <a:rPr lang="en-US" sz="1800" err="1"/>
              <a:t>tích</a:t>
            </a:r>
            <a:r>
              <a:rPr lang="en-US" sz="1800"/>
              <a:t> </a:t>
            </a:r>
            <a:r>
              <a:rPr lang="en-US" sz="1800" err="1"/>
              <a:t>của</a:t>
            </a:r>
            <a:r>
              <a:rPr lang="en-US" sz="1800"/>
              <a:t> </a:t>
            </a:r>
            <a:r>
              <a:rPr lang="en-US" sz="1800" err="1"/>
              <a:t>hình</a:t>
            </a:r>
            <a:r>
              <a:rPr lang="en-US" sz="1800"/>
              <a:t> </a:t>
            </a:r>
            <a:r>
              <a:rPr lang="en-US" sz="1800" err="1"/>
              <a:t>chữ</a:t>
            </a:r>
            <a:r>
              <a:rPr lang="en-US" sz="1800"/>
              <a:t> </a:t>
            </a:r>
            <a:r>
              <a:rPr lang="en-US" sz="1800" err="1"/>
              <a:t>nhật</a:t>
            </a:r>
            <a:r>
              <a:rPr lang="en-US" sz="1800"/>
              <a:t> </a:t>
            </a:r>
            <a:r>
              <a:rPr lang="en-US" sz="1800" err="1"/>
              <a:t>tại</a:t>
            </a:r>
            <a:r>
              <a:rPr lang="en-US" sz="1800"/>
              <a:t> </a:t>
            </a:r>
            <a:r>
              <a:rPr lang="en-US" sz="1800" err="1"/>
              <a:t>cột</a:t>
            </a:r>
            <a:r>
              <a:rPr lang="en-US" sz="1800"/>
              <a:t> </a:t>
            </a:r>
            <a:r>
              <a:rPr lang="en-US" sz="1800">
                <a:latin typeface="Consolas"/>
              </a:rPr>
              <a:t>j (</a:t>
            </a:r>
            <a:r>
              <a:rPr lang="en-US" sz="1800" err="1">
                <a:latin typeface="Consolas"/>
              </a:rPr>
              <a:t>sử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dụng</a:t>
            </a:r>
            <a:r>
              <a:rPr lang="en-US" sz="1800">
                <a:latin typeface="Consolas"/>
              </a:rPr>
              <a:t> h[j] </a:t>
            </a:r>
            <a:r>
              <a:rPr lang="en-US" sz="1800" err="1">
                <a:latin typeface="Consolas"/>
              </a:rPr>
              <a:t>làm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chiều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cao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của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hình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chữ</a:t>
            </a:r>
            <a:r>
              <a:rPr lang="en-US" sz="1800">
                <a:latin typeface="Consolas"/>
              </a:rPr>
              <a:t> </a:t>
            </a:r>
            <a:r>
              <a:rPr lang="en-US" sz="1800" err="1">
                <a:latin typeface="Consolas"/>
              </a:rPr>
              <a:t>nhật</a:t>
            </a:r>
            <a:r>
              <a:rPr lang="en-US" sz="1800">
                <a:latin typeface="Consolas"/>
              </a:rPr>
              <a:t>)</a:t>
            </a:r>
            <a:r>
              <a:rPr lang="en-US" sz="1800"/>
              <a:t> </a:t>
            </a:r>
            <a:r>
              <a:rPr lang="en-US" sz="1800" err="1"/>
              <a:t>được</a:t>
            </a:r>
            <a:r>
              <a:rPr lang="en-US" sz="1800"/>
              <a:t> </a:t>
            </a:r>
            <a:r>
              <a:rPr lang="en-US" sz="1800" err="1"/>
              <a:t>tính</a:t>
            </a:r>
            <a:r>
              <a:rPr lang="en-US" sz="1800"/>
              <a:t> </a:t>
            </a:r>
            <a:r>
              <a:rPr lang="en-US" sz="1800" err="1"/>
              <a:t>là</a:t>
            </a:r>
            <a:r>
              <a:rPr lang="en-US" sz="1800"/>
              <a:t>:</a:t>
            </a:r>
            <a:br>
              <a:rPr lang="en-US" sz="1800">
                <a:latin typeface="Consolas"/>
              </a:rPr>
            </a:br>
            <a:endParaRPr lang="en-US" sz="1800" b="0" i="0" u="none" strike="noStrike" cap="none">
              <a:solidFill>
                <a:schemeClr val="dk1"/>
              </a:solidFill>
              <a:latin typeface="Consolas"/>
              <a:ea typeface="Arial"/>
              <a:cs typeface="Arial"/>
            </a:endParaRPr>
          </a:p>
        </p:txBody>
      </p:sp>
      <p:pic>
        <p:nvPicPr>
          <p:cNvPr id="2" name="Hình ảnh 1" descr="Ảnh có chứa Phông chữ, văn bản, thuật in máy, màu trắng&#10;&#10;Mô tả được tự động tạo">
            <a:extLst>
              <a:ext uri="{FF2B5EF4-FFF2-40B4-BE49-F238E27FC236}">
                <a16:creationId xmlns:a16="http://schemas.microsoft.com/office/drawing/2014/main" id="{05AF0F7D-478C-19D4-8000-68B9D1043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823633"/>
            <a:ext cx="6096000" cy="66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5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N = 1e3+1;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a[N][N];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n,m;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h[N];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stack&lt;long long&gt; 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vector&lt;long long&gt; V;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L[N],R[N] 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input(){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n &gt;&gt; m;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n;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j = 1; j &lt;= m; j++) cin &gt;&gt; a[i][j];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long long compute(){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h[0] = -1; h[m+1] = -1;  V.clear();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1; i &lt;= m+1;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while(!V.empty() &amp;&amp; h[i] &lt; h[V[V.size()-1]]){      R[V[V.size()-1]] = i; V.pop_back();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V.push_back(i);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m; i &gt;= 0; i--){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while(!V.empty() &amp;&amp; h[i] &lt; h[V[V.size()-1]]){   L[V[V.size()-1]] = i; V.pop_back();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V.push_back(i);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unsigned long long ans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i = 1; i &lt;= m;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unsigned long long c = (R[i] - L[i] - 1)*h[i];     ans = ans &lt; c ? c :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return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solve(){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long long ans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1; i &lt;= m; i++) h[i] =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=1 ; i &lt;= n;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j = 1; j &lt;= m; j++){  if(a[i][j] == 0)   h[j] = 0; else h[j] += 1;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long long t = compute();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if(t &gt; ans) ans = 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input();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solve();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Largest Black SubRectangle</vt:lpstr>
      <vt:lpstr>Largest Black SubRectangle</vt:lpstr>
      <vt:lpstr>Ý tưởng thuật toán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Pham Quang Dung</dc:creator>
  <cp:revision>1</cp:revision>
  <dcterms:created xsi:type="dcterms:W3CDTF">2022-07-31T08:27:20Z</dcterms:created>
  <dcterms:modified xsi:type="dcterms:W3CDTF">2024-10-06T13:54:59Z</dcterms:modified>
</cp:coreProperties>
</file>