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1" r:id="rId4"/>
    <p:sldId id="258" r:id="rId5"/>
    <p:sldId id="259" r:id="rId6"/>
    <p:sldId id="262" r:id="rId7"/>
    <p:sldId id="260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iFtgN56SaylqvzhL3Sn27hV4RG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4382F2-5144-449D-AB61-B4EFF9F03555}">
  <a:tblStyle styleId="{1A4382F2-5144-449D-AB61-B4EFF9F035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Tien Hoang 20210379" userId="S::hoang.nt210379@sis.hust.edu.vn::8c3baed5-781b-4ab7-a5a3-cdc460ed1f0c" providerId="AD" clId="Web-{35F27693-E85A-1245-5A5C-0D03140F676A}"/>
    <pc:docChg chg="addSld delSld modSld">
      <pc:chgData name="Nguyen Tien Hoang 20210379" userId="S::hoang.nt210379@sis.hust.edu.vn::8c3baed5-781b-4ab7-a5a3-cdc460ed1f0c" providerId="AD" clId="Web-{35F27693-E85A-1245-5A5C-0D03140F676A}" dt="2024-09-21T16:32:35.570" v="167" actId="20577"/>
      <pc:docMkLst>
        <pc:docMk/>
      </pc:docMkLst>
      <pc:sldChg chg="addSp delSp modSp add replId">
        <pc:chgData name="Nguyen Tien Hoang 20210379" userId="S::hoang.nt210379@sis.hust.edu.vn::8c3baed5-781b-4ab7-a5a3-cdc460ed1f0c" providerId="AD" clId="Web-{35F27693-E85A-1245-5A5C-0D03140F676A}" dt="2024-09-21T16:32:35.570" v="167" actId="20577"/>
        <pc:sldMkLst>
          <pc:docMk/>
          <pc:sldMk cId="2528723931" sldId="261"/>
        </pc:sldMkLst>
        <pc:spChg chg="mod">
          <ac:chgData name="Nguyen Tien Hoang 20210379" userId="S::hoang.nt210379@sis.hust.edu.vn::8c3baed5-781b-4ab7-a5a3-cdc460ed1f0c" providerId="AD" clId="Web-{35F27693-E85A-1245-5A5C-0D03140F676A}" dt="2024-09-21T16:23:33.289" v="57" actId="20577"/>
          <ac:spMkLst>
            <pc:docMk/>
            <pc:sldMk cId="2528723931" sldId="261"/>
            <ac:spMk id="91" creationId="{00000000-0000-0000-0000-000000000000}"/>
          </ac:spMkLst>
        </pc:spChg>
        <pc:spChg chg="add del mod">
          <ac:chgData name="Nguyen Tien Hoang 20210379" userId="S::hoang.nt210379@sis.hust.edu.vn::8c3baed5-781b-4ab7-a5a3-cdc460ed1f0c" providerId="AD" clId="Web-{35F27693-E85A-1245-5A5C-0D03140F676A}" dt="2024-09-21T16:32:35.570" v="167" actId="20577"/>
          <ac:spMkLst>
            <pc:docMk/>
            <pc:sldMk cId="2528723931" sldId="261"/>
            <ac:spMk id="94" creationId="{00000000-0000-0000-0000-000000000000}"/>
          </ac:spMkLst>
        </pc:spChg>
        <pc:graphicFrameChg chg="del">
          <ac:chgData name="Nguyen Tien Hoang 20210379" userId="S::hoang.nt210379@sis.hust.edu.vn::8c3baed5-781b-4ab7-a5a3-cdc460ed1f0c" providerId="AD" clId="Web-{35F27693-E85A-1245-5A5C-0D03140F676A}" dt="2024-09-21T16:22:22.881" v="1"/>
          <ac:graphicFrameMkLst>
            <pc:docMk/>
            <pc:sldMk cId="2528723931" sldId="261"/>
            <ac:graphicFrameMk id="92" creationId="{00000000-0000-0000-0000-000000000000}"/>
          </ac:graphicFrameMkLst>
        </pc:graphicFrameChg>
      </pc:sldChg>
      <pc:sldChg chg="modSp add del replId">
        <pc:chgData name="Nguyen Tien Hoang 20210379" userId="S::hoang.nt210379@sis.hust.edu.vn::8c3baed5-781b-4ab7-a5a3-cdc460ed1f0c" providerId="AD" clId="Web-{35F27693-E85A-1245-5A5C-0D03140F676A}" dt="2024-09-21T16:32:01.397" v="161"/>
        <pc:sldMkLst>
          <pc:docMk/>
          <pc:sldMk cId="1145742820" sldId="262"/>
        </pc:sldMkLst>
        <pc:spChg chg="mod">
          <ac:chgData name="Nguyen Tien Hoang 20210379" userId="S::hoang.nt210379@sis.hust.edu.vn::8c3baed5-781b-4ab7-a5a3-cdc460ed1f0c" providerId="AD" clId="Web-{35F27693-E85A-1245-5A5C-0D03140F676A}" dt="2024-09-21T16:31:08.708" v="133" actId="20577"/>
          <ac:spMkLst>
            <pc:docMk/>
            <pc:sldMk cId="1145742820" sldId="262"/>
            <ac:spMk id="113" creationId="{00000000-0000-0000-0000-000000000000}"/>
          </ac:spMkLst>
        </pc:spChg>
        <pc:spChg chg="mod">
          <ac:chgData name="Nguyen Tien Hoang 20210379" userId="S::hoang.nt210379@sis.hust.edu.vn::8c3baed5-781b-4ab7-a5a3-cdc460ed1f0c" providerId="AD" clId="Web-{35F27693-E85A-1245-5A5C-0D03140F676A}" dt="2024-09-21T16:31:58.819" v="160" actId="20577"/>
          <ac:spMkLst>
            <pc:docMk/>
            <pc:sldMk cId="1145742820" sldId="262"/>
            <ac:spMk id="114" creationId="{00000000-0000-0000-0000-000000000000}"/>
          </ac:spMkLst>
        </pc:spChg>
      </pc:sldChg>
    </pc:docChg>
  </pc:docChgLst>
  <pc:docChgLst>
    <pc:chgData name="Nguyen Son Tung - Truong CNTT &amp; TT" userId="5044b1ef-c832-4c8d-abf5-e5fbcfcffcaf" providerId="ADAL" clId="{30E6825C-4008-40D4-8A3B-195E2758845A}"/>
    <pc:docChg chg="undo custSel addSld modSld">
      <pc:chgData name="Nguyen Son Tung - Truong CNTT &amp; TT" userId="5044b1ef-c832-4c8d-abf5-e5fbcfcffcaf" providerId="ADAL" clId="{30E6825C-4008-40D4-8A3B-195E2758845A}" dt="2024-09-30T10:14:18.331" v="60" actId="20577"/>
      <pc:docMkLst>
        <pc:docMk/>
      </pc:docMkLst>
      <pc:sldChg chg="addSp modSp mod">
        <pc:chgData name="Nguyen Son Tung - Truong CNTT &amp; TT" userId="5044b1ef-c832-4c8d-abf5-e5fbcfcffcaf" providerId="ADAL" clId="{30E6825C-4008-40D4-8A3B-195E2758845A}" dt="2024-09-30T07:24:24.912" v="51"/>
        <pc:sldMkLst>
          <pc:docMk/>
          <pc:sldMk cId="0" sldId="257"/>
        </pc:sldMkLst>
        <pc:graphicFrameChg chg="modGraphic">
          <ac:chgData name="Nguyen Son Tung - Truong CNTT &amp; TT" userId="5044b1ef-c832-4c8d-abf5-e5fbcfcffcaf" providerId="ADAL" clId="{30E6825C-4008-40D4-8A3B-195E2758845A}" dt="2024-09-23T01:35:58.770" v="50" actId="113"/>
          <ac:graphicFrameMkLst>
            <pc:docMk/>
            <pc:sldMk cId="0" sldId="257"/>
            <ac:graphicFrameMk id="92" creationId="{00000000-0000-0000-0000-000000000000}"/>
          </ac:graphicFrameMkLst>
        </pc:graphicFrameChg>
        <pc:inkChg chg="add">
          <ac:chgData name="Nguyen Son Tung - Truong CNTT &amp; TT" userId="5044b1ef-c832-4c8d-abf5-e5fbcfcffcaf" providerId="ADAL" clId="{30E6825C-4008-40D4-8A3B-195E2758845A}" dt="2024-09-30T07:24:24.912" v="51"/>
          <ac:inkMkLst>
            <pc:docMk/>
            <pc:sldMk cId="0" sldId="257"/>
            <ac:inkMk id="2" creationId="{55E34DF6-4D2E-E577-FA31-373DF419824A}"/>
          </ac:inkMkLst>
        </pc:inkChg>
      </pc:sldChg>
      <pc:sldChg chg="addSp modSp mod modNotes">
        <pc:chgData name="Nguyen Son Tung - Truong CNTT &amp; TT" userId="5044b1ef-c832-4c8d-abf5-e5fbcfcffcaf" providerId="ADAL" clId="{30E6825C-4008-40D4-8A3B-195E2758845A}" dt="2024-09-22T17:33:28.266" v="40" actId="1076"/>
        <pc:sldMkLst>
          <pc:docMk/>
          <pc:sldMk cId="0" sldId="258"/>
        </pc:sldMkLst>
        <pc:spChg chg="add mod">
          <ac:chgData name="Nguyen Son Tung - Truong CNTT &amp; TT" userId="5044b1ef-c832-4c8d-abf5-e5fbcfcffcaf" providerId="ADAL" clId="{30E6825C-4008-40D4-8A3B-195E2758845A}" dt="2024-09-22T17:33:23.896" v="39" actId="1076"/>
          <ac:spMkLst>
            <pc:docMk/>
            <pc:sldMk cId="0" sldId="258"/>
            <ac:spMk id="2" creationId="{21A13830-3504-19E3-5489-CF830FACA2EE}"/>
          </ac:spMkLst>
        </pc:spChg>
        <pc:spChg chg="add mod">
          <ac:chgData name="Nguyen Son Tung - Truong CNTT &amp; TT" userId="5044b1ef-c832-4c8d-abf5-e5fbcfcffcaf" providerId="ADAL" clId="{30E6825C-4008-40D4-8A3B-195E2758845A}" dt="2024-09-22T17:33:28.266" v="40" actId="1076"/>
          <ac:spMkLst>
            <pc:docMk/>
            <pc:sldMk cId="0" sldId="258"/>
            <ac:spMk id="3" creationId="{34D6B6BC-3074-7BDF-D524-FEDEE79B8726}"/>
          </ac:spMkLst>
        </pc:spChg>
      </pc:sldChg>
      <pc:sldChg chg="modSp mod">
        <pc:chgData name="Nguyen Son Tung - Truong CNTT &amp; TT" userId="5044b1ef-c832-4c8d-abf5-e5fbcfcffcaf" providerId="ADAL" clId="{30E6825C-4008-40D4-8A3B-195E2758845A}" dt="2024-09-30T10:14:18.331" v="60" actId="20577"/>
        <pc:sldMkLst>
          <pc:docMk/>
          <pc:sldMk cId="0" sldId="259"/>
        </pc:sldMkLst>
        <pc:spChg chg="mod">
          <ac:chgData name="Nguyen Son Tung - Truong CNTT &amp; TT" userId="5044b1ef-c832-4c8d-abf5-e5fbcfcffcaf" providerId="ADAL" clId="{30E6825C-4008-40D4-8A3B-195E2758845A}" dt="2024-09-30T10:14:18.331" v="60" actId="20577"/>
          <ac:spMkLst>
            <pc:docMk/>
            <pc:sldMk cId="0" sldId="259"/>
            <ac:spMk id="107" creationId="{00000000-0000-0000-0000-000000000000}"/>
          </ac:spMkLst>
        </pc:spChg>
      </pc:sldChg>
      <pc:sldChg chg="add">
        <pc:chgData name="Nguyen Son Tung - Truong CNTT &amp; TT" userId="5044b1ef-c832-4c8d-abf5-e5fbcfcffcaf" providerId="ADAL" clId="{30E6825C-4008-40D4-8A3B-195E2758845A}" dt="2024-09-30T07:44:13.253" v="52" actId="2890"/>
        <pc:sldMkLst>
          <pc:docMk/>
          <pc:sldMk cId="1639704199" sldId="262"/>
        </pc:sldMkLst>
      </pc:sldChg>
    </pc:docChg>
  </pc:docChgLst>
  <pc:docChgLst>
    <pc:chgData name="Người dùng Khách" userId="S::urn:spo:anon#0c5ff5a2c8da94cd1460a0ca4b80ab809d006891c0ca8ee3152c52dc5c2c0afe::" providerId="AD" clId="Web-{01B47E7E-3748-F511-7EAC-9AD569A40EE6}"/>
    <pc:docChg chg="modSld">
      <pc:chgData name="Người dùng Khách" userId="S::urn:spo:anon#0c5ff5a2c8da94cd1460a0ca4b80ab809d006891c0ca8ee3152c52dc5c2c0afe::" providerId="AD" clId="Web-{01B47E7E-3748-F511-7EAC-9AD569A40EE6}" dt="2024-09-25T11:04:28.152" v="0" actId="1076"/>
      <pc:docMkLst>
        <pc:docMk/>
      </pc:docMkLst>
      <pc:sldChg chg="modSp">
        <pc:chgData name="Người dùng Khách" userId="S::urn:spo:anon#0c5ff5a2c8da94cd1460a0ca4b80ab809d006891c0ca8ee3152c52dc5c2c0afe::" providerId="AD" clId="Web-{01B47E7E-3748-F511-7EAC-9AD569A40EE6}" dt="2024-09-25T11:04:28.152" v="0" actId="1076"/>
        <pc:sldMkLst>
          <pc:docMk/>
          <pc:sldMk cId="0" sldId="258"/>
        </pc:sldMkLst>
        <pc:spChg chg="mod">
          <ac:chgData name="Người dùng Khách" userId="S::urn:spo:anon#0c5ff5a2c8da94cd1460a0ca4b80ab809d006891c0ca8ee3152c52dc5c2c0afe::" providerId="AD" clId="Web-{01B47E7E-3748-F511-7EAC-9AD569A40EE6}" dt="2024-09-25T11:04:28.152" v="0" actId="1076"/>
          <ac:spMkLst>
            <pc:docMk/>
            <pc:sldMk cId="0" sldId="258"/>
            <ac:spMk id="100" creationId="{00000000-0000-0000-0000-000000000000}"/>
          </ac:spMkLst>
        </pc:spChg>
      </pc:sldChg>
    </pc:docChg>
  </pc:docChgLst>
  <pc:docChgLst>
    <pc:chgData name="Nguyen Tien Hoang 20210379" userId="S::hoang.nt210379@sis.hust.edu.vn::8c3baed5-781b-4ab7-a5a3-cdc460ed1f0c" providerId="AD" clId="Web-{88BD338E-24CE-173F-46E0-E0A162DAD97A}"/>
    <pc:docChg chg="modSld">
      <pc:chgData name="Nguyen Tien Hoang 20210379" userId="S::hoang.nt210379@sis.hust.edu.vn::8c3baed5-781b-4ab7-a5a3-cdc460ed1f0c" providerId="AD" clId="Web-{88BD338E-24CE-173F-46E0-E0A162DAD97A}" dt="2024-09-21T16:33:14.206" v="1" actId="20577"/>
      <pc:docMkLst>
        <pc:docMk/>
      </pc:docMkLst>
      <pc:sldChg chg="modSp">
        <pc:chgData name="Nguyen Tien Hoang 20210379" userId="S::hoang.nt210379@sis.hust.edu.vn::8c3baed5-781b-4ab7-a5a3-cdc460ed1f0c" providerId="AD" clId="Web-{88BD338E-24CE-173F-46E0-E0A162DAD97A}" dt="2024-09-21T16:33:14.206" v="1" actId="20577"/>
        <pc:sldMkLst>
          <pc:docMk/>
          <pc:sldMk cId="2528723931" sldId="261"/>
        </pc:sldMkLst>
        <pc:spChg chg="mod">
          <ac:chgData name="Nguyen Tien Hoang 20210379" userId="S::hoang.nt210379@sis.hust.edu.vn::8c3baed5-781b-4ab7-a5a3-cdc460ed1f0c" providerId="AD" clId="Web-{88BD338E-24CE-173F-46E0-E0A162DAD97A}" dt="2024-09-21T16:33:14.206" v="1" actId="20577"/>
          <ac:spMkLst>
            <pc:docMk/>
            <pc:sldMk cId="2528723931" sldId="261"/>
            <ac:spMk id="94" creationId="{00000000-0000-0000-0000-000000000000}"/>
          </ac:spMkLst>
        </pc:spChg>
      </pc:sldChg>
    </pc:docChg>
  </pc:docChgLst>
  <pc:docChgLst>
    <pc:chgData name="Khong Duc Quang 20225072" userId="S::quang.kd225072@sis.hust.edu.vn::b4625da1-d7c5-4fdc-9162-d2cc4c80682d" providerId="AD" clId="Web-{E879FAB0-5FCF-4E15-A432-A3580EF53071}"/>
    <pc:docChg chg="modSld">
      <pc:chgData name="Khong Duc Quang 20225072" userId="S::quang.kd225072@sis.hust.edu.vn::b4625da1-d7c5-4fdc-9162-d2cc4c80682d" providerId="AD" clId="Web-{E879FAB0-5FCF-4E15-A432-A3580EF53071}" dt="2024-09-26T16:58:41.067" v="0" actId="20577"/>
      <pc:docMkLst>
        <pc:docMk/>
      </pc:docMkLst>
      <pc:sldChg chg="modSp">
        <pc:chgData name="Khong Duc Quang 20225072" userId="S::quang.kd225072@sis.hust.edu.vn::b4625da1-d7c5-4fdc-9162-d2cc4c80682d" providerId="AD" clId="Web-{E879FAB0-5FCF-4E15-A432-A3580EF53071}" dt="2024-09-26T16:58:41.067" v="0" actId="20577"/>
        <pc:sldMkLst>
          <pc:docMk/>
          <pc:sldMk cId="0" sldId="258"/>
        </pc:sldMkLst>
        <pc:spChg chg="mod">
          <ac:chgData name="Khong Duc Quang 20225072" userId="S::quang.kd225072@sis.hust.edu.vn::b4625da1-d7c5-4fdc-9162-d2cc4c80682d" providerId="AD" clId="Web-{E879FAB0-5FCF-4E15-A432-A3580EF53071}" dt="2024-09-26T16:58:41.067" v="0" actId="20577"/>
          <ac:spMkLst>
            <pc:docMk/>
            <pc:sldMk cId="0" sldId="258"/>
            <ac:spMk id="100" creationId="{00000000-0000-0000-0000-000000000000}"/>
          </ac:spMkLst>
        </pc:spChg>
      </pc:sldChg>
    </pc:docChg>
  </pc:docChgLst>
  <pc:docChgLst>
    <pc:chgData name="Nguyen Tien Hoang 20210379" userId="S::hoang.nt210379@sis.hust.edu.vn::8c3baed5-781b-4ab7-a5a3-cdc460ed1f0c" providerId="AD" clId="Web-{75758CD4-F6FA-8D42-3A71-8A4D22FD4593}"/>
    <pc:docChg chg="sldOrd">
      <pc:chgData name="Nguyen Tien Hoang 20210379" userId="S::hoang.nt210379@sis.hust.edu.vn::8c3baed5-781b-4ab7-a5a3-cdc460ed1f0c" providerId="AD" clId="Web-{75758CD4-F6FA-8D42-3A71-8A4D22FD4593}" dt="2024-09-21T15:54:13.782" v="1"/>
      <pc:docMkLst>
        <pc:docMk/>
      </pc:docMkLst>
      <pc:sldChg chg="ord">
        <pc:chgData name="Nguyen Tien Hoang 20210379" userId="S::hoang.nt210379@sis.hust.edu.vn::8c3baed5-781b-4ab7-a5a3-cdc460ed1f0c" providerId="AD" clId="Web-{75758CD4-F6FA-8D42-3A71-8A4D22FD4593}" dt="2024-09-21T15:54:13.782" v="1"/>
        <pc:sldMkLst>
          <pc:docMk/>
          <pc:sldMk cId="0" sldId="258"/>
        </pc:sldMkLst>
      </pc:sldChg>
    </pc:docChg>
  </pc:docChgLst>
  <pc:docChgLst>
    <pc:chgData name="Nguyen Tien Hoang 20210379" userId="S::hoang.nt210379@sis.hust.edu.vn::8c3baed5-781b-4ab7-a5a3-cdc460ed1f0c" providerId="AD" clId="Web-{01E10394-505E-2AEE-1AB9-5BC40F29FE87}"/>
    <pc:docChg chg="modSld">
      <pc:chgData name="Nguyen Tien Hoang 20210379" userId="S::hoang.nt210379@sis.hust.edu.vn::8c3baed5-781b-4ab7-a5a3-cdc460ed1f0c" providerId="AD" clId="Web-{01E10394-505E-2AEE-1AB9-5BC40F29FE87}" dt="2024-09-21T16:40:17.675" v="1" actId="20577"/>
      <pc:docMkLst>
        <pc:docMk/>
      </pc:docMkLst>
      <pc:sldChg chg="modSp">
        <pc:chgData name="Nguyen Tien Hoang 20210379" userId="S::hoang.nt210379@sis.hust.edu.vn::8c3baed5-781b-4ab7-a5a3-cdc460ed1f0c" providerId="AD" clId="Web-{01E10394-505E-2AEE-1AB9-5BC40F29FE87}" dt="2024-09-21T16:40:17.675" v="1" actId="20577"/>
        <pc:sldMkLst>
          <pc:docMk/>
          <pc:sldMk cId="2528723931" sldId="261"/>
        </pc:sldMkLst>
        <pc:spChg chg="mod">
          <ac:chgData name="Nguyen Tien Hoang 20210379" userId="S::hoang.nt210379@sis.hust.edu.vn::8c3baed5-781b-4ab7-a5a3-cdc460ed1f0c" providerId="AD" clId="Web-{01E10394-505E-2AEE-1AB9-5BC40F29FE87}" dt="2024-09-21T16:40:17.675" v="1" actId="20577"/>
          <ac:spMkLst>
            <pc:docMk/>
            <pc:sldMk cId="2528723931" sldId="261"/>
            <ac:spMk id="94" creationId="{00000000-0000-0000-0000-000000000000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62791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4-09-30T07:11:34.8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19033 690 0,'0'-27'344,"0"-1"-313,-28 28-15,1 0-16,-1 0 16,-27 0-16,27 0 15,-27 0 1,27 0-16,1 0 16,-29 0-1,29 0 1,-1 0-16,1 0 15,-1 0-15,0 0 16,-27 0-16,27 0 16,1 0-1,-28 0 1,27 28-16,0-28 16,-27 0-1,27 27 1,1 1 15,-1-28 0,28 28-31,-27 27 16,-1-28 0,28 1-16,-28 0 15,28-1-15,0 1 31,-27 27-31,27 0 32,0-27-32,0 0 31,0 27-15,0-28 30,0 29-30,55-56 0,-27 55-1,-28-28 1,82 1 15,-54 0-31,-28-1 16,28 1-1,27-1 1,-27 29 0,-28-29-1,27 1 1,1-28-16,-1 28 31,1-28 16,27 27-16,1-27-15,-29 0-16,1 0 16,-1 28-16,1-28 15,-28 27-15,28 1 16,27-28-16,0 0 31,-27 28-31,55-1 31,-56-27-15,1 28 0,0-1-16,-1-27 0,1 0 15,-1 0 1,29 0-16,-29 0 31,1 0-31,0 0 16,-1 0-1,1 0-15,55 0 32,-83-27-17,27-1-15,56 28 0,-83-27 16,55-29-1,-27 56-15,27-82 0,28-1 32,-55 55-32,-1-55 15,-27 56 1,0-1 0,0 0-16,0 1 15,28-28 1,0 55-16,-28-28 15,0 0 1,0 1 15,0-1-31,-28 1 47,-27-29-31,27 29-1,28-1 1,0 1 0,-27-1-1,-1 28-15,0-28 16,28 1 0,-55-1-16,27 28 31,1-28 16,-1 28-32,1 0 17,-1 0 14,0-27-46,-27 27 32,27-28-17,1 28 17,-1 0-17,1-27 110,-29-1-109,1 28 15,27-28-31,28 1 31,-27-1-15,-1 28-16,1 0 16</inkml:trace>
  <inkml:trace contextRef="#ctx0" brushRef="#br0" timeOffset="4979.75">16243 828 0,'28'0'16,"-56"0"140,0 0-124,1 0-17,-1 0 63,-27 0-31,55 28-31,0 27-1,0-27 17,-55 0-32,55-1 0,-28 28 15,28 1 48,0-29-63,0 1 78,0-1-62,0 1-1,0 0 16,0-1-15,28-27 15,-28 28-15,27-1-16,1-27 31,-1 0-15,1 0-16,0 0 15,-1 0 1,29 28 0,-29-28 31,1 0-32,-1 0 110,-27-28-109,0 1-16,0-28 15,0 27-15,0 0 16,0 1-16,0-1 16,0 1-1,0-56 1,0 55 46,-27 1 79,-1-1 15,28 0-140,-27 1 62</inkml:trace>
  <inkml:trace contextRef="#ctx0" brushRef="#br0" timeOffset="11674.41">18563 1684 0,'-27'0'172,"-1"0"-172,0 0 16,1 0-16,-28 0 16,27 0-1,0 28 1,1-28-16,-1 28 31,28-1-31,-28-27 16,1 0-1,27 28 1,-28-1-16,1-27 31,-1 28-15,0-28 15,-27 28-31,27 27 31,1-55-15,-1 0 0,28 27-1,-27 1 1,-1-28-1,0 0 1,28 28 0,-27-28-16,-1 27 31,1-27-15,-1 28-1,0-28 16,-27 0-15,0 27 15,55 1-15,-28-28 0,1 28-16,-1 55 375,-27-56-329,27-27-14,0 0 15,-27 0-32,28 28 16,-1-28-15,0 0 15,1 0-31,-29 55 16,29-27-16,-1-28 422,1 0-313,-1 27-78,0-27-31,1 0 47,-1 28-47,0-28 0,1 0 94,-1 27-78</inkml:trace>
  <inkml:trace contextRef="#ctx0" brushRef="#br0" timeOffset="13879.75">16989 2568 0,'0'-28'110,"-28"28"-95,-27 0 1,27 0-16,1 0 15,-29 0-15,1-27 16,-28 27 0,56 0-16,-29 0 15,29 0-15,-1 0 16,-27 0 0,27 0-1,1 0 48,-1 0-48,-27 0 1,27 27 0,1 28-16,-29 56 31,29-28-31,27-56 15,-28 56 1,28-55-16,0-1 0,0 56 16,0-28-1,0-27-15,0 27 16,0-27-16,0 27 0,0-27 16,0 27 15,0-28-31,0 1 31,28 0-15,-1-28-1,1 27 1,0-27 0,-1 28-1,1-28 1,-1 0-16,1 0 15,0 0 1,-1 0-16,1 0 16,0 0-1,-1 0-15,56 0 16,-55 0 0,27 0-1,-27 0-15,27 0 16,0 0-1,-27 0-15,-1 0 16,1 0 0,0 0-16,27 0 15,0-28 1,0 1 15,1-29-31,-29 1 16,28 28-1,-27-1-15,-28 0 16,0 1-16,28-28 16,-28 27-1,55-82-15,-27 54 16,-1 29 0,-27-1-16,0-27 15,0 27 1,0 1-16,0-29 15,0 29-15,0-1 32,0-55 186,-27 83-218,-29 0 16,29 0 0,-1-27-1,0-1 17,-27 28-32,28 0 15,-1-27 1,0 27-1,1-28 1,-1 28 15</inkml:trace>
  <inkml:trace contextRef="#ctx0" brushRef="#br0" timeOffset="15134.24">19088 1960 0,'-27'56'94,"27"-1"-79,0 55-15,0-27 16,55-55-16,-55 110 16,27-55-16,-27-1 15,0-26-15,0-1 16,0 28-16,0-56 15,0 29 1,0-29 109,0 1-109,0-1-1,0 1-15,0 0 16,0 27 0,0-28-1,0 1-15,0 27 16</inkml:trace>
  <inkml:trace contextRef="#ctx0" brushRef="#br0" timeOffset="16563.03">19171 3148 0,'-28'0'47,"1"0"-47,-56 0 16,55 0 0,-27 0-1,27 0-15,1 0 16,-1 0-16,1 0 15,-1 0-15,0 0 16,-27 0-16,27 0 16,-54 0 15,54 27-15,28 1 15,-28-1-31,28 1 15,0 27-15,0-27 16,0 27-16,0-27 16,0-1-16,0 29 15,0-29-15,28 1 16,0 27-16,-1 0 16,1-27-16,27 27 15,-55-27-15,28-1 16,27 1-16,-27 27 15,-1-27 1,28-28-16,-27 27 16,0-27-1,27 0-15,-27 28 16,-1-28-16,28 0 16,-27 0-1,55 0-15,-55 0 0,54 0 16,1 0-1,0 0-15,-55 0 0,55 0 16,0-55 0,-28 27-1,28-27-15,-28 0 0,-27-1 16,27 29 0,-28-1-16,1-27 0,27 27 15,-55-27 1,0 28-1,0-1 1,0-27 0,0-1 15,0 29-31,-27 27 16,-29-55-16,29 27 46,-28 28-46,-1-28 16,29 1 0,-29 27-16,29-28 15,-28 28-15,27 0 16,0 0 0,-27 0-16,0 0 31,0 0-31,-1 0 15,-27 0-15,1 0 16,54 0 0,0 0 15,1 0-15,-1 0-16,0 0 15,1-27 48</inkml:trace>
  <inkml:trace contextRef="#ctx0" brushRef="#br0" timeOffset="17852.41">19558 1519 0,'55'27'63,"-27"1"-63,27-28 15,0 28-15,-27-1 16,55 28-16,-28-55 16,55 56-1,-27-1-15,-27 0 16,26 28-16,1-28 16,28 28-16,-84-56 15,56 1-15,0 27 16,-28 1-16,-27-29 15,27 1-15,-27-1 16,-1 1-16,29 0 16,-29-28-16,-27 27 15,28 1 1,0-28-16,-1 27 31,1-27 0,27 28-31,-27 0 32,-1-1 15,1-27-32,-28 83-15,28-83 16,-1 28-1,1 27-15,27 0 32,-27-27-32,-1-1 15,-27 1-15,56 27 16,-29-27 0</inkml:trace>
  <inkml:trace contextRef="#ctx0" brushRef="#br0" timeOffset="20029.84">21989 2954 0,'-28'0'94,"0"0"-78,1 0-16,-28 0 15,-1 0-15,1 0 0,27 0 16,1 0 0,-28 0-16,27 0 15,0 0 1,1 0-1,-1 0 1,0 0 0,-27 0 15,28 0-15,-1 0-1,-27 0-15,27 0 16,0 28-1,-27-28 17,28 28-32,-1-1 15,28 1-15,-28-28 0,1 27 16,27 1 0,-28 27-1,28-27 16,0-1-15,0 1 0,0 0-16,0 27 15,0-28 1,0 1 0,0 27-1,0-27 1,0 0-16,28-1 15,-1 1 1,1 27 0,-28-27-16,55-28 15,-27 27-15,-28 1 16,55-1 0,-27-27 15,27 0-16,0 28-15,0-28 32,-27 0-32,55 0 15,-55 0-15,54 0 16,-26 0-16,-1 0 31,-27 0-15,27 0-1,-28-55-15,-27 27 16,28 28 0,0-27-16,-28-1 15,27 0 1,1 1-16,0-1 16,-28 1-16,27-29 31,-27 1-16,55 27-15,-27 1 16,-28-28 0,0-1 15,-28 1-15,1 28-1,27-1 1,-55-27-1,27 27 1,0 1-16,28-1 16,0 0-16</inkml:trace>
  <inkml:trace contextRef="#ctx0" brushRef="#br0" timeOffset="22165.41">19806 1353 0,'83'0'78,"0"0"-62,55 0 0,28 0-16,27 28 0,28-1 15,28 84-15,0-84 16,-56 84 0,28-28-16,-138-83 0,55 110 15,-83-82 1,28-1-16,28 28 0,-29-55 15,1 28 1,-27 0-16,54 27 16,-27-28-16,0 1 15,-28 0-15,56 27 16,-56-27 0,0-1-16,28 1 15,-28-1-15,56 1 16,-56 0 15,-27-28-15,-1 0-16,28 27 15,-27-27-15,27 28 16,-27-28 0,-1 0-16,1 27 15,27 1 1,-27-28-16,0 28 15,-1-28-15,1 0 16,27 27 0,-27-27-1,-1 28 1,1-28-16,0 27 31,27-27-15,-28 0-1,29 0-15,-29 56 16,1-29 0,0-27-1,-1 28 1,-27-1 0,28 1 15,-1-28-31,-27 28 31,28-1 32,0-27-48,-1 28 173</inkml:trace>
  <inkml:trace contextRef="#ctx0" brushRef="#br0" timeOffset="23796.15">24751 3065 0,'-28'0'125,"1"0"-110,-1 0-15,1 0 16,-29 0-1,29 0 1,-56 0 0,55 0-1,1 0 1,-29 0-16,29 0 16,-1 0-16,-27 0 15,27 0-15,-55 0 16,56 0-1,-29 0 1,29 0-16,-1 0 31,-27 27-31,0-27 16,27 28 0,0-28-16,-27 55 15,28-27 1,27-1-1,-28-27-15,0 56 16,1-1-16,27 0 16,-28 0-16,28 1 15,0-29-15,0 56 16,0-55 0,0 54-16,0-26 15,0-29 1,0 1-16,0-1 15,0 1-15,0 0 16,55 27 0,-27-28-1,27 29 1,-27-29 0,-1-27-1,29 0 1,-56 28-16,27-28 15,29 0-15,-1 0 16,28 0-16,-56 0 16,84 0-16,-56 0 15,-27 0-15,55 0 16,-1 0-16,-54 0 16,27 0-16,28 0 15,-28 0-15,1-28 16,-29 28-16,-27-27 15,28-1-15,0 0 16,-1 1-16,1-1 16,-1 1-16,1 27 15,-28-56 1,0 29-16,28-1 16,-28 1-16,0-1 15,0 0 1,0 1-1,0-1 1,0 1-16,0-1 16,0 0-16,0-27 15,-28 0 1,0 55-16,28-28 16,-27-27-16,-1 55 15,28-28 16,-27 1-15,-1 27-16,0-28 16,1 28-1,-29 0 1,29 0 31,-1-27-47,1 27 15,-1-56 1,0 56 0</inkml:trace>
  <inkml:trace contextRef="#ctx0" brushRef="#br0" timeOffset="24437.6">24033 2816 0,'27'0'63,"1"28"-63,-28 0 15,28-28 1,-1 27 0,-27 1-16,0 27 15,28-27-15</inkml:trace>
  <inkml:trace contextRef="#ctx0" brushRef="#br0" timeOffset="29280.6">13784 2872 0,'28'-28'219,"-28"0"-204,28 1 1,-28-1 15,27 0-31,1 1 16,-28-1-16,28 28 16,-28-27-1,27-29-15,-27 29 16,28-28-1,-28 27-15,27 28 16,-27-28-16,28 1 16,0-56-16,-1 28 15,-27 27 1,28 1 0,-28-1 15,0 0-31,28 1 15,-28 110 360,0-28-359,0 0-16,0 0 16,0 0-16,0 1 15,0-29-15,0 1 16,0-1-16,0 1 16,0 27-1,0-27 1,0-1-1,0 1-15,0 0 16,0-1 0,0 29-16,0-29 15,0 1 48,0 27-63,0-27 31,0-1-31,0 1 16,0-1 62,0 1-78,0 27 406,0-27-406,0 55 281,0-56-265,0 1 0,0-1-1</inkml:trace>
  <inkml:trace contextRef="#ctx0" brushRef="#br0" timeOffset="45696.15">16353 3479 0,'-27'55'188,"-1"-27"-172,1-1-1,-1 1 1,28 0-1,-28-1-15,1 1 16,-1-1 0,28 1-1,-28-28-15,28 28 16,0-1 0,-27-27-1,-28 28 1,55-1-1,-28 1-15,0-28 32,28 28-32,-55 27 31,27-55-15,1 27-1,27 1 1,-28-28-16,-27 28 15,27 27-15,1-27 16,-29-1 0,29 1-1,-1-1-15,1 1 16,-1 0-16,0 27 16,1-28-1,-1 1 110,0 0-109,1 27-1,-1-55-15,1 27 16,-29 56-16,29-83 0,-1 55 16,1-27-1,-1-28-15,0 28 16,1-1 0,-1 1-1,0-28 1,1 0 15,-1 28-15,28 27 93,-27-28-78,-1 1-31,0 0 16,1-1 0,-1 1 30</inkml:trace>
  <inkml:trace contextRef="#ctx0" brushRef="#br0" timeOffset="47753.07">15110 4970 0,'-27'0'31,"-28"0"-15,27 0-1,0 0-15,-27 0 16,27 0 0,1 0-1,-1 0-15,-27 0 16,27 0-16,1 0 15,-29 0 1,-26 0 15,54 27-15,0 1 15,-27 0-31,55-1 16,-28-27-16,1 28 15,27 27-15,-28-27 16,28-1 0,0 28-16,0-27 15,0 0-15,0-1 16,0 1-16,0 27 16,0-27-16,0 27 15,28-27 1,55 27-16,-83-28 15,83 29 1,-28-1-16,-55-28 16,27-27-16,29 28 15,-29 0 1,1-28-16,0 0 31,-1 0-15,28 0-1,-27 0-15,0 0 16,-1 0-16,29 0 16,-1 0-1,-28 0-15,1 0 16,27 0 0,-27 0-1,0 0-15,-1 0 16,1 0-1,-1 0-15,1-28 16,55-27 0,-56 27-1,1 1-15,27-29 16,-27-26 0,-28 54-1,55-138-15,-27 83 16,-28 56-1,0-28-15,0 27 16,0 0-16,0-54 16,0 54-1,-28 0 1,1-27 0,-29 55 15</inkml:trace>
  <inkml:trace contextRef="#ctx0" brushRef="#br0" timeOffset="49006.9">17044 3617 0,'28'-28'79,"-1"28"-48,29 28-31,-56 27 15,0 28-15,0 27 16,27-27-16,-27-28 16,55 28-16,-55-27 15,0-29-15,0 56 16,0 0-16,0 0 16,28-28-1,-28-28 1,28 29-16,-28-29 15,27 1-15,1-1 16,-28 29-16,0 27 16,0-56-1,0 28-15,0 1 16,0-1-16,0-28 16,0 1-16,0 27 31,0-27-31,0-1 15,0 29 1,0-29-16,0 28 16,0-27-1,0 27-15,0 28 16,-28-55 0,28 27-16,0-27 31,-55-1 109</inkml:trace>
  <inkml:trace contextRef="#ctx0" brushRef="#br0" timeOffset="50958.49">17569 5301 0,'-28'0'47,"1"0"-31,-29 0-1,1 0-15,-28 0 16,56 0-16,-29 0 15,29 0-15,-28-28 16,-1 1-16,1 27 16,0 0-16,27-28 15,-27 28-15,27 0 16,1 0-16,-29 0 31,29 0-15,-1 0-1,-27 0-15,27 0 16,1 0 0,-1 28-1,0-1 1,1-27 0,27 28-1,0 0-15,0 55 16,0-56-16,-28 1 15,28 27-15,0-27 16,0-1-16,0 28 16,0-27-1,0 55-15,0-56 16,0 29 0,0-29-16,55 28 15,-55-27-15,28-28 16,0 55-16,-1-27 15,1-28-15,0 0 16,-1 55-16,28-27 16,-27-1-16,55-27 15,-28 56-15,-27-56 16,-28 27-16,27-27 16,29 28-16,-29-28 15,29 27-15,26-27 16,-54 0-1,27 0 1,-27 0 0,0 0-16,27 0 15,-28 0-15,1 0 16,0 0-16,-1 0 16,1-27-16,-28-1 15,28 28 1,27-83-1,-55 56-15,0-1 16,0-55-16,27 83 16,-27-83-16,0 28 15,0 28 1,0-29-16,0 29 16,0-1-16,-27-27 15,27 27 1,-28 28-16,1-27 15,27-1 1,-28 1-16,0 27 31,1 0-15,27-28 0,-28 28-16,0 0 15,-27-55 95,28 55-110</inkml:trace>
  <inkml:trace contextRef="#ctx0" brushRef="#br0" timeOffset="57957.62">19337 4059 0,'-28'0'219,"1"0"-203,-1 0-1,28 27-15,-28 1 16,1 0 0,27-1-16,-28 1 15,28-1 1,-28 1-1,28 0 48,-27-28-63,27 55 47,0-28-16,0 1-15,0 0 15,0-1-15,0 1-1,0-1-15,-28 1 16,28 0-1,0-1-15,-27-27 16,27 55 15,-28-27 16,28 0-31,0-1-1,0 1 1,0 0 15,0-1-15,0 1 0,0-1-1,-28-27 1,1 28-16,-1 0 15,28-1 1,0 1 0,-28-1-1,28 1 1,-55 27-16,55 0 47,0-27 0,-27 27 296,27-27-327,0-1 0</inkml:trace>
  <inkml:trace contextRef="#ctx0" brushRef="#br0" timeOffset="60612.03">19199 5356 0,'-28'0'156,"0"0"-156,1 0 15,-1 0 1,1 0 0,-1-27-16,0-1 31,1 28 0,-1 0-31,0 0 16,1 0-1,-1 0 32,1 0 0,-1 28-16,0-1 1,1-27-17,-1 56 1,-27-1 0,55-28 15,-28 1-16,1 0 17,27-1-32,0 1 15,-28-1 1,28 29 0,-28-56-1,28 27 1,0 1-1,0-1 17,0 1-32,0 0 31,0-1-15,0 1-16,0-1 15,0 1 1,0 27-16,0-27 15,28 0 1,0-1-16,-1 28 16,1-55-16,55 56 15,-56-29-15,29 1 16,-1-1-16,0 1 16,56 27-16,-56 0 15,28-27-15,0 27 16,-1-55-16,-54 28 15,0-28-15,-1 0 16,1 0-16,0 0 16,-1 0-1,28 0-15,1 0 16,27 0 0,-28-28-1,-28 1 16,1-29 1,-28 29-32,0-28 0,28-1 15,-28 1 1,0 28 0,0-1-1,0-27-15,-28-28 31,28 55-31,-28 1 16,28-56-16,-27 28 16,27 27-16,-55 0 15,27-27-15,28-28 32,-28 56-1,1 27-16,-1-28 1,0 28 15,1-27-31,27-1 16,-28 0 15,1 28 16,-1 0-31,0 0 46</inkml:trace>
  <inkml:trace contextRef="#ctx0" brushRef="#br0" timeOffset="62636.15">19972 3865 0,'0'28'187,"0"0"-156,28-1-15,-1 1 0,1 55-1,-28-56-15,28 1 16,-28 0-16,27 54 15,-27-26 1,28-29-16,-28 1 16,0-1-16,28 29 15,-28-29 1,0 1 0,27 27-16,-27-27 15,0-1 16,28 1-31,-28-1 32,27-27-17,-27 28 17,28 0-17,-28-1 1,28 1-1,-28 27 1,0-27 0,27 27 15,29-55 0,-29 55-15,1-27-1,-28-1 17,55 29-17,-27-29 1</inkml:trace>
  <inkml:trace contextRef="#ctx0" brushRef="#br0" timeOffset="64595.42">21022 5439 0,'-28'0'31,"1"0"94,-1 0-125,-27 0 16,-1 0-16,29 0 16,-28-55-16,27 55 31,0 0-31,28-28 15,-55 28-15,28 0 16,-1 0 125,-55 0-141,83 28 15,0 0-15,-28-1 16,28 28-16,0-27 16,-27-28-16,27 28 15,0-1-15,0 1 16,0 55 15,0-1-15,0-54-1,0 0-15,0 54 16,0-54 0,0 0-16,0-1 15,0 1 1,0 0-16,0-1 15,0 1 1,27-1-16,1 1 16,0 0-16,-1-1 15,-27 1-15,56 27 16,-1 0-16,-28-55 16,-27 28-16,56 27 15,-29-55-15,-27 28 16,55-1-16,-27-27 15,0 0 1,-1 0 0,29 55-16,-29-55 15,1 0 1,-1 0 0,29 0-1,-29 0 1,1 0-1,27 0 1,0 0 0,-27-27-16,27-28 15,-27 27-15,0 0 16,-1 1-16,-27-1 16,28-27-16,-1 27 15,1-27-15,-28 28 16,28-56-16,-28 55 15,0-27 1,0 27 0,0 1-1,0-1 1,0 0-16,0 1 16,-28-1-16,0-27 15,28 27-15,-27 28 16,-1-55-16,28 28 15,-27 27-15,-1-56 16,0 29 0,1 27-16,27-28 15,-28-27 1,-27 27 0,27 1-1,28-1 1,-27 28-1,-1-27-15,0 27 16,1-28 0,-1 0-1,-27 1 1,0 27-16,-1-56 16,1 56-16</inkml:trace>
  <inkml:trace contextRef="#ctx0" brushRef="#br0" timeOffset="65612.92">20387 5025 0,'27'28'266,"1"-1"-250,-1 1-1,1 55 1,0-56 0,-1 1-1</inkml:trace>
  <inkml:trace contextRef="#ctx0" brushRef="#br0" timeOffset="67733.84">21878 3810 0,'28'55'141,"-1"-27"-141,29 82 15,-56-27 1,0-55-16,55 82 15,-27-54-15,-28-1 16,0-28-16,27 1 16,-27 27-16,28 0 15,27 28-15,-27-55 16,-28 27 0,27-55-16,1 55 15,-28-27-15,28 27 16,-1-27-1,1 27 1,-28-27 0,27-1-1,1-27 1,0 55 0,-28-27-1,27-28 1,1 28-1,0 27 1,-1-55 31,1 0-31,-1 27 62,1 1-31,0 0-47,27 27 0,-27-28 15,-1 1 1,-27 0-1,28-1-15</inkml:trace>
  <inkml:trace contextRef="#ctx0" brushRef="#br0" timeOffset="71017.39">23259 5577 0,'-27'0'172,"-28"-55"-156,27 27-16,28 1 15,-55-1 1,-28 1-1,55-1 17,-27 28-17,27 0 1,28-28-16,-27 28 31,-29 0-15,29-27-1,-56-1 1,83 0-16,-28 28 16,1 0-16,-1 0 15,0 0 1,1 0 15,-28 0 0,27 0-15,0 0 15,-27 0-31,27 0 16,1 0 0,-28 0-1,27 28-15,28 0 16,-28-28-1,-27 27 1,55 1 0,-28 0 15,28-1-31,-27 28 16,27-27-1,-28 27 1,28-27-1,-27 27 1,27-27 15,0-1-15,0 1 0,0 27 15,0-27 16,0-1 31,27 28-16,1-27-30,-28 0 14,27-1-46,1-27 32,-28 28-17,28 0-15,-1-28 63,1 27-48,0-27 48,27 0-16,-55 28-32,27-1 1,1-27 93,0 0-30,-1 28-17,1-28 1,-28 28-32,55-28 31,0 27-15,1 1 109,-29-28-124,1 27 46,0-27-31,-1 0-16,1 0 0,-1 0-15,1 0-1,0 0 1,-1 0 15,1 0-31,0-27 16,-1 27 15,1 0-31,-28-28 16,27 28-1,1-27-15,0-1 16,-1 0 31,29 1-31,-29-56 15,-27 55 0,0-27-15,0 27-1,0-27-15,0 28 16,0-1-16,0 0 16,0 1-16,0-1 15,0 1 1,0-29-1</inkml:trace>
  <inkml:trace contextRef="#ctx0" brushRef="#br0" timeOffset="72471.06">24502 4252 0,'0'55'156,"28"-55"-140,0 28-16,27 27 16,-55-27-1,55-1-15,-55 1 16,28 27-16,-1 0 16,1 28-1,0-83-15,-28 28 16,27 27-16,1-55 15,0 55-15,-1 0 16,1 1 0,-1-29-1,1 28 1,0 28-16,-1-55 16,1-1-1,-28 29-15,55-29 16,-55 1-16,28 55 31,-1-28 0,-27-27-31,28-28 16,-28 27-16,28 1 31,-1-1 0</inkml:trace>
  <inkml:trace contextRef="#ctx0" brushRef="#br0" timeOffset="75445.3">25856 5660 0,'-83'0'172,"56"0"-156,-29 0 0,29 0-1,-1 0 1,0 0-1,1 0 1,-1-28 0,1 28-1,-1 0 1,0 0 0,1 0-1,-84-27 1,56 27 46,27-28-46,-55 1 46,56 27-15,-1 0-31,1 0 15,-29 0 0,29 0-15,-1 27 0,-27 1-1,27-1-15,-27 29 32,55-29-17,-28-27-15,28 28 16,0-1-1,-27 1 1,27 0 0,0-1-1,-56 1 1,56-1-16,0 29 16,0-29-1,0 29-15,0-29 16,0 28-1,0-27-15,0 0 16,0 27-16,28-28 31,-28 1-15,28-28-16,-1 28 16,-27-1-16,28 1 15,0-28 1,-1 27-1,1-27-15,27 56 16,-27-29-16,-1-27 16,1 0-16,0 0 15,-1 0-15,28 28 16,1-28-16,-29 0 16,29 27-16,-29 1 15,1-28-15,27 0 16,-27 0-16,27 0 15,-27 0-15,54 0 16,1 0-16,-55 0 16,82 0-16,-82 0 15,27 0-15,1 0 16,-29 0-16,1 0 16,-1 0-16,29 0 15,-29 0 1,1 0-16,-1-28 15,1 1-15,27-1 16,-27 1-16,0-1 16,-1 0-1,1 28-15,-28-27 16,27-1-16,-27-27 16,0 27-1,0 1 1,0-28-1,0 27 1,0 0 0,0 1-16,0-1 15,0 1-15,0-29 16,0 29 0,-27 27-1,27-28-15,-55 0 47,27 1-31,0 27-1,28-28 1,-27 1 0,-1-1 30,-27 28-30,27-28-16,28 1 16,-27-1 15,-1 28-15,0 0-1,1-27 16,-1-1 32,1 28-32,-1 0 0,0 0-15,1 0 0,-1 0-1</inkml:trace>
  <inkml:trace contextRef="#ctx0" brushRef="#br0" timeOffset="79016.42">11796 4528 0,'27'0'93,"1"0"-93,-1 0 47,1 0-47,0-28 16,-1 28 15,1 0-15,0 0-16,-1 0 15,1 0 1,-1 0 0,1 0-16,0 0 93,-1 0-77,-27 28-16,28 0 16,-28-1-16,0 1 15,0-1-15,0 29 16,28-1-16,-28 28 31,0-56-15,0 56-16,0-55 15,0 27-15,0 0 16,0-27-16,0-1 16,-28 1-16,28 27 15,-28 0-15,1 1 16,-1-29-16,28 1 16,-28 0-16,1-1 15,27 1 1,-28-28-16,1 27 15,-1 1 1,0-28 31,1 0-31,-1 0-1,0 28-15,1-28 16,27 27-1,55-27 298,-27 0-297,-1 0-16,1 0 15,0 0-15,-1 0 16,1 0-1,-1 0-15,29 0 16,27 0 0,-56 0-1,28 0 1,-27 0 0,0 0-1,-1 0-15,1 0 16,0 0-16,27 0 15,-28 0 1,1 28 0,27-28 15,-27 0-15,-1 0-16,29 0 15,-1 0 1,0 0-16,-27-28 15,-1-27 1,-27 27 0,0 1-16</inkml:trace>
  <inkml:trace contextRef="#ctx0" brushRef="#br0" timeOffset="90038.05">14889 5853 0,'-27'0'125,"-1"55"-94,-27 1-16,27 27 1,1-56-16,27 1 16,-56 55-16,29-56 15,27 1-15,-28-28 16,28 55-16,-27-27 16,-1-28-1,28 27-15,-55 28 16,-1-27-1,29 0-15,27-1 16,-28 1 31,-27-1-31,55 1 15,-28 27-31,1-55 15,-56 83 1,55-55 31,-27 27-47,55-27 16,-28-1-1,28 1 1,0-1-16,0 1 31,-27 0-31,-1 27 63,28-28-63,-28-27 15,28 28 1,-27 27-1,27-27 1,-28 82-16,28-82 16,0 27-1,-27-27-15</inkml:trace>
  <inkml:trace contextRef="#ctx0" brushRef="#br0" timeOffset="91645.93">14226 7482 0,'-27'0'203,"-28"0"-203,-1 0 31,-27 0-31,56 0 16,-28 0 0,27 0-16,0 0 15,1 0 1,-29 0-16,29 0 15,-56 0 1,0 0-16,28 28 16,-28 27-16,28-27 15,-1-1 1,29 1-16,27-1 16,-28-27-16,28 28 15,-27 27-15,-29-27 16,56-1-16,0 29 15,0-29-15,0 29 16,0-1-16,0-28 16,0 1-16,28 27 15,0-27-15,-1 27 16,1-55-16,27 55 16,-27-27-16,-1-1 15,56 29-15,-55-29 16,-1-27-1,1 0-15,0 28 16,-1-28 0,1 55-1,0-55 1,-1 0 0,1 0-1,27 0-15,0-28 16,1 1-16,54-56 15,-55 55-15,28-27 16,-28 0 0,-55 27-16,28 28 15,0-55-15,27 0 16,-55 0 0,55 0-16,-27 27 15,-1 0-15,1-55 16,-28 28-1,28-28-15,-1 83 16,-27-27 0,0-28-16,0 27 140,0 0-124,-27 28 15,27-27-15,-28-1-16,0 1 15</inkml:trace>
  <inkml:trace contextRef="#ctx0" brushRef="#br0" timeOffset="92939.93">17044 6157 0,'-55'0'78,"0"0"-62,55 28-16,-83 82 0,55-110 16,28 55-16,-55 56 15,0-29 1,27 1-1,0-27-15,28-1 16,-27 0-16,-1 0 16,0-27-16,28-1 15,0 29-15,-27-29 16,-1 1 0,1 27-1,-1 0 1,0 0-16,-27 1 15,27-1 1,28-27-16,-27-1 31,-28 28 1,55 1 14,-28-1-30,0-55-16,28 27 16,-55 56-16,55-55 31,0-1-31</inkml:trace>
  <inkml:trace contextRef="#ctx0" brushRef="#br0" timeOffset="94285.35">16657 7786 0,'0'-55'62,"-55"27"-46,27 28-16,1-55 16,-1 55-16,1-28 15,-1 28-15,-55-27 16,55-29-16,1 56 16,-28-27-16,27-1 46,-27 28-14,27 0-17,0 0 1,-27 0 0,28 0-1,-1 0 1,-27 55-16,-1-27 15,29 27-15,-56-27 16,55 27 0,28-27-16,-27 27 15,-1-28-15,0 29 16,28 27 0,0-56-16,-27 56 15,27-28-15,0 0 16,0 1-16,0 26 15,0-54-15,0 55 16,0-28-16,27 56 16,1-84-16,27 56 15,1-28 1,-29 0-16,1-55 16,-28 28-16,55 27 15,0-27 1,-27-28 15,0 0 16,27 0-31,55-28-1,-27-55 1,-28-27-16,-27 82 15,27-54-15,-27-29 16,82 1-16,-110 54 16,28 1-16,0-28 15,-1 28 1,1 0 0,-28 27-1,0-27-15,28 0 16,-28-28-16,0 55 15,0-27 17,0 28-17</inkml:trace>
  <inkml:trace contextRef="#ctx0" brushRef="#br0" timeOffset="95564.1">19116 6488 0,'-55'0'63,"27"0"-48,0 28-15,-55 82 16,28 1-1,28-56-15,-56 83 16,27-55-16,1 0 0,55-56 16,-27 1-1,-1-1-15,28 1 16,0 0 0,-28 27-1,1-55 1,27 28-16,-28-1 15,28 1-15,-28 27 32,1 0-32,-1-55 15,28 28-15,0-1 16,-27-27-16,27 28 16,-28 0-1,0 27 1</inkml:trace>
  <inkml:trace contextRef="#ctx0" brushRef="#br0" timeOffset="97359.23">18563 7841 0,'0'-28'109,"0"1"-93,-55 27-16,-55 0 16,-1-28-1,1 28 1,27 0-1,0-27-15,55 27 16,-27 0-16,-28 0 16,56 0-1,-29 0 63,29 0-62,-1 0 0,-27 0-1,27 82 1,28-26 0,0-29-1,0 1-15,0 0 16,0-1-16,0 1 15,0-1-15,0 1 16,0 27-16,0-27 16,0-1-16,0 1 15,0 0-15,28 27 16,-1 0 0,1-55-1,-28 28-15,28-28 16,-1 27-1,1-27-15,27 28 16,-27-28-16,-1 27 16,1-27-16,0 28 15,27-28 1,-28 0 0,1 0-1,27 0-15,-55 28 16,28-28-1,0 0-15,-1 0 16,1 0-16,-1 0 16,56 0-1,-55 0-15,55 0 16,27-83 0,-82 55-1,0 1-15,27-29 16,-28 29-16,1-28 15,-28 27-15,55-27 16,-55 27-16,0 1 16,0-56-1,0 55-15,0-27 16,0 27 0,0 1-1,0-1 1,0 0-16,-27 1 31,27-1 78</inkml:trace>
  <inkml:trace contextRef="#ctx0" brushRef="#br0" timeOffset="121751.6">19558 6488 0,'27'55'187,"1"-27"-187,-28 0 32,0 27-32,55-27 15,-27 54 1,-28-54-16,0 0 15,0 54 1,0-54 15,0 27 1,28-55-17,-28 28 16,27 27-31,1-55 0,-28 28 16,0-1 0,0 56 15,27-55-15,1 27 15,0 0-16,-1 0 17,1-27-17,0 0 1,-1 27 15,1-28-15,-1 1-1,-27 0 1,28-1 0,0 1-1,-1-1 1,-27 1 15,28 0 0,27-1 1,-55 1-1,0-1-15,28 1 77</inkml:trace>
  <inkml:trace contextRef="#ctx0" brushRef="#br0" timeOffset="123928.93">20552 7896 0,'-55'-55'125,"27"55"-110,-27 0 1,28 0 0,-29 0-16,29 0 15,-29-28-15,29 28 16,-28-27-16,27 27 15,0 0-15,1 0 16,-1 0 15,0 0-31,1 0 16,-1 0-16,1 0 16,-29 0-1,29 0 32,-1 0-31,0 0-16,-27 27 15,28 1-15,-1 0 16,0-1 0,1 1-16,-1 27 15,28-27 1,0-1-16,0 29 15,0-29 1,0 1 0,0-1-1,0 1 1,0 27-16,28-27 16,-28-1-1,55 1 1,-27-28-16,-1 28 15,1-1-15,27 1 16,-27-1-16,27 29 16,-27-29-16,-1 1 15,1-28-15,-1 28 16,1-28-16,27 27 16,-27-27-1,0 0 1,-1 0-1,1 0 1,-1 0 0,1 0-1,27-27 1,-27 27-16,0-56 16,27 1-16,0 27 15,-27 28-15,-28-27 16,27-28-16,1 55 15,-28-28-15,28 0 16,-28 1-16,27 27 16,-27-28-1,0 1-15,28 27 16,-28-28-16,0-27 16,27 27-16,-27 1 15,0-1-15,0 0 16,0-27 15,0 28 78</inkml:trace>
  <inkml:trace contextRef="#ctx0" brushRef="#br0" timeOffset="125452.14">20110 8725 0,'0'27'187,"0"1"-187,28-1 16,-28 1 0,0 0-16,0-1 15,0 1-15,0-1 16,28 29-16,-1-29 16,1 28 93,-28-27-93,0 0-1,27-1-15,-27 29 16,0 26-16,0-54 15,0 0 17,0-1 30,0 1-46,0-1-16,0 29 15,0-29 1</inkml:trace>
  <inkml:trace contextRef="#ctx0" brushRef="#br0" timeOffset="126205.69">19806 9470 0,'56'0'62,"-29"55"-46,1-27-16,27-1 15,0 29-15,-55-1 16,28-55 0,0 0-16,-1 55 31,1-55-15,27 0-1,-27 0 1,-1 0-16,29 0 15,-1 0-15,28 0 16,-83-28-16,83 1 16,-56 27-16,29-55 15,-1 27 1,-28 0-16,-27 1 16,28-28-16,27-1 15,0-26 1,-27 54-16,-28-27 0,28 0 15,-1 55-15,-27-28 16</inkml:trace>
  <inkml:trace contextRef="#ctx0" brushRef="#br0" timeOffset="129179.19">20083 10602 0,'0'-28'78,"0"1"-63,0-1 32,-28 28 0,0 0-31,1 0-1,-1 0 1,-27 0 0,27 28-16,1-1 31,-1 29-15,0-1-1,28 0-15,0-27 31,0 27-15,0-28 0,0 1-1,0 0 1,0-1-16,28 1 16,0-1-1,-28 29-15,27-29 31,1 1-31,0-28 16,27 0 62,-28 0-62,29-28-16,-1-27 15,-27 0-15,-28 0 16,27-56-16,28 56 16,-55 0-1,0 27 1,0-27-16,0 27 78,28 28 63,-28 28-126,28 0 1,-1-28 0,1 0-16,0 0 15,27 0-15,0 0 16,0 0-1,-27 0-15,0-28 16,-1 28-16,-27-55 16,28 27-16,-1 28 140,1 55-140,-28-27 16,28 55-16,-1 0 16,1-28-16,-28-28 15,27 1-15,1 27 16,0-55 46,27 0-46,-27-110 0,27 55-16,-55-28 15,55-55-15,-55 110 16,0-82-16,0 27 15,0 55-15,0 1 16,83 54 47,-55 84-48,-1-1-15,28 1 16,-27-29-1,0 1-15,-1-55 16,1 27-16,-28-27 16,28-1-16,-1-27 15,28 0 32,1 0-31,-1 0-16,28-83 15,-28-27-15,0 0 16,56-56-16,-56 55 16,-55-27-16,0-55 15,28 83-15,-28-28 16,55 110-16,-55-82 16,0 82-16,0 0 31,0 1 16,0 82-47,28 28 15,-1 27-15,-27-27 16,55 110-16,-55-110 16,56 55-1,-56-55-15,0 28 16,0-1-16,0 0 15,27-54-15,-27-29 16,28 1-16,0-1 16,-1-27 62,28 0-63,-27 0 1,0 0 0,-1 0-16,1 0 31,27-27-15,-55-1 30,0 1-30,0-1 0</inkml:trace>
  <inkml:trace contextRef="#ctx0" brushRef="#br0" timeOffset="130327.28">21823 9939 0,'0'-27'110,"28"27"-110,-1 0 15,1 0-15,27 0 16,-27 0-16,-1 0 15,1 0 1,27 0 15,-27 0 1,-1 0 14,1 0 189,0 0-220,27 0 1,0-28-16</inkml:trace>
  <inkml:trace contextRef="#ctx0" brushRef="#br0" timeOffset="134094.65">11740 7317 0,'-27'-28'31,"27"0"1,55 28-1,-27 0 0,-1 0-15,28 0-1,1 0 1,-1 0 0,-27 0-1,-28 28 1,55-28 0,-28 28-16,-27-1 15,28 1 16,-28-1-15,0 1 0,0 0-1,0-1-15,0 56 16,0-55 0,0 27-1,0-28 1,-55 1-1,0 0-15,27-28 16,-27 55-16,27-55 16,0 27-16,56-27 218,27 0-202,-27 0 0,55 56-16,-56-29 15,1 1-15,27-28 16,-27 0 0,0 28-1,-1-28 1,1 27-1,-28 1 17,0-1-32,0 29 15,0-29-15,0 28 16,0-27-16,0 27 16,0 0-16,0-27 15,-28 27 1,1-27-16,-29 27 15,56-27-15,0-1 16,-27-27 0,-29 0 218,29 0-218,-1 0-1,-27 0-15,27 0 16,1 0 0,-1 0-16</inkml:trace>
  <inkml:trace contextRef="#ctx0" brushRef="#br0" timeOffset="154805.46">18922 1463 0,'0'28'79,"0"27"-64,28-55-15,-28 56 16,28-56-1,-28 55 1,0 0-16,55 0 16,-55 28-1,0-55-15,0 27 16,0-28-16,0 1 16,0 55-1,0-56-15,0 29 16,0-1-1,0 0-15,0 0 16,0 1-16,0-1 16,0-28-16,0 29 15,0-29-15,0 1 16,0-1-16,0 29 16,0-1-1,0-28-15,0 1 16,0 55-16,0-55 15,0 27-15,0-28 16,0 1-16,0 27 16,0-27-16,0-1 15,0 29-15,0-29 16,0 56-16,0-55 16,0-1-16,0 56 15,0-55-15,0 55 16,0-28-16,0-28 15,0 29-15,0-1 16,28 0-16,-28-27 16,0 54-16,27 1 15,-27 0-15,0-28 16,0 1 0,0 54-16,0-55 15,55 0-15,-55 28 16,0-28-1,0 1-15,28-56 16,-28 27 0,0 1-16,0-1 15,0 29 1,0-1 0,0-27-1,28-1-15,-28 28 16,0-27-1,0 0-15,0-1 16,0 1-16,0-1 16,0 1-16,0 0 15,0-1-15,55 56 16,-55-55 0,0-1-1,0 28-15,0-27 16,0 0-16,0 27 15,0 0-15,0 0 16,0-27 0,0 0-16,0-1 0,0 28 15,0-27 1,0 0-16,0-1 16,0 1-16,0 27 31,0-27-31,0-1 31,0 1-31,0-1 16,0 29-1,0-29 1,0 1-16,0 0 16,0 27-1,0-28 16,0 1-15,28 0 125,-28 27 15,0-28-156,82-27 16,-54 56-16,55-1 15,-28 0-15,0 0 16,1-27-16,-29 27 15,29 0-15,-29-27 16,1 27 0,-28-27 15,0-1-31,0 1 16,27 0-16,1-28 15,0 82 16,-28 1 16,0-55-31,27 55-16,-27-56 16,56 56-16,-56-55 15,27-28-15,-27 83 16,0-56-16,0 1 15,0 27 1,28-27-16,-28-1 16,0 1-16,0-1 15,27 29-15,1-56 16,-28 55-16,0-28 16,0 29-1,28-1-15,-28 0 16,0-27-1,0-1 64,27 29-64,-27-29 1,0 1-1,0-1-15,0 1 32,0 0-32,0 27 15,0-28 1,0 1 62,0 27-62,0-27 93</inkml:trace>
  <inkml:trace contextRef="#ctx0" brushRef="#br0" timeOffset="-211137.16">20718 11099 0,'0'83'109,"0"-28"-109,0 28 16,0-56-1,28 29 1,-28-29-16,0 1 16,0 55-1,27-28 1,-27-28-16,0 84 16,0-56-16,28 28 15,-28-55-15,0 54 16,0-54-16,0 0 15,27 54-15,1-26 79,-28-29-64,0 1 1,0 27-1,0 0-15,28 28 16,-28-28-16,27 56 16,-27-28-16,28-1 15,27 29-15</inkml:trace>
  <inkml:trace contextRef="#ctx0" brushRef="#br0" timeOffset="-210171.06">20414 12700 0,'83'0'93,"-28"0"-77,1 28 0,-29-1-16,56 1 15,-28 0 1,56 27-16,-111-28 16,55-27-16,0 28 15,0-28 63,-27 0-78,55 0 16,0 0 0,27-110-1,-54 110-15,26-83 16,1-55-16,0 110 15,-28-55-15,28-27 16,-83 27-16,56 0 16,-29 0-16,1 1 15,27 26 1,-55 29-16,28-1 16</inkml:trace>
  <inkml:trace contextRef="#ctx0" brushRef="#br0" timeOffset="-208718.15">19530 13887 0,'0'-27'0,"0"-1"31,28 28-15,-1 0-1,1 0 1,0 0-16,27 0 16,-27 0-16,-1 0 15,56 0-15,-55 0 16,27 0-16,-27 0 15,-1 0-15,1 0 16,-1 28 0,-27-1-16,28 1 15,0 27 1,-28 56 0,0-84-16,0 56 15,0-28-15,0 1 16,0-29-16,-56 56 15,1-55 1,0-28-16,-28 27 16,55-27-1,1 28 1,27-1 109,27 1-109,56 0-1,0 54-15,0-54 16,-55 0-1,27 27 1,-27-55-16,-1 0 16,1 27-1,-1 1 1,1 0 0,-28 27-1,0 0-15,0 0 16,-28 28-16,1-55 15,-56 55 1,55-83-16,1 0 16,-29 0-16,29 27 15,-1-27 17,1 0-17,-1 0 1</inkml:trace>
  <inkml:trace contextRef="#ctx0" brushRef="#br0" timeOffset="-207698.89">21188 14329 0,'110'55'63,"-55"-55"-48,28 0-15,28 28 16,-28-28-16,-1 0 15,29 0-15,-56 0 16,0 0-16,56 0 16,-83 0-1,27 0-15</inkml:trace>
  <inkml:trace contextRef="#ctx0" brushRef="#br0" timeOffset="-205970.81">21685 13860 0,'27'27'94,"1"29"-94,-28-1 16,28-28-16,27 56 15,-27 0 1,-1-55-16,-27-1 15,0 56-15,0 0 16,0-55 0,28 27-16,-1 0 15,-27-27 1,0 54-16,0 1 16,0-55-1,0-1-15,0 29 16,28-1 156,-28-27-157,0-1 1,0 1-16,0-1 16</inkml:trace>
  <inkml:trace contextRef="#ctx0" brushRef="#br0" timeOffset="-204955.06">22845 13805 0,'28'27'16,"-1"-27"46,1 0-46,82-55-1,-27 0-15,0-83 16,0 27-16,0 28 16,55-82-16,-138 137 15,83-55-15,-56 83 16,-27-27 62,0 54-47,28 139-31,-28 0 0,0-56 16,0 111 0,0-83-16,0 0 15,0-55-15,0-28 16,0-27-16,0 55 15,0-56 1,28 1-16,-1-28 16,-27 27-16,0 1 15,28 0-15,-28 54 63,0-54-48,28 27-15,-28 0 16,27-27-16,1 27 16,-1-27 15</inkml:trace>
  <inkml:trace contextRef="#ctx0" brushRef="#br0" timeOffset="-104029.02">10414 13473 0,'0'83'94,"0"-55"-94,0 55 16,0 27-16,0-55 15,0 56-15,0-29 16,0-54-16,0 55 15,0-28-15,0 0 16,0-27 0,0 55-1,0-28 1,0-27 0,0 54-16,0-26 15,0-1 1,0 0-16,0-27 15,0-1 1,0 1-16,0 27 16,0 0-1,0-27 1,0 0 0,0 27 15,0-28 0,0 1-15,0 0-1,0-1 63,0 1-62</inkml:trace>
  <inkml:trace contextRef="#ctx0" brushRef="#br0" timeOffset="-102289.78">10497 13556 0,'28'-28'63,"-1"28"-32,1 0-15,27 0-1,28 0 1,-28 0-1,-27 0-15,55 0 16,0 0-16,-56 0 16,29 0-1,-1 0-15,-27 0 0,-1 0 16,1 0-16,27 0 16,0 0-1,1 0-15,-1 0 16,28 0-16,-56 28 15,29-28 1,-29 0-16,1 0 16,27 0-1,-27 0 1,-1 28-16,29-1 16,-1-27-16,55 0 15,-54 0-15,26 0 16,29 0-16,-56 0 15,0 0-15,56 0 16,-83 0-16,54 0 16,-26 0-16,-1 0 15,0 0-15,56 56 16,-29-56-16,-26 0 16,27 0-16,-28 0 15,-28 0-15,1 0 16,0 0-16,27 0 15,-27 0-15,-28 27 16,27-27-16,28 0 16,-27 0-1,55 0-15,-55 0 16,82 0-16,-82 0 16,27 0-16,0 0 15,28 0-15,-55 0 16,-1 0-1,1 0-15,0 0 16,-1 0-16,28 0 16,-27 0-16,0 0 15,55 0 1,-56 0 0,28 0-16,-27 0 15,0 0 1,-1 0-16,1 0 15,0 0-15,27 0 32,0 0-32,0 0 15,-27 0 17,0 0-32,-1 0 15,1 0-15,-1 0 16,1 0-16,0 0 15,-1 0 1,1 0 0,27 0-1,-27 0 1,-1 0-16,1 0 16,0 0-1,27 0 1,-27 0-1,-1 0-15,1 0 16,27 0 0,-27 0 15</inkml:trace>
  <inkml:trace contextRef="#ctx0" brushRef="#br0" timeOffset="-100538.58">10304 15157 0,'27'0'46,"1"0"-46,55 0 16,0 0-16,27 0 16,-27 0-16,83 28 15,-28-28-15,0 0 16,0 28-16,0-28 16,56 0-16,-56 0 15,28 0-15,-111 0 16,83 0-16,0 0 15,-55 0-15,28 0 16,-1 0-16,-27 0 16,0 0-16,0 0 15,55 0-15,-111 0 16,84 0-16,27 0 16,0 0-16,0 0 15,56 0-15,-56 0 16,0 0-16,-28 0 15,28 0-15,-27 0 16,-83 0-16,54 0 16,-26 0-1,-1 0-15,-27 0 16,54 0-16,-54-28 16,0 28-16,27 0 15,0 0-15,28-28 16,-55 28-16,55 0 15,-28 0-15,-28 0 16,56 0-16,-27 0 16,-29 0-1,1 0-15,-1-55 16,1 55-16,0 0 16,27 0-1,-28 0 1,1 0-16,27-27 15,-27 27-15,27 0 16,0 0-16,-27 0 16,27 0-1,-27 0-15,0 0 16,-1 0-16,1 0 16,27 0-16,-27 0 15,-1 0 1,1 0-16</inkml:trace>
  <inkml:trace contextRef="#ctx0" brushRef="#br0" timeOffset="-98884.1">15166 13805 0,'0'-28'141,"27"28"-141,29 0 15,-29 0-15,56 0 16,-55 0-16,27-28 16,-28 28-16,1 0 15,27 0-15,-27 0 16,27-27-1,0 27-15,-27 0 32,0 0-32,-1 0 15,1 0 17,0 0-17,-1 0-15,1 0 31,-1 0-31,29 0 32,-29 0-17,1 0 1,0 0 0,27 0-16,-28 0 15,1 0-15,0 0 16,-1 27 140,-27 1-156,0 27 16,0 0-16,0-27 15,0 55-15,0-56 16,-27 29 0,27-1-16,-28 0 15,28 0-15,0 28 0,0-55 16,0 55-1,-28-28-15,28 0 16,0-27-16,0-1 16,0 28-16,0-27 15,0 55 1,0-56-16,0 29 16,-55-1-16,55-27 15,0-1-15,0 1 16,0 55-1,0-56-15,0 1 16,0 27-16,0 0 16,0-27-1,0-1-15,0 1 32,0 0-1,-27-28 47,-1 0-47,0 0-31,-27 0 16</inkml:trace>
  <inkml:trace contextRef="#ctx0" brushRef="#br0" timeOffset="-97353.68">12017 13639 0,'55'0'47,"-55"28"-47,0 27 16,0 0-16,27 28 15,-27-56 1,0 1-16,0 55 16,0 0-16,28-28 15,-28-28-15,0 56 16,0-27-16,28-1 15,-28 55-15,0-82 16,0 27-16,27 0 16,-27 0-1,0 1-15,0-29 16,0 56-16,0-55 16,0-1-16,0 1 15,0 0-15,28-28 16,-28 27 15,0 1-15,0-1-1,0 1 1,0 0 0,0-1-1,0 1 16,0-1-31,0 1 16,0 0-16,28-28 16</inkml:trace>
  <inkml:trace contextRef="#ctx0" brushRef="#br0" timeOffset="-95684.2">14144 13860 0,'0'27'94,"0"1"-94,55 55 16,-55 0-16,27-56 15,-27 56-15,0-28 16,0 1-16,0-1 16,0 28-16,0-56 15,0 1-15,0 27 16,0-27-1,0-1 1,0 1 0,0-1-16,0 1 15,0 27 1,0-27 0,0-1 46,0 1-46,0 0-1,0-1-15,0 1 16,0 0-16,0-1 16,0 1-1,0 27 1,0-27 15,0-1-15</inkml:trace>
  <inkml:trace contextRef="#ctx0" brushRef="#br0" timeOffset="-94435.25">18232 14578 0,'27'27'156,"-54"-27"-124,-56 0-32,28 0 15,27 0-15,-27 0 16,27 0-16,1 0 15,-1 0-15,0 0 16,-27 0-16,28 0 16,-56 0-1,27 28 1,1-28-16,28 0 16,-1 0-1,-27 0-15,27 0 16,0 0-16,1 0 15,-28 0-15,-1 0 16,29 0 0,-1 0-1,-27 0 1,27 0 0,-27 0-16,0 0 15,-28 0-15,28 0 16,-1 0-1,29 0 1,-1 0-16,0 0 16,-27 0-16,28 0 15,-29 0-15,29 0 16</inkml:trace>
  <inkml:trace contextRef="#ctx0" brushRef="#br0" timeOffset="-92980.38">17237 14412 0,'0'-28'47,"-82"28"-16,54 0-31,28 28 16,-28-28-16,1 28 15,-29-1-15,29 1 16,-1-1-1,1-27 1,-1 0 0,-55 28-1,55 0 1,28-1-16,-55-27 31,28 0-31,-1 0 31,0 28-15,28-1 187,0 1-172,28 0 16,0-1-15,27 1-17,-28-28 1,1 27-1,-28 1-15,55 0 16,1-28 0,-56 27-1,27 1-15,28 0 16,-27-1 0,27-27-1,1 55-15</inkml:trace>
  <inkml:trace contextRef="#ctx0" brushRef="#br0" timeOffset="-91612.1">10221 14219 0,'-55'0'63,"-28"0"-63,-28 0 16,1 0-16,-28 0 15,55 0-15,0 0 16,-27 0-16,54 0 15,-27 0-15,-55 0 16,0 0-16,28 0 16,-1 0-16,28 0 15,28 0 1,27 0-16,-27 0 16,28 0-16,-1 0 15,-27 0-15,27 0 16,-27 0-16,27 0 15,1 0-15</inkml:trace>
  <inkml:trace contextRef="#ctx0" brushRef="#br0" timeOffset="-90052.21">8591 13943 0,'0'27'0,"-55"1"250,27-28-235,1 27-15,-1-27 16,-27 28-16,27 0 31,1-1 32,-1-27-48,0 0-15,1 28 16,27-1 234,0 1-250,0 0 16,27 27-16,1-27 15,27-28-15,0 27 16,1 28 0,-1-27-1,-27 0-15,-1-28 16,1 0-1,27 55-15,-55-28 16,28-27 0,-1 28-1,-27 0-15,28-28 16,0 27-16,-1 1 16,-27-1-1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0508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8844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MAZE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Một mê cung hình chữ nhật được biểu diễn bởi 0-1 ma trận NxM trong đó A[i,j] = 1 thể hiện ô (i,j) là tường gạch và A[i,j] = 0 thể hiện ô (i,j) là ô trống, có thể di chuyển vào. Từ 1 ô trống, ta có thể di chuyển sang 1 trong 4 ô lân cận (lên trên, xuống dưới, sang trái, sang phải) nếu ô đó là ô trống. Xuất phát từ 1 ô trống trong mê cung, hãy tìm đường ngắn nhất thoát ra khỏi mê cung.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Input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Dòng 1: ghi 4 số nguyên dương n, m, r, c trong đó n và m tương ứng là số hàng và cột của ma trận A (1 &lt;= n,m &lt;= 999) và r, c tương ứng là chỉ số hàng, cột của ô xuất phát.</a:t>
            </a:r>
            <a:endParaRPr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Dòng i+1 (i=1,...,n): ghi dòng thứ i của ma trận A</a:t>
            </a:r>
            <a:br>
              <a:rPr lang="en-US" sz="1800" b="0" i="0">
                <a:latin typeface="Arial"/>
                <a:ea typeface="Arial"/>
                <a:cs typeface="Arial"/>
                <a:sym typeface="Arial"/>
              </a:rPr>
            </a:b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1" i="0">
                <a:latin typeface="Arial"/>
                <a:ea typeface="Arial"/>
                <a:cs typeface="Arial"/>
                <a:sym typeface="Arial"/>
              </a:rPr>
              <a:t>Output</a:t>
            </a:r>
            <a:endParaRPr sz="1800" b="0" i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b="0" i="0">
                <a:latin typeface="Arial"/>
                <a:ea typeface="Arial"/>
                <a:cs typeface="Arial"/>
                <a:sym typeface="Arial"/>
              </a:rPr>
              <a:t>Ghi giá số bước cần di chuyển ngắn nhất để thoát ra khỏi mê cung, hoặc ghi giá trị -1 nếu không tìm thấy đường đi nào thoát ra khỏi mê cung.</a:t>
            </a:r>
            <a:endParaRPr/>
          </a:p>
        </p:txBody>
      </p:sp>
      <p:cxnSp>
        <p:nvCxnSpPr>
          <p:cNvPr id="86" name="Google Shape;86;p1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MAZE</a:t>
            </a:r>
            <a:endParaRPr/>
          </a:p>
        </p:txBody>
      </p:sp>
      <p:graphicFrame>
        <p:nvGraphicFramePr>
          <p:cNvPr id="92" name="Google Shape;92;p2"/>
          <p:cNvGraphicFramePr/>
          <p:nvPr>
            <p:extLst>
              <p:ext uri="{D42A27DB-BD31-4B8C-83A1-F6EECF244321}">
                <p14:modId xmlns:p14="http://schemas.microsoft.com/office/powerpoint/2010/main" val="3771473967"/>
              </p:ext>
            </p:extLst>
          </p:nvPr>
        </p:nvGraphicFramePr>
        <p:xfrm>
          <a:off x="852972" y="1683761"/>
          <a:ext cx="10515600" cy="2931180"/>
        </p:xfrm>
        <a:graphic>
          <a:graphicData uri="http://schemas.openxmlformats.org/drawingml/2006/table">
            <a:tbl>
              <a:tblPr firstRow="1" bandRow="1">
                <a:noFill/>
                <a:tableStyleId>{1A4382F2-5144-449D-AB61-B4EFF9F03555}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>
                          <a:solidFill>
                            <a:schemeClr val="dk1"/>
                          </a:solidFill>
                        </a:rPr>
                        <a:t>stdin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err="1">
                          <a:solidFill>
                            <a:schemeClr val="dk1"/>
                          </a:solidFill>
                        </a:rPr>
                        <a:t>stdout</a:t>
                      </a:r>
                      <a:endParaRPr sz="1800" err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8 12 5 6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</a:t>
                      </a:r>
                      <a:r>
                        <a:rPr lang="en-US" sz="1800" b="1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0 0 1 0 0 0 0 1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</a:t>
                      </a:r>
                      <a:r>
                        <a:rPr lang="en-US" sz="1800" b="1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1 1 0 1 0 0 1 1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0 0 1 </a:t>
                      </a:r>
                      <a:r>
                        <a:rPr lang="en-US" sz="1800" b="1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0 0 0 0 0 0 0 0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</a:t>
                      </a:r>
                      <a:r>
                        <a:rPr lang="en-US" sz="1800" b="1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0 0 0 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1 0 0 1 0 1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1 0 0 1 0 </a:t>
                      </a:r>
                      <a:r>
                        <a:rPr lang="en-US" sz="1800" b="1" i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0 0 0 1 0 0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1 0 1 0 1 0 0 0 1 0 1 0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0 0 0 0 1 0 1 0 0 0 0 0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1 0 1 1 0 1 1 1 0 1 0 1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46448"/>
            <a:ext cx="11814000" cy="7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5E34DF6-4D2E-E577-FA31-373DF419824A}"/>
                  </a:ext>
                </a:extLst>
              </p14:cNvPr>
              <p14:cNvContentPartPr/>
              <p14:nvPr/>
            </p14:nvContentPartPr>
            <p14:xfrm>
              <a:off x="2973600" y="228600"/>
              <a:ext cx="6533640" cy="5298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5E34DF6-4D2E-E577-FA31-373DF41982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64240" y="219240"/>
                <a:ext cx="6552360" cy="5316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buClr>
                <a:srgbClr val="0070C0"/>
              </a:buClr>
              <a:buSzPts val="2000"/>
            </a:pPr>
            <a:r>
              <a:rPr lang="en-US" sz="2000" b="1">
                <a:solidFill>
                  <a:srgbClr val="0070C0"/>
                </a:solidFill>
                <a:latin typeface="Arial"/>
                <a:cs typeface="Arial"/>
              </a:rPr>
              <a:t>Ý </a:t>
            </a:r>
            <a:r>
              <a:rPr lang="en-US" sz="2000" b="1" err="1">
                <a:solidFill>
                  <a:srgbClr val="0070C0"/>
                </a:solidFill>
                <a:latin typeface="Arial"/>
                <a:cs typeface="Arial"/>
              </a:rPr>
              <a:t>tưởng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cs typeface="Arial"/>
              </a:rPr>
              <a:t>thuật</a:t>
            </a:r>
            <a:r>
              <a:rPr lang="en-US" sz="2000" b="1">
                <a:solidFill>
                  <a:srgbClr val="0070C0"/>
                </a:solidFill>
                <a:latin typeface="Arial"/>
                <a:cs typeface="Arial"/>
              </a:rPr>
              <a:t> </a:t>
            </a:r>
            <a:r>
              <a:rPr lang="en-US" sz="2000" b="1" err="1">
                <a:solidFill>
                  <a:srgbClr val="0070C0"/>
                </a:solidFill>
                <a:latin typeface="Arial"/>
                <a:cs typeface="Arial"/>
              </a:rPr>
              <a:t>toán</a:t>
            </a:r>
          </a:p>
        </p:txBody>
      </p:sp>
      <p:cxnSp>
        <p:nvCxnSpPr>
          <p:cNvPr id="93" name="Google Shape;93;p2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4" name="Google Shape;94;p2"/>
          <p:cNvSpPr txBox="1"/>
          <p:nvPr/>
        </p:nvSpPr>
        <p:spPr>
          <a:xfrm>
            <a:off x="203725" y="700467"/>
            <a:ext cx="11814000" cy="5814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Consolas"/>
              </a:rPr>
              <a:t>Triển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khai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thuật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toán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 BFS  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trên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ma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trận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để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tìm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đường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ngắn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nhất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từ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vị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trí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xuất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phát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 (r, c) 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đến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một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ô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nằm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ở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biên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của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ma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trận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,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với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các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bước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di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chuyển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được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giới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hạn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bởi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4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hướng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: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lên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,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xuống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,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trái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,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phải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Consolas"/>
              </a:rPr>
              <a:t>Sử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dụng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một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hàng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đợi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queue 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để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thực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hiện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BFS. 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Consolas"/>
              </a:rPr>
              <a:t>Mỗi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phần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tử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trong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deque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là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một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tọa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độ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trong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ma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trận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.</a:t>
            </a:r>
            <a:endParaRPr lang="en-US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Consolas"/>
              </a:rPr>
              <a:t>Từ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vị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trí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xuất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phát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 (r, c),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duyệt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qua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các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ô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kề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theo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4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hướng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: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lên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,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xuống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,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trái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,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phải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. 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Consolas"/>
              </a:rPr>
              <a:t>Nếu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ô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kề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cạnh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 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hợp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lệ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và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chưa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được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thăm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(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giá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trị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 d[x][y] 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là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0)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và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có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thể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di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chuyển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(a[x][y] == 0),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chương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trình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sẽ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đánh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dấu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số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bước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đi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và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thêm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ô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đó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vào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deque.</a:t>
            </a:r>
            <a:endParaRPr lang="en-US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Consolas"/>
              </a:rPr>
              <a:t>Nếu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tìm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được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ô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nằm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ở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biên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, in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ra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số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bước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và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kết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thúc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solidFill>
                <a:schemeClr val="dk1"/>
              </a:solidFill>
              <a:latin typeface="Consolas"/>
            </a:endParaRP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err="1">
                <a:solidFill>
                  <a:schemeClr val="dk1"/>
                </a:solidFill>
                <a:latin typeface="Consolas"/>
              </a:rPr>
              <a:t>Nếu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duyệt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hết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mà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không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tìm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được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đường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ra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biên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, in </a:t>
            </a:r>
            <a:r>
              <a:rPr lang="en-US" sz="1800" err="1">
                <a:solidFill>
                  <a:schemeClr val="dk1"/>
                </a:solidFill>
                <a:latin typeface="Consolas"/>
              </a:rPr>
              <a:t>ra</a:t>
            </a:r>
            <a:r>
              <a:rPr lang="en-US" sz="1800">
                <a:solidFill>
                  <a:schemeClr val="dk1"/>
                </a:solidFill>
                <a:latin typeface="Consolas"/>
              </a:rPr>
              <a:t> -1.</a:t>
            </a:r>
          </a:p>
          <a:p>
            <a:pPr marL="228600" indent="-228600">
              <a:lnSpc>
                <a:spcPct val="90000"/>
              </a:lnSpc>
              <a:buClr>
                <a:schemeClr val="dk1"/>
              </a:buClr>
              <a:buSzPts val="1800"/>
              <a:buFont typeface="Arial"/>
              <a:buChar char="•"/>
            </a:pPr>
            <a:endParaRPr lang="en-US" sz="1800">
              <a:solidFill>
                <a:schemeClr val="dk1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52872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-1000" y="518985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#include &lt;bits/stdc++.h&gt;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using namespace std;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typedef pair&lt;int,int&gt; ii;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maxN = 999 + 100;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const int oo= 1e9 + 7;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a[maxN][maxN] , m , n , r, c , d[maxN][maxN];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dx[] = {1 , 0, -1 ,  0} ,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dy[] = {0 , 1,  0 , -1};</a:t>
            </a:r>
            <a:endParaRPr lang="en-US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queue&lt;ii&gt; qe;</a:t>
            </a:r>
            <a:endParaRPr lang="en-US"/>
          </a:p>
        </p:txBody>
      </p:sp>
      <p:cxnSp>
        <p:nvCxnSpPr>
          <p:cNvPr id="101" name="Google Shape;101;p3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1A13830-3504-19E3-5489-CF830FACA2EE}"/>
              </a:ext>
            </a:extLst>
          </p:cNvPr>
          <p:cNvSpPr txBox="1"/>
          <p:nvPr/>
        </p:nvSpPr>
        <p:spPr>
          <a:xfrm>
            <a:off x="4251233" y="3206109"/>
            <a:ext cx="3627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Phải, xuống, trái, lên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34D6B6BC-3074-7BDF-D524-FEDEE79B8726}"/>
              </a:ext>
            </a:extLst>
          </p:cNvPr>
          <p:cNvSpPr/>
          <p:nvPr/>
        </p:nvSpPr>
        <p:spPr>
          <a:xfrm>
            <a:off x="3759200" y="3260937"/>
            <a:ext cx="375920" cy="1981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HÀM solve()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Đưa (r, c) vào hàng đợi qe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d[r][c] = 0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a[r][c] = 1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vi-VN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KHI hàng đợi qe không rỗng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    u = lấy phần tử đầu tiên trong qe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    Xóa phần tử đầu tiên khỏi qe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vi-VN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    ĐỐI VỚI i TỪ 0 ĐẾN 3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        x = dx[i] + u.first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        y = dy[i] + u.second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vi-VN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        NẾU x &lt; 1 HOẶC x &gt;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HOẶC y &lt; 1 HOẶC y &gt; </a:t>
            </a: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m</a:t>
            </a:r>
            <a:endParaRPr lang="vi-VN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            TRẢ VỀ d[u.first][u.second] + 1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vi-VN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        NẾU a[x][y] KHÔNG BẰNG 1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            d[x][y] = d[u.first][u.second] + 1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            Đưa (x, y) vào hàng đợi qe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            a[x][y] = 1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lang="vi-VN" sz="14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    TRẢ VỀ -1</a:t>
            </a:r>
          </a:p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vi-VN" sz="1400">
                <a:latin typeface="Consolas"/>
                <a:ea typeface="Consolas"/>
                <a:cs typeface="Consolas"/>
                <a:sym typeface="Consolas"/>
              </a:rPr>
              <a:t>KẾT THÚC HÀM</a:t>
            </a:r>
            <a:endParaRPr lang="en-US"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07" name="Google Shape;107;p4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solve(){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qe.push(ii(r,c));  d[r][c] = 0;   a[r][c]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while(!qe.empty()){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ii u = qe.front(); qe.pop();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for(int i = 0 ; i &lt; 4 ; i++){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int x = dx[i] + u.first;         int y = dy[i] + u.second;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if(x &lt; 1 || x &gt; m || y &lt; 1 || y &gt; n) return d[u.first][u.second] + 1;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if(a[x][y] != 1){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d[x][y] = d[u.first][u.second] + 1;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qe.push(ii(x,y));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        a[x][y] = 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-1;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08" name="Google Shape;108;p4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639704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203717" y="141190"/>
            <a:ext cx="11814111" cy="539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Arial"/>
              <a:buNone/>
            </a:pPr>
            <a:r>
              <a:rPr lang="en-US" sz="20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body" idx="1"/>
          </p:nvPr>
        </p:nvSpPr>
        <p:spPr>
          <a:xfrm>
            <a:off x="203716" y="746448"/>
            <a:ext cx="11814111" cy="5868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int main(){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ios_base::sync_with_stdio(false);cin.tie(0);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cin &gt;&gt; m &gt;&gt; n &gt;&gt; r &gt;&gt; c;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for(int i = 1 ; i &lt;= m ; i++) for(int j = 1 ; j &lt;= n ; j++) cin &gt;&gt; a[i][j];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int ans = solve();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cout &lt;&lt; ans;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    return 0;</a:t>
            </a:r>
            <a:endParaRPr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n-US" sz="14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cxnSp>
        <p:nvCxnSpPr>
          <p:cNvPr id="115" name="Google Shape;115;p5"/>
          <p:cNvCxnSpPr/>
          <p:nvPr/>
        </p:nvCxnSpPr>
        <p:spPr>
          <a:xfrm>
            <a:off x="203717" y="597159"/>
            <a:ext cx="11814111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1090</Words>
  <Application>Microsoft Office PowerPoint</Application>
  <PresentationFormat>Widescreen</PresentationFormat>
  <Paragraphs>96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MAZE</vt:lpstr>
      <vt:lpstr>MAZE</vt:lpstr>
      <vt:lpstr>Ý tưởng thuật toán</vt:lpstr>
      <vt:lpstr>Implementation</vt:lpstr>
      <vt:lpstr>Implementation</vt:lpstr>
      <vt:lpstr>Implementation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Pham Quang Dung</dc:creator>
  <cp:lastModifiedBy>Nguyen Son Tung - Truong CNTT &amp; TT</cp:lastModifiedBy>
  <cp:revision>3</cp:revision>
  <dcterms:created xsi:type="dcterms:W3CDTF">2022-07-31T08:27:20Z</dcterms:created>
  <dcterms:modified xsi:type="dcterms:W3CDTF">2024-10-27T16:32:16Z</dcterms:modified>
</cp:coreProperties>
</file>