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65" r:id="rId6"/>
    <p:sldId id="258" r:id="rId7"/>
    <p:sldId id="268" r:id="rId8"/>
    <p:sldId id="261" r:id="rId9"/>
    <p:sldId id="26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VY69wUGB30P5Mo5lH9oWjMR03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D3962-37F5-4427-BBED-9BBA10C01E8B}" v="2" dt="2024-11-24T15:53:19.067"/>
    <p1510:client id="{76E084C5-1381-F4F1-4BC0-071C606058F8}" v="1" dt="2024-11-24T14:55:38.936"/>
    <p1510:client id="{C87BB608-9416-4570-BA5C-01C4B9B7116A}" v="1" dt="2024-11-24T17:26:21.234"/>
  </p1510:revLst>
</p1510:revInfo>
</file>

<file path=ppt/tableStyles.xml><?xml version="1.0" encoding="utf-8"?>
<a:tblStyleLst xmlns:a="http://schemas.openxmlformats.org/drawingml/2006/main" def="{70086B66-8215-4E21-A06A-904DD070B49D}">
  <a:tblStyle styleId="{70086B66-8215-4E21-A06A-904DD070B49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Ngoc Tung 20204703" userId="S::tung.nn204703@sis.hust.edu.vn::51fe7741-4f1c-4c32-9f29-97ab66ede680" providerId="AD" clId="Web-{76E084C5-1381-F4F1-4BC0-071C606058F8}"/>
    <pc:docChg chg="modSld">
      <pc:chgData name="Nguyen Ngoc Tung 20204703" userId="S::tung.nn204703@sis.hust.edu.vn::51fe7741-4f1c-4c32-9f29-97ab66ede680" providerId="AD" clId="Web-{76E084C5-1381-F4F1-4BC0-071C606058F8}" dt="2024-11-24T14:55:38.936" v="0" actId="1076"/>
      <pc:docMkLst>
        <pc:docMk/>
      </pc:docMkLst>
      <pc:sldChg chg="modSp">
        <pc:chgData name="Nguyen Ngoc Tung 20204703" userId="S::tung.nn204703@sis.hust.edu.vn::51fe7741-4f1c-4c32-9f29-97ab66ede680" providerId="AD" clId="Web-{76E084C5-1381-F4F1-4BC0-071C606058F8}" dt="2024-11-24T14:55:38.936" v="0" actId="1076"/>
        <pc:sldMkLst>
          <pc:docMk/>
          <pc:sldMk cId="454133763" sldId="268"/>
        </pc:sldMkLst>
        <pc:spChg chg="mod">
          <ac:chgData name="Nguyen Ngoc Tung 20204703" userId="S::tung.nn204703@sis.hust.edu.vn::51fe7741-4f1c-4c32-9f29-97ab66ede680" providerId="AD" clId="Web-{76E084C5-1381-F4F1-4BC0-071C606058F8}" dt="2024-11-24T14:55:38.936" v="0" actId="1076"/>
          <ac:spMkLst>
            <pc:docMk/>
            <pc:sldMk cId="454133763" sldId="268"/>
            <ac:spMk id="100" creationId="{00000000-0000-0000-0000-000000000000}"/>
          </ac:spMkLst>
        </pc:spChg>
      </pc:sldChg>
    </pc:docChg>
  </pc:docChgLst>
  <pc:docChgLst>
    <pc:chgData name="Nguyen Son Tung - Truong CNTT &amp; TT" userId="5044b1ef-c832-4c8d-abf5-e5fbcfcffcaf" providerId="ADAL" clId="{5389AECB-FBFD-4A13-BBA9-BF96E8D42DA0}"/>
    <pc:docChg chg="undo custSel addSld delSld modSld sldOrd">
      <pc:chgData name="Nguyen Son Tung - Truong CNTT &amp; TT" userId="5044b1ef-c832-4c8d-abf5-e5fbcfcffcaf" providerId="ADAL" clId="{5389AECB-FBFD-4A13-BBA9-BF96E8D42DA0}" dt="2024-11-11T08:18:46.402" v="1035" actId="47"/>
      <pc:docMkLst>
        <pc:docMk/>
      </pc:docMkLst>
      <pc:sldChg chg="modSp mod ord">
        <pc:chgData name="Nguyen Son Tung - Truong CNTT &amp; TT" userId="5044b1ef-c832-4c8d-abf5-e5fbcfcffcaf" providerId="ADAL" clId="{5389AECB-FBFD-4A13-BBA9-BF96E8D42DA0}" dt="2024-11-10T15:36:55.660" v="30"/>
        <pc:sldMkLst>
          <pc:docMk/>
          <pc:sldMk cId="1095555810" sldId="261"/>
        </pc:sldMkLst>
        <pc:spChg chg="mod">
          <ac:chgData name="Nguyen Son Tung - Truong CNTT &amp; TT" userId="5044b1ef-c832-4c8d-abf5-e5fbcfcffcaf" providerId="ADAL" clId="{5389AECB-FBFD-4A13-BBA9-BF96E8D42DA0}" dt="2024-11-10T15:18:46.310" v="26" actId="20577"/>
          <ac:spMkLst>
            <pc:docMk/>
            <pc:sldMk cId="1095555810" sldId="261"/>
            <ac:spMk id="94" creationId="{00000000-0000-0000-0000-000000000000}"/>
          </ac:spMkLst>
        </pc:spChg>
      </pc:sldChg>
      <pc:sldChg chg="modSp mod ord">
        <pc:chgData name="Nguyen Son Tung - Truong CNTT &amp; TT" userId="5044b1ef-c832-4c8d-abf5-e5fbcfcffcaf" providerId="ADAL" clId="{5389AECB-FBFD-4A13-BBA9-BF96E8D42DA0}" dt="2024-11-11T00:19:30.601" v="1031" actId="20577"/>
        <pc:sldMkLst>
          <pc:docMk/>
          <pc:sldMk cId="3271459939" sldId="265"/>
        </pc:sldMkLst>
        <pc:spChg chg="mod">
          <ac:chgData name="Nguyen Son Tung - Truong CNTT &amp; TT" userId="5044b1ef-c832-4c8d-abf5-e5fbcfcffcaf" providerId="ADAL" clId="{5389AECB-FBFD-4A13-BBA9-BF96E8D42DA0}" dt="2024-11-11T00:19:30.601" v="1031" actId="20577"/>
          <ac:spMkLst>
            <pc:docMk/>
            <pc:sldMk cId="3271459939" sldId="265"/>
            <ac:spMk id="94" creationId="{00000000-0000-0000-0000-000000000000}"/>
          </ac:spMkLst>
        </pc:spChg>
      </pc:sldChg>
      <pc:sldChg chg="delSp new del mod">
        <pc:chgData name="Nguyen Son Tung - Truong CNTT &amp; TT" userId="5044b1ef-c832-4c8d-abf5-e5fbcfcffcaf" providerId="ADAL" clId="{5389AECB-FBFD-4A13-BBA9-BF96E8D42DA0}" dt="2024-11-11T08:18:46.402" v="1035" actId="47"/>
        <pc:sldMkLst>
          <pc:docMk/>
          <pc:sldMk cId="3406191410" sldId="270"/>
        </pc:sldMkLst>
        <pc:spChg chg="del">
          <ac:chgData name="Nguyen Son Tung - Truong CNTT &amp; TT" userId="5044b1ef-c832-4c8d-abf5-e5fbcfcffcaf" providerId="ADAL" clId="{5389AECB-FBFD-4A13-BBA9-BF96E8D42DA0}" dt="2024-11-11T05:50:24.307" v="1033" actId="478"/>
          <ac:spMkLst>
            <pc:docMk/>
            <pc:sldMk cId="3406191410" sldId="270"/>
            <ac:spMk id="2" creationId="{E187F0BF-B14B-E6D2-DE4B-C2B3C9E3F7E8}"/>
          </ac:spMkLst>
        </pc:spChg>
        <pc:spChg chg="del">
          <ac:chgData name="Nguyen Son Tung - Truong CNTT &amp; TT" userId="5044b1ef-c832-4c8d-abf5-e5fbcfcffcaf" providerId="ADAL" clId="{5389AECB-FBFD-4A13-BBA9-BF96E8D42DA0}" dt="2024-11-11T05:50:25.917" v="1034" actId="478"/>
          <ac:spMkLst>
            <pc:docMk/>
            <pc:sldMk cId="3406191410" sldId="270"/>
            <ac:spMk id="3" creationId="{86C77AFA-7142-B6A3-EE4E-156C04A3D675}"/>
          </ac:spMkLst>
        </pc:spChg>
      </pc:sldChg>
      <pc:sldMasterChg chg="delSldLayout">
        <pc:chgData name="Nguyen Son Tung - Truong CNTT &amp; TT" userId="5044b1ef-c832-4c8d-abf5-e5fbcfcffcaf" providerId="ADAL" clId="{5389AECB-FBFD-4A13-BBA9-BF96E8D42DA0}" dt="2024-11-11T08:18:46.402" v="1035" actId="47"/>
        <pc:sldMasterMkLst>
          <pc:docMk/>
          <pc:sldMasterMk cId="0" sldId="2147483648"/>
        </pc:sldMasterMkLst>
        <pc:sldLayoutChg chg="del">
          <pc:chgData name="Nguyen Son Tung - Truong CNTT &amp; TT" userId="5044b1ef-c832-4c8d-abf5-e5fbcfcffcaf" providerId="ADAL" clId="{5389AECB-FBFD-4A13-BBA9-BF96E8D42DA0}" dt="2024-11-11T08:18:46.402" v="1035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Dao Manh Tien Dat 20204721" userId="S::dat.dmt204721@sis.hust.edu.vn::9cdbf175-03f2-4612-b4d2-e27c3485b8f8" providerId="AD" clId="Web-{2DBD3962-37F5-4427-BBED-9BBA10C01E8B}"/>
    <pc:docChg chg="modSld">
      <pc:chgData name="Dao Manh Tien Dat 20204721" userId="S::dat.dmt204721@sis.hust.edu.vn::9cdbf175-03f2-4612-b4d2-e27c3485b8f8" providerId="AD" clId="Web-{2DBD3962-37F5-4427-BBED-9BBA10C01E8B}" dt="2024-11-24T15:53:19.067" v="1" actId="1076"/>
      <pc:docMkLst>
        <pc:docMk/>
      </pc:docMkLst>
      <pc:sldChg chg="modSp">
        <pc:chgData name="Dao Manh Tien Dat 20204721" userId="S::dat.dmt204721@sis.hust.edu.vn::9cdbf175-03f2-4612-b4d2-e27c3485b8f8" providerId="AD" clId="Web-{2DBD3962-37F5-4427-BBED-9BBA10C01E8B}" dt="2024-11-24T15:53:19.067" v="1" actId="1076"/>
        <pc:sldMkLst>
          <pc:docMk/>
          <pc:sldMk cId="0" sldId="258"/>
        </pc:sldMkLst>
        <pc:spChg chg="mod">
          <ac:chgData name="Dao Manh Tien Dat 20204721" userId="S::dat.dmt204721@sis.hust.edu.vn::9cdbf175-03f2-4612-b4d2-e27c3485b8f8" providerId="AD" clId="Web-{2DBD3962-37F5-4427-BBED-9BBA10C01E8B}" dt="2024-11-24T15:53:19.067" v="1" actId="1076"/>
          <ac:spMkLst>
            <pc:docMk/>
            <pc:sldMk cId="0" sldId="258"/>
            <ac:spMk id="13" creationId="{CBF5EA0E-A1B4-EE58-584C-47E3FA31A82C}"/>
          </ac:spMkLst>
        </pc:spChg>
      </pc:sldChg>
    </pc:docChg>
  </pc:docChgLst>
  <pc:docChgLst>
    <pc:chgData name="Hoang Trung Hai 20225307" userId="S::hai.ht225307@sis.hust.edu.vn::427a7c2e-b336-40c0-ac2f-d0092e4da907" providerId="AD" clId="Web-{C87BB608-9416-4570-BA5C-01C4B9B7116A}"/>
    <pc:docChg chg="modSld">
      <pc:chgData name="Hoang Trung Hai 20225307" userId="S::hai.ht225307@sis.hust.edu.vn::427a7c2e-b336-40c0-ac2f-d0092e4da907" providerId="AD" clId="Web-{C87BB608-9416-4570-BA5C-01C4B9B7116A}" dt="2024-11-24T17:26:21.234" v="0" actId="1076"/>
      <pc:docMkLst>
        <pc:docMk/>
      </pc:docMkLst>
      <pc:sldChg chg="modSp">
        <pc:chgData name="Hoang Trung Hai 20225307" userId="S::hai.ht225307@sis.hust.edu.vn::427a7c2e-b336-40c0-ac2f-d0092e4da907" providerId="AD" clId="Web-{C87BB608-9416-4570-BA5C-01C4B9B7116A}" dt="2024-11-24T17:26:21.234" v="0" actId="1076"/>
        <pc:sldMkLst>
          <pc:docMk/>
          <pc:sldMk cId="454133763" sldId="268"/>
        </pc:sldMkLst>
        <pc:cxnChg chg="mod">
          <ac:chgData name="Hoang Trung Hai 20225307" userId="S::hai.ht225307@sis.hust.edu.vn::427a7c2e-b336-40c0-ac2f-d0092e4da907" providerId="AD" clId="Web-{C87BB608-9416-4570-BA5C-01C4B9B7116A}" dt="2024-11-24T17:26:21.234" v="0" actId="1076"/>
          <ac:cxnSpMkLst>
            <pc:docMk/>
            <pc:sldMk cId="454133763" sldId="268"/>
            <ac:cxnSpMk id="101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07578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6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0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71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564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Max even subsequence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 rtl="0"/>
            <a:r>
              <a:rPr lang="en-US" sz="2000" b="0" i="0">
                <a:effectLst/>
                <a:latin typeface="-apple-system"/>
              </a:rPr>
              <a:t>Given a sequence of n integers a=a1, . . ., an. A subsequence of a consists of contiguous elements of a (for example, ai, ai+1, . . . ,aj). The weight of a subsequence is defined to be the sum of its elements. A subsequence is called even-subsequnce if its weight is even. Find the even-subsequence of a having largest weight.</a:t>
            </a:r>
          </a:p>
          <a:p>
            <a:pPr algn="l" rtl="0"/>
            <a:r>
              <a:rPr lang="en-US" sz="2000" b="1" i="0">
                <a:effectLst/>
                <a:latin typeface="-apple-system"/>
              </a:rPr>
              <a:t>Input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Line 1: contains a positive integer n (1 &lt;= n &lt;= 106)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Line 2: contains a1, . . ., an (-106 &lt;= ai &lt;= 106)</a:t>
            </a:r>
          </a:p>
          <a:p>
            <a:pPr algn="l" rtl="0"/>
            <a:r>
              <a:rPr lang="en-US" sz="2000" b="1" i="0">
                <a:effectLst/>
                <a:latin typeface="-apple-system"/>
              </a:rPr>
              <a:t>Output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  <a:latin typeface="-apple-system"/>
              </a:rPr>
              <a:t>The weight of the largest even-subsequence found, or write NOT_FOUND if no solution found.</a:t>
            </a:r>
            <a:endParaRPr lang="en-US" sz="2000" b="1" i="0">
              <a:effectLst/>
              <a:latin typeface="-apple-system"/>
            </a:endParaRPr>
          </a:p>
          <a:p>
            <a:pPr algn="l" rtl="0"/>
            <a:r>
              <a:rPr lang="en-US" sz="2000" b="1" i="0">
                <a:effectLst/>
                <a:latin typeface="-apple-system"/>
              </a:rPr>
              <a:t>Example</a:t>
            </a:r>
            <a:endParaRPr lang="en-US" sz="2000" b="0" i="0">
              <a:effectLst/>
              <a:latin typeface="-apple-system"/>
            </a:endParaRPr>
          </a:p>
          <a:p>
            <a:pPr algn="l" rtl="0"/>
            <a:r>
              <a:rPr lang="en-US" sz="2000" b="1" i="0">
                <a:effectLst/>
                <a:latin typeface="-apple-system"/>
              </a:rPr>
              <a:t>Input</a:t>
            </a:r>
          </a:p>
          <a:p>
            <a:pPr algn="l" rtl="0"/>
            <a:r>
              <a:rPr lang="en-US" sz="2000" i="0">
                <a:effectLst/>
                <a:latin typeface="-apple-system"/>
              </a:rPr>
              <a:t>8</a:t>
            </a:r>
          </a:p>
          <a:p>
            <a:pPr algn="l" rtl="0"/>
            <a:r>
              <a:rPr lang="en-US" sz="2000">
                <a:latin typeface="-apple-system"/>
              </a:rPr>
              <a:t>4 -5 2 4 -8 2 3 1</a:t>
            </a:r>
            <a:endParaRPr lang="en-US" sz="2000" i="0">
              <a:effectLst/>
              <a:latin typeface="-apple-system"/>
            </a:endParaRPr>
          </a:p>
          <a:p>
            <a:pPr algn="l" rtl="0"/>
            <a:r>
              <a:rPr lang="en-US" sz="2000" b="1" i="0">
                <a:effectLst/>
                <a:latin typeface="-apple-system"/>
              </a:rPr>
              <a:t>Output</a:t>
            </a:r>
            <a:endParaRPr lang="en-US" sz="2000" b="0" i="0">
              <a:effectLst/>
              <a:latin typeface="-apple-system"/>
            </a:endParaRPr>
          </a:p>
          <a:p>
            <a:pPr algn="l" rtl="0"/>
            <a:r>
              <a:rPr lang="en-US" sz="2000">
                <a:latin typeface="-apple-system"/>
              </a:rPr>
              <a:t>6</a:t>
            </a:r>
            <a:endParaRPr lang="en-US" sz="2000" b="0" i="0"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endParaRPr lang="en-US" sz="2000" b="0" i="0">
              <a:effectLst/>
              <a:latin typeface="-apple-system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Max even subsequence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– Dynamic Programming Algorithm</a:t>
            </a:r>
            <a:endParaRPr b="1" dirty="0">
              <a:latin typeface="+mj-lt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174174" y="788653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000">
                <a:latin typeface="+mj-lt"/>
              </a:rPr>
              <a:t>Tạo mảng cộng dồn S, với S[i] là tổng các phần tử từ a[1] đến a[i].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en-US" sz="2000">
              <a:latin typeface="+mj-lt"/>
            </a:endParaRPr>
          </a:p>
          <a:p>
            <a:pPr marL="342900" indent="-342900">
              <a:spcBef>
                <a:spcPts val="0"/>
              </a:spcBef>
              <a:buFontTx/>
              <a:buChar char="-"/>
            </a:pPr>
            <a:r>
              <a:rPr lang="en-US" sz="2000">
                <a:latin typeface="+mj-lt"/>
              </a:rPr>
              <a:t>Với 1 vị trí “i” bất kỳ, đoạn “</a:t>
            </a:r>
            <a:r>
              <a:rPr lang="en-US" sz="2000" b="0" i="0">
                <a:effectLst/>
                <a:latin typeface="+mj-lt"/>
              </a:rPr>
              <a:t>even-subsequence” có trọng số lớn nhất từ a[1] đến a[i], kết thúc ở i sẽ là gì ?</a:t>
            </a:r>
          </a:p>
          <a:p>
            <a:pPr marL="342900" indent="-342900">
              <a:spcBef>
                <a:spcPts val="0"/>
              </a:spcBef>
              <a:buFontTx/>
              <a:buChar char="-"/>
            </a:pPr>
            <a:endParaRPr lang="en-US" sz="2000" b="0" i="0">
              <a:effectLst/>
              <a:latin typeface="+mj-lt"/>
            </a:endParaRPr>
          </a:p>
          <a:p>
            <a:pPr marL="342900" indent="-342900">
              <a:spcBef>
                <a:spcPts val="0"/>
              </a:spcBef>
              <a:buFont typeface="Symbol" panose="05050102010706020507" pitchFamily="18" charset="2"/>
              <a:buChar char="Þ"/>
            </a:pPr>
            <a:r>
              <a:rPr lang="en-US" sz="2000">
                <a:latin typeface="+mj-lt"/>
              </a:rPr>
              <a:t>Xét giá trị S[i] chẵn hoặc S[i] lẻ: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</a:rPr>
              <a:t>Nếu S[i] chẵn: đoạn “</a:t>
            </a:r>
            <a:r>
              <a:rPr lang="en-US" sz="2000" b="0" i="0">
                <a:effectLst/>
                <a:latin typeface="+mj-lt"/>
              </a:rPr>
              <a:t>even-subsequence” cần tìm sẽ là hiệu của S[i] với giá trị S[j] chẵn nhỏ nhất (j &lt; 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</a:rPr>
              <a:t>Nếu S[i] lẻ: đoạn “</a:t>
            </a:r>
            <a:r>
              <a:rPr lang="en-US" sz="2000" b="0" i="0">
                <a:effectLst/>
                <a:latin typeface="+mj-lt"/>
              </a:rPr>
              <a:t>even-subsequence” cần tìm sẽ là hiệu của S[i] với giá trị S[j] lẻ nhỏ nhất (j &lt; 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>
              <a:effectLst/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latin typeface="+mj-lt"/>
              </a:rPr>
              <a:t>Đặt f[i][0] là </a:t>
            </a:r>
            <a:r>
              <a:rPr lang="en-US" sz="2000" b="0" i="0">
                <a:effectLst/>
                <a:latin typeface="+mj-lt"/>
              </a:rPr>
              <a:t>giá trị S[j] chẵn nhỏ nhất (j &lt; i), </a:t>
            </a:r>
            <a:r>
              <a:rPr lang="en-US" sz="2000">
                <a:latin typeface="+mj-lt"/>
              </a:rPr>
              <a:t>f[i][1] là </a:t>
            </a:r>
            <a:r>
              <a:rPr lang="en-US" sz="2000" b="0" i="0">
                <a:effectLst/>
                <a:latin typeface="+mj-lt"/>
              </a:rPr>
              <a:t>giá trị S[j] lẻ nhỏ nhất (j &lt; i).</a:t>
            </a:r>
          </a:p>
          <a:p>
            <a:pPr marL="342900" indent="-342900">
              <a:buFontTx/>
              <a:buChar char="-"/>
            </a:pPr>
            <a:endParaRPr lang="en-US" sz="200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en-US" sz="2000">
                <a:latin typeface="+mj-lt"/>
              </a:rPr>
              <a:t>f[i][S[i] % 2] = min(f[i-1][S[i] % 2], S[i])</a:t>
            </a:r>
            <a:endParaRPr lang="en-US" sz="2000" b="0" i="0">
              <a:effectLst/>
              <a:latin typeface="+mj-lt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1459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00;p3">
            <a:extLst>
              <a:ext uri="{FF2B5EF4-FFF2-40B4-BE49-F238E27FC236}">
                <a16:creationId xmlns:a16="http://schemas.microsoft.com/office/drawing/2014/main" id="{CBF5EA0E-A1B4-EE58-584C-47E3FA31A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1394" y="643924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1e6 + 2;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S[N], f[2], res = -1e18, a[N];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cin &gt;&gt; a[i];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691020" y="597529"/>
            <a:ext cx="9487039" cy="5297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tmp;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S[i] = S[i - 1] + a[i];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f[1] = 1e18;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 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tmp = abs(S[i]) % 2;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if(f[tmp] != 1e18) res = max(res, S[i] - f[tmp]);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f[tmp] = min(f[tmp], S[i]);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if(res == -1e18) cout &lt;&lt; "NOT_FOUND\n";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else cout &lt;&lt; res &lt;&lt; "\n";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cxnSp>
        <p:nvCxnSpPr>
          <p:cNvPr id="101" name="Google Shape;101;p3"/>
          <p:cNvCxnSpPr/>
          <p:nvPr/>
        </p:nvCxnSpPr>
        <p:spPr>
          <a:xfrm>
            <a:off x="377337" y="548931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5413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Max even subsequence</a:t>
            </a:r>
            <a:endParaRPr dirty="0"/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18" y="746450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000" b="1" dirty="0"/>
              <a:t>Đề </a:t>
            </a:r>
            <a:r>
              <a:rPr lang="en-US" sz="2000" b="1" dirty="0" err="1"/>
              <a:t>bài</a:t>
            </a:r>
            <a:r>
              <a:rPr lang="en-US" sz="2000" b="1" dirty="0"/>
              <a:t>: 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/>
              <a:t>	</a:t>
            </a:r>
            <a:r>
              <a:rPr lang="en-US" sz="2000"/>
              <a:t>Cho một dãy số a gồm n số nguyên a1, a2, …, an.</a:t>
            </a:r>
          </a:p>
          <a:p>
            <a:pPr>
              <a:spcBef>
                <a:spcPts val="0"/>
              </a:spcBef>
              <a:buNone/>
            </a:pPr>
            <a:r>
              <a:rPr lang="en-US" sz="2000"/>
              <a:t>	Một đoạn con được định nghĩa là một đoạn các phần tử liên tiếp của dãy a.</a:t>
            </a:r>
          </a:p>
          <a:p>
            <a:pPr>
              <a:spcBef>
                <a:spcPts val="0"/>
              </a:spcBef>
              <a:buNone/>
            </a:pPr>
            <a:endParaRPr lang="en-US" sz="2000" b="1"/>
          </a:p>
          <a:p>
            <a:pPr>
              <a:spcBef>
                <a:spcPts val="0"/>
              </a:spcBef>
              <a:buNone/>
            </a:pPr>
            <a:r>
              <a:rPr lang="en-US" sz="2000" b="1"/>
              <a:t>Yêu cầu:</a:t>
            </a:r>
          </a:p>
          <a:p>
            <a:pPr>
              <a:spcBef>
                <a:spcPts val="0"/>
              </a:spcBef>
              <a:buNone/>
            </a:pPr>
            <a:r>
              <a:rPr lang="en-US" sz="2000"/>
              <a:t>	Tìm đoạn con có độ dài là chẵn và có tổng các phần tử là lớn nhất.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555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  <a:sym typeface="Arial"/>
              </a:rPr>
              <a:t>Max even subsequence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– Dynamic Programming Algorithm</a:t>
            </a:r>
            <a:endParaRPr b="1" dirty="0">
              <a:latin typeface="+mj-lt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Google Shape;94;p2"/>
              <p:cNvSpPr txBox="1"/>
              <p:nvPr/>
            </p:nvSpPr>
            <p:spPr>
              <a:xfrm>
                <a:off x="174174" y="788653"/>
                <a:ext cx="11814109" cy="586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Tạo mảng cộng dồn S, với S[i] là tổng các phần tử từ a[1] đến a[i].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Gọi f[i][0] là S[j] bé nhất với 1 &lt;= j &lt;= i và j chia hết cho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Gọi f[i][1] là S[j] bé nhất với 1 &lt;= j &lt;= i và j không chia hết cho 2.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Công thức: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f[i][0] = min(S[i], f[i – 2][0]), với i chia hết cho 2;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f[i][1] = min(S[i], f[i – 2][1]), với i không chia hết cho 2;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Kết quả: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sz="2000" b="0" i="0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max</m:t>
                            </m:r>
                          </m:e>
                          <m:lim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:1→</m:t>
                            </m:r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(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𝑆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e>
                        </m:d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−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kumimoji="0" lang="en-US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𝑖</m:t>
                            </m:r>
                          </m:e>
                        </m:d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[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𝑖</m:t>
                        </m:r>
                        <m:r>
                          <a:rPr kumimoji="0" lang="en-US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 %2]</m:t>
                        </m:r>
                      </m:e>
                    </m:func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Độ phức tạp: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	O(n).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94" name="Google Shape;94;p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4" y="788653"/>
                <a:ext cx="11814109" cy="5868900"/>
              </a:xfrm>
              <a:prstGeom prst="rect">
                <a:avLst/>
              </a:prstGeom>
              <a:blipFill>
                <a:blip r:embed="rId3"/>
                <a:stretch>
                  <a:fillRect l="-568" t="-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76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5B3ACA0B21149BCFD44BD19E4FFD1" ma:contentTypeVersion="4" ma:contentTypeDescription="Create a new document." ma:contentTypeScope="" ma:versionID="d15e810e902c888224d72f1188b8bbad">
  <xsd:schema xmlns:xsd="http://www.w3.org/2001/XMLSchema" xmlns:xs="http://www.w3.org/2001/XMLSchema" xmlns:p="http://schemas.microsoft.com/office/2006/metadata/properties" xmlns:ns2="acda34d4-fec2-4ce1-9203-ca1c816808be" targetNamespace="http://schemas.microsoft.com/office/2006/metadata/properties" ma:root="true" ma:fieldsID="d5d550cf0e57c007542487f1680d0bb8" ns2:_="">
    <xsd:import namespace="acda34d4-fec2-4ce1-9203-ca1c816808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a34d4-fec2-4ce1-9203-ca1c81680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3F6E33-3FB0-4E7F-B0CD-B4BE50EA6A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4695D2-D784-4911-9E66-4A64C99FAA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677972-CFCC-4498-87ED-3266A0A8D7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da34d4-fec2-4ce1-9203-ca1c81680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842</Words>
  <Application>Microsoft Office PowerPoint</Application>
  <PresentationFormat>Widescreen</PresentationFormat>
  <Paragraphs>81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Max even subsequence</vt:lpstr>
      <vt:lpstr>Max even subsequence – Dynamic Programming Algorithm</vt:lpstr>
      <vt:lpstr>Implementation – initialization</vt:lpstr>
      <vt:lpstr>Implementation – main process</vt:lpstr>
      <vt:lpstr>Max even subsequence</vt:lpstr>
      <vt:lpstr>Max even subsequence – Dynamic Programming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Data Check &amp; Analyze</dc:title>
  <dc:creator>Pham Quang Dung</dc:creator>
  <cp:lastModifiedBy>Nguyen Son Tung - Truong CNTT &amp; TT</cp:lastModifiedBy>
  <cp:revision>20</cp:revision>
  <dcterms:created xsi:type="dcterms:W3CDTF">2022-07-31T08:27:20Z</dcterms:created>
  <dcterms:modified xsi:type="dcterms:W3CDTF">2024-11-24T17:26:21Z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0x010100DE25B3ACA0B21149BCFD44BD19E4FFD1</vt:lpwstr>
  </property>
</Properties>
</file>