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3" r:id="rId10"/>
    <p:sldId id="260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6D6BF-5FED-4226-9B09-49145ED0537B}" v="1" dt="2024-11-24T14:18:47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Son Tung - Truong CNTT &amp; TT" userId="5044b1ef-c832-4c8d-abf5-e5fbcfcffcaf" providerId="ADAL" clId="{8B23D656-5A33-4DD3-9D09-7CE18709A0F1}"/>
    <pc:docChg chg="undo custSel addSld delSld modSld">
      <pc:chgData name="Nguyen Son Tung - Truong CNTT &amp; TT" userId="5044b1ef-c832-4c8d-abf5-e5fbcfcffcaf" providerId="ADAL" clId="{8B23D656-5A33-4DD3-9D09-7CE18709A0F1}" dt="2024-11-18T04:30:39.395" v="1136" actId="20577"/>
      <pc:docMkLst>
        <pc:docMk/>
      </pc:docMkLst>
      <pc:sldChg chg="addSp mod">
        <pc:chgData name="Nguyen Son Tung - Truong CNTT &amp; TT" userId="5044b1ef-c832-4c8d-abf5-e5fbcfcffcaf" providerId="ADAL" clId="{8B23D656-5A33-4DD3-9D09-7CE18709A0F1}" dt="2024-11-11T09:21:54.673" v="0" actId="9405"/>
        <pc:sldMkLst>
          <pc:docMk/>
          <pc:sldMk cId="0" sldId="257"/>
        </pc:sldMkLst>
        <pc:inkChg chg="add">
          <ac:chgData name="Nguyen Son Tung - Truong CNTT &amp; TT" userId="5044b1ef-c832-4c8d-abf5-e5fbcfcffcaf" providerId="ADAL" clId="{8B23D656-5A33-4DD3-9D09-7CE18709A0F1}" dt="2024-11-11T09:21:54.673" v="0" actId="9405"/>
          <ac:inkMkLst>
            <pc:docMk/>
            <pc:sldMk cId="0" sldId="257"/>
            <ac:inkMk id="2" creationId="{6CDC015C-0799-327A-9D76-A8AB97CD1DD8}"/>
          </ac:inkMkLst>
        </pc:inkChg>
      </pc:sldChg>
      <pc:sldChg chg="addSp delSp modSp mod">
        <pc:chgData name="Nguyen Son Tung - Truong CNTT &amp; TT" userId="5044b1ef-c832-4c8d-abf5-e5fbcfcffcaf" providerId="ADAL" clId="{8B23D656-5A33-4DD3-9D09-7CE18709A0F1}" dt="2024-11-11T09:44:31.166" v="782"/>
        <pc:sldMkLst>
          <pc:docMk/>
          <pc:sldMk cId="0" sldId="259"/>
        </pc:sldMkLst>
        <pc:spChg chg="add del mod">
          <ac:chgData name="Nguyen Son Tung - Truong CNTT &amp; TT" userId="5044b1ef-c832-4c8d-abf5-e5fbcfcffcaf" providerId="ADAL" clId="{8B23D656-5A33-4DD3-9D09-7CE18709A0F1}" dt="2024-11-11T09:31:29.692" v="5"/>
          <ac:spMkLst>
            <pc:docMk/>
            <pc:sldMk cId="0" sldId="259"/>
            <ac:spMk id="4" creationId="{05D09331-4859-58DF-A612-9DA958CC9559}"/>
          </ac:spMkLst>
        </pc:spChg>
        <pc:spChg chg="mod">
          <ac:chgData name="Nguyen Son Tung - Truong CNTT &amp; TT" userId="5044b1ef-c832-4c8d-abf5-e5fbcfcffcaf" providerId="ADAL" clId="{8B23D656-5A33-4DD3-9D09-7CE18709A0F1}" dt="2024-11-11T09:44:31.166" v="782"/>
          <ac:spMkLst>
            <pc:docMk/>
            <pc:sldMk cId="0" sldId="259"/>
            <ac:spMk id="107" creationId="{00000000-0000-0000-0000-000000000000}"/>
          </ac:spMkLst>
        </pc:spChg>
        <pc:inkChg chg="add">
          <ac:chgData name="Nguyen Son Tung - Truong CNTT &amp; TT" userId="5044b1ef-c832-4c8d-abf5-e5fbcfcffcaf" providerId="ADAL" clId="{8B23D656-5A33-4DD3-9D09-7CE18709A0F1}" dt="2024-11-11T09:31:22.931" v="1" actId="9405"/>
          <ac:inkMkLst>
            <pc:docMk/>
            <pc:sldMk cId="0" sldId="259"/>
            <ac:inkMk id="2" creationId="{3223A801-74E2-B01B-06C5-DF83D4924B27}"/>
          </ac:inkMkLst>
        </pc:inkChg>
        <pc:inkChg chg="add">
          <ac:chgData name="Nguyen Son Tung - Truong CNTT &amp; TT" userId="5044b1ef-c832-4c8d-abf5-e5fbcfcffcaf" providerId="ADAL" clId="{8B23D656-5A33-4DD3-9D09-7CE18709A0F1}" dt="2024-11-11T09:31:23.331" v="2" actId="9405"/>
          <ac:inkMkLst>
            <pc:docMk/>
            <pc:sldMk cId="0" sldId="259"/>
            <ac:inkMk id="3" creationId="{9DF92F9E-ECA3-98E2-8C43-59A1F7A3A385}"/>
          </ac:inkMkLst>
        </pc:inkChg>
      </pc:sldChg>
      <pc:sldChg chg="modSp add mod">
        <pc:chgData name="Nguyen Son Tung - Truong CNTT &amp; TT" userId="5044b1ef-c832-4c8d-abf5-e5fbcfcffcaf" providerId="ADAL" clId="{8B23D656-5A33-4DD3-9D09-7CE18709A0F1}" dt="2024-11-18T04:30:39.395" v="1136" actId="20577"/>
        <pc:sldMkLst>
          <pc:docMk/>
          <pc:sldMk cId="540376374" sldId="262"/>
        </pc:sldMkLst>
        <pc:spChg chg="mod">
          <ac:chgData name="Nguyen Son Tung - Truong CNTT &amp; TT" userId="5044b1ef-c832-4c8d-abf5-e5fbcfcffcaf" providerId="ADAL" clId="{8B23D656-5A33-4DD3-9D09-7CE18709A0F1}" dt="2024-11-18T04:30:39.395" v="1136" actId="20577"/>
          <ac:spMkLst>
            <pc:docMk/>
            <pc:sldMk cId="540376374" sldId="262"/>
            <ac:spMk id="107" creationId="{54CD8755-0179-1644-8D6B-B23CA2DC4686}"/>
          </ac:spMkLst>
        </pc:spChg>
      </pc:sldChg>
      <pc:sldChg chg="modSp add del mod">
        <pc:chgData name="Nguyen Son Tung - Truong CNTT &amp; TT" userId="5044b1ef-c832-4c8d-abf5-e5fbcfcffcaf" providerId="ADAL" clId="{8B23D656-5A33-4DD3-9D09-7CE18709A0F1}" dt="2024-11-11T09:44:22.570" v="781" actId="47"/>
        <pc:sldMkLst>
          <pc:docMk/>
          <pc:sldMk cId="2314322160" sldId="262"/>
        </pc:sldMkLst>
        <pc:spChg chg="mod">
          <ac:chgData name="Nguyen Son Tung - Truong CNTT &amp; TT" userId="5044b1ef-c832-4c8d-abf5-e5fbcfcffcaf" providerId="ADAL" clId="{8B23D656-5A33-4DD3-9D09-7CE18709A0F1}" dt="2024-11-11T09:44:20.236" v="780" actId="6549"/>
          <ac:spMkLst>
            <pc:docMk/>
            <pc:sldMk cId="2314322160" sldId="262"/>
            <ac:spMk id="107" creationId="{29EAC639-1971-749A-1225-40BA341D6A3A}"/>
          </ac:spMkLst>
        </pc:spChg>
      </pc:sldChg>
      <pc:sldChg chg="modSp add del mod">
        <pc:chgData name="Nguyen Son Tung - Truong CNTT &amp; TT" userId="5044b1ef-c832-4c8d-abf5-e5fbcfcffcaf" providerId="ADAL" clId="{8B23D656-5A33-4DD3-9D09-7CE18709A0F1}" dt="2024-11-11T09:46:05.455" v="816"/>
        <pc:sldMkLst>
          <pc:docMk/>
          <pc:sldMk cId="3782126434" sldId="262"/>
        </pc:sldMkLst>
        <pc:spChg chg="mod">
          <ac:chgData name="Nguyen Son Tung - Truong CNTT &amp; TT" userId="5044b1ef-c832-4c8d-abf5-e5fbcfcffcaf" providerId="ADAL" clId="{8B23D656-5A33-4DD3-9D09-7CE18709A0F1}" dt="2024-11-11T09:46:05.124" v="815" actId="20577"/>
          <ac:spMkLst>
            <pc:docMk/>
            <pc:sldMk cId="3782126434" sldId="262"/>
            <ac:spMk id="107" creationId="{AF51DA30-64A3-5E4B-FC0B-3712C2C00954}"/>
          </ac:spMkLst>
        </pc:spChg>
      </pc:sldChg>
      <pc:sldChg chg="addSp delSp modSp add mod">
        <pc:chgData name="Nguyen Son Tung - Truong CNTT &amp; TT" userId="5044b1ef-c832-4c8d-abf5-e5fbcfcffcaf" providerId="ADAL" clId="{8B23D656-5A33-4DD3-9D09-7CE18709A0F1}" dt="2024-11-11T09:58:49.599" v="1132" actId="20577"/>
        <pc:sldMkLst>
          <pc:docMk/>
          <pc:sldMk cId="2692226077" sldId="263"/>
        </pc:sldMkLst>
        <pc:spChg chg="add mod">
          <ac:chgData name="Nguyen Son Tung - Truong CNTT &amp; TT" userId="5044b1ef-c832-4c8d-abf5-e5fbcfcffcaf" providerId="ADAL" clId="{8B23D656-5A33-4DD3-9D09-7CE18709A0F1}" dt="2024-11-11T09:57:38.767" v="1099" actId="1076"/>
          <ac:spMkLst>
            <pc:docMk/>
            <pc:sldMk cId="2692226077" sldId="263"/>
            <ac:spMk id="5" creationId="{5B78C2F9-D0F7-7A6F-F444-75DB5A7C2E08}"/>
          </ac:spMkLst>
        </pc:spChg>
        <pc:spChg chg="add mod">
          <ac:chgData name="Nguyen Son Tung - Truong CNTT &amp; TT" userId="5044b1ef-c832-4c8d-abf5-e5fbcfcffcaf" providerId="ADAL" clId="{8B23D656-5A33-4DD3-9D09-7CE18709A0F1}" dt="2024-11-11T09:57:36.951" v="1098" actId="1076"/>
          <ac:spMkLst>
            <pc:docMk/>
            <pc:sldMk cId="2692226077" sldId="263"/>
            <ac:spMk id="6" creationId="{BDBF05D5-D524-9E44-0E55-A3626614996E}"/>
          </ac:spMkLst>
        </pc:spChg>
        <pc:spChg chg="del">
          <ac:chgData name="Nguyen Son Tung - Truong CNTT &amp; TT" userId="5044b1ef-c832-4c8d-abf5-e5fbcfcffcaf" providerId="ADAL" clId="{8B23D656-5A33-4DD3-9D09-7CE18709A0F1}" dt="2024-11-11T09:56:39.560" v="1072" actId="478"/>
          <ac:spMkLst>
            <pc:docMk/>
            <pc:sldMk cId="2692226077" sldId="263"/>
            <ac:spMk id="107" creationId="{8C3B9D62-7157-D9EA-94AA-B6A2FDF33C05}"/>
          </ac:spMkLst>
        </pc:spChg>
        <pc:graphicFrameChg chg="add mod modGraphic">
          <ac:chgData name="Nguyen Son Tung - Truong CNTT &amp; TT" userId="5044b1ef-c832-4c8d-abf5-e5fbcfcffcaf" providerId="ADAL" clId="{8B23D656-5A33-4DD3-9D09-7CE18709A0F1}" dt="2024-11-11T09:58:49.599" v="1132" actId="20577"/>
          <ac:graphicFrameMkLst>
            <pc:docMk/>
            <pc:sldMk cId="2692226077" sldId="263"/>
            <ac:graphicFrameMk id="4" creationId="{68DA9BEF-1B94-A68F-644D-38FA032C0148}"/>
          </ac:graphicFrameMkLst>
        </pc:graphicFrameChg>
      </pc:sldChg>
    </pc:docChg>
  </pc:docChgLst>
  <pc:docChgLst>
    <pc:chgData name="Nguyen Ngoc Tung 20220047" userId="S::tung.nn220047@sis.hust.edu.vn::6fcd4c0b-96e1-40fd-aa85-3f01617e9a06" providerId="AD" clId="Web-{2DD6D6BF-5FED-4226-9B09-49145ED0537B}"/>
    <pc:docChg chg="modSld">
      <pc:chgData name="Nguyen Ngoc Tung 20220047" userId="S::tung.nn220047@sis.hust.edu.vn::6fcd4c0b-96e1-40fd-aa85-3f01617e9a06" providerId="AD" clId="Web-{2DD6D6BF-5FED-4226-9B09-49145ED0537B}" dt="2024-11-24T14:18:47.349" v="0" actId="1076"/>
      <pc:docMkLst>
        <pc:docMk/>
      </pc:docMkLst>
      <pc:sldChg chg="modSp">
        <pc:chgData name="Nguyen Ngoc Tung 20220047" userId="S::tung.nn220047@sis.hust.edu.vn::6fcd4c0b-96e1-40fd-aa85-3f01617e9a06" providerId="AD" clId="Web-{2DD6D6BF-5FED-4226-9B09-49145ED0537B}" dt="2024-11-24T14:18:47.349" v="0" actId="1076"/>
        <pc:sldMkLst>
          <pc:docMk/>
          <pc:sldMk cId="0" sldId="256"/>
        </pc:sldMkLst>
        <pc:cxnChg chg="mod">
          <ac:chgData name="Nguyen Ngoc Tung 20220047" userId="S::tung.nn220047@sis.hust.edu.vn::6fcd4c0b-96e1-40fd-aa85-3f01617e9a06" providerId="AD" clId="Web-{2DD6D6BF-5FED-4226-9B09-49145ED0537B}" dt="2024-11-24T14:18:47.349" v="0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21:54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24575,'-1'1'0,"0"-1"0,0 1 0,0-1 0,0 1 0,1-1 0,-1 1 0,0 0 0,0-1 0,1 1 0,-1 0 0,0 0 0,1 0 0,-1-1 0,0 1 0,1 0 0,0 0 0,-1 0 0,1 0 0,-1 0 0,1 0 0,0 0 0,0 0 0,-1 0 0,1 0 0,0 0 0,0 0 0,0 2 0,-2 34 0,2-33 0,0 244-1365,0-225-5461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2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2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2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070E863-2A34-80DD-5ED5-B791F863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>
            <a:extLst>
              <a:ext uri="{FF2B5EF4-FFF2-40B4-BE49-F238E27FC236}">
                <a16:creationId xmlns:a16="http://schemas.microsoft.com/office/drawing/2014/main" id="{DF7DF17C-F0B9-3349-2131-E62B2FEE8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>
            <a:extLst>
              <a:ext uri="{FF2B5EF4-FFF2-40B4-BE49-F238E27FC236}">
                <a16:creationId xmlns:a16="http://schemas.microsoft.com/office/drawing/2014/main" id="{C0D1664F-060F-CF50-9DE2-838D19FF8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4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30542F0-A191-E3C3-A893-A6C6E06B9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>
            <a:extLst>
              <a:ext uri="{FF2B5EF4-FFF2-40B4-BE49-F238E27FC236}">
                <a16:creationId xmlns:a16="http://schemas.microsoft.com/office/drawing/2014/main" id="{F1D13093-9B72-3655-F495-65A496D07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>
            <a:extLst>
              <a:ext uri="{FF2B5EF4-FFF2-40B4-BE49-F238E27FC236}">
                <a16:creationId xmlns:a16="http://schemas.microsoft.com/office/drawing/2014/main" id="{0215437B-111B-FE17-F2EB-7C309EE09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98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 truck is planned to arrive at some stations among N stations 1, 2, . . ., N located on a line. Station i (i = 1,…,N) has coordinate i and has following information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ai : amount of goods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ti : pickup time duration for taking goods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The route of the truck is a sequence of stations x1 &lt; x2 &lt; . . . &lt; xk (1 ≤ xj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2: a1,. . ., aN (1 &lt;= ai &lt;= 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3: t1, . . ., tN (1 &lt;= ti &lt;= 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605954" y="3102718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87275" y="681025"/>
            <a:ext cx="11814000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5" t="-4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DC015C-0799-327A-9D76-A8AB97CD1DD8}"/>
                  </a:ext>
                </a:extLst>
              </p14:cNvPr>
              <p14:cNvContentPartPr/>
              <p14:nvPr/>
            </p14:nvContentPartPr>
            <p14:xfrm>
              <a:off x="2395296" y="3072216"/>
              <a:ext cx="6480" cy="12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DC015C-0799-327A-9D76-A8AB97CD1D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0976" y="3067896"/>
                <a:ext cx="15120" cy="13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/>
          <p:nvPr/>
        </p:nvSpPr>
        <p:spPr>
          <a:xfrm>
            <a:off x="203719" y="68103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6 6 2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6 8 5 10 11 6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1 2 2 3 3 2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0"/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f[i][k] là số lượng hàng lớn nhất có thể lấy được nếu chỉ xét những nhà kho từ 1 -&gt; i – 1, lấy nhà kho thứ i và t</a:t>
            </a:r>
            <a:r>
              <a:rPr lang="en-US" sz="2000"/>
              <a:t> 0&lt;=j&lt;=i-D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hời gian lấy hàng không vượt quá 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Công thức: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k &lt; t[i] : f[i][k]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k &gt;= t[i]: f[i][k] = max(f[j][k – t[i]] + a[i]), j = i – D -&gt; i –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max(f[i][k]), i = 1 -&gt; n, k = 1 -&gt; 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 phức tạp: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O(n * T * D).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23A801-74E2-B01B-06C5-DF83D4924B27}"/>
                  </a:ext>
                </a:extLst>
              </p14:cNvPr>
              <p14:cNvContentPartPr/>
              <p14:nvPr/>
            </p14:nvContentPartPr>
            <p14:xfrm>
              <a:off x="4503540" y="2491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23A801-74E2-B01B-06C5-DF83D4924B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860" y="2487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92F9E-ECA3-98E2-8C43-59A1F7A3A385}"/>
                  </a:ext>
                </a:extLst>
              </p14:cNvPr>
              <p14:cNvContentPartPr/>
              <p14:nvPr/>
            </p14:nvContentPartPr>
            <p14:xfrm>
              <a:off x="4342980" y="226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92F9E-ECA3-98E2-8C43-59A1F7A3A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660" y="2258640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EE1C921-8296-D2F1-4307-963502F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FF39A05C-FBC9-FA28-B6C7-4EFC9EEC0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>
            <a:extLst>
              <a:ext uri="{FF2B5EF4-FFF2-40B4-BE49-F238E27FC236}">
                <a16:creationId xmlns:a16="http://schemas.microsoft.com/office/drawing/2014/main" id="{6FFE2EB6-4DA2-9417-07E6-21C10872A3EF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0">
            <a:extLst>
              <a:ext uri="{FF2B5EF4-FFF2-40B4-BE49-F238E27FC236}">
                <a16:creationId xmlns:a16="http://schemas.microsoft.com/office/drawing/2014/main" id="{54CD8755-0179-1644-8D6B-B23CA2DC4686}"/>
              </a:ext>
            </a:extLst>
          </p:cNvPr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f[i][</a:t>
            </a:r>
            <a:r>
              <a:rPr lang="en-US" sz="2000"/>
              <a:t>h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là số lượng hàng lớn nhất có thể lấy được nếu chỉ xét những nhà kho từ 1 -&gt; i – 1, lấy nhà kho thứ i và </a:t>
            </a:r>
            <a:r>
              <a:rPr lang="en-US" sz="2000"/>
              <a:t>0&lt;=j&lt;=i-D 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hời gian lấy hàng không vượt quá h. (j là địa điểm lấy trước đó)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Công thức: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h &lt; t[i]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f[i][h]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	for j: i-D -&gt; i-1: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	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f[</a:t>
            </a:r>
            <a:r>
              <a:rPr lang="en-US" sz="2000"/>
              <a:t>i,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h] = max( f[</a:t>
            </a:r>
            <a:r>
              <a:rPr lang="en-US" sz="2000"/>
              <a:t>i,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h];  f(j</a:t>
            </a:r>
            <a:r>
              <a:rPr lang="en-US" sz="2000"/>
              <a:t>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– t[i]) + a[i]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max(f[i][h]), i = 1 -&gt; n, h = 1 -&gt; T;</a:t>
            </a: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 phức tạp: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O(n * T * D).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4F562E-0F36-3D09-0B0F-5ADDE62DCB80}"/>
                  </a:ext>
                </a:extLst>
              </p14:cNvPr>
              <p14:cNvContentPartPr/>
              <p14:nvPr/>
            </p14:nvContentPartPr>
            <p14:xfrm>
              <a:off x="4503540" y="2491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4F562E-0F36-3D09-0B0F-5ADDE62DCB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860" y="2487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DB98D2-B36D-0D60-1BBA-560DAA7736E9}"/>
                  </a:ext>
                </a:extLst>
              </p14:cNvPr>
              <p14:cNvContentPartPr/>
              <p14:nvPr/>
            </p14:nvContentPartPr>
            <p14:xfrm>
              <a:off x="4342980" y="226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DB98D2-B36D-0D60-1BBA-560DAA773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660" y="225864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37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832314A-CB0C-D6FC-3E65-5A775CE7F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90E6A088-97FB-7771-B657-497026C13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>
            <a:extLst>
              <a:ext uri="{FF2B5EF4-FFF2-40B4-BE49-F238E27FC236}">
                <a16:creationId xmlns:a16="http://schemas.microsoft.com/office/drawing/2014/main" id="{0D503A1E-6599-403E-A57F-D1DE1223F86E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205355-8784-EEF6-9626-1AA4000D9AD1}"/>
                  </a:ext>
                </a:extLst>
              </p14:cNvPr>
              <p14:cNvContentPartPr/>
              <p14:nvPr/>
            </p14:nvContentPartPr>
            <p14:xfrm>
              <a:off x="4503540" y="2491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205355-8784-EEF6-9626-1AA4000D9A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860" y="2487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7A8A89-D138-086B-00F0-25E8485400FF}"/>
                  </a:ext>
                </a:extLst>
              </p14:cNvPr>
              <p14:cNvContentPartPr/>
              <p14:nvPr/>
            </p14:nvContentPartPr>
            <p14:xfrm>
              <a:off x="4342980" y="226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7A8A89-D138-086B-00F0-25E848540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660" y="225864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A9BEF-1B94-A68F-644D-38FA032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77982"/>
              </p:ext>
            </p:extLst>
          </p:nvPr>
        </p:nvGraphicFramePr>
        <p:xfrm>
          <a:off x="1747520" y="2020146"/>
          <a:ext cx="8128000" cy="306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07543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787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53309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26216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5542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75952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4710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08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6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2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j, h-t[i]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11944"/>
                  </a:ext>
                </a:extLst>
              </a:tr>
              <a:tr h="46905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8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4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029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78C2F9-D0F7-7A6F-F444-75DB5A7C2E08}"/>
              </a:ext>
            </a:extLst>
          </p:cNvPr>
          <p:cNvSpPr txBox="1"/>
          <p:nvPr/>
        </p:nvSpPr>
        <p:spPr>
          <a:xfrm>
            <a:off x="1846370" y="1494243"/>
            <a:ext cx="119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F05D5-D524-9E44-0E55-A3626614996E}"/>
              </a:ext>
            </a:extLst>
          </p:cNvPr>
          <p:cNvSpPr txBox="1"/>
          <p:nvPr/>
        </p:nvSpPr>
        <p:spPr>
          <a:xfrm>
            <a:off x="1246930" y="2020146"/>
            <a:ext cx="119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922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 :: sync_with_stdio(0);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T &gt;&gt; 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t[i];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879D51-B6D1-4455-A0D4-F32479D691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B6D269-E188-4C6B-8AEE-9667B96B1F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789724-1163-4A0F-A367-FD1B488F1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34d4-fec2-4ce1-9203-ca1c81680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838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Warehouse</vt:lpstr>
      <vt:lpstr>Warehouse</vt:lpstr>
      <vt:lpstr>Warehouse</vt:lpstr>
      <vt:lpstr>Warehouse – Dynamic Programming Algorithm</vt:lpstr>
      <vt:lpstr>Warehouse – Dynamic Programming Algorithm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2</cp:revision>
  <dcterms:created xsi:type="dcterms:W3CDTF">2022-07-31T08:27:20Z</dcterms:created>
  <dcterms:modified xsi:type="dcterms:W3CDTF">2024-11-24T14:18:47Z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