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jSFcXzZUTgPpsQBThpiEza771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4D098-D20C-435F-8CC9-7752C5ACDC65}" v="2" dt="2024-11-10T08:36:35.641"/>
  </p1510:revLst>
</p1510:revInfo>
</file>

<file path=ppt/tableStyles.xml><?xml version="1.0" encoding="utf-8"?>
<a:tblStyleLst xmlns:a="http://schemas.openxmlformats.org/drawingml/2006/main" def="{CDD7482C-B12E-40DE-B80B-AA9003AFA34B}">
  <a:tblStyle styleId="{CDD7482C-B12E-40DE-B80B-AA9003AFA34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Son Tung - Truong CNTT &amp; TT" userId="5044b1ef-c832-4c8d-abf5-e5fbcfcffcaf" providerId="ADAL" clId="{115A2066-91E0-4457-B8EC-80229747C663}"/>
    <pc:docChg chg="undo custSel modSld">
      <pc:chgData name="Nguyen Son Tung - Truong CNTT &amp; TT" userId="5044b1ef-c832-4c8d-abf5-e5fbcfcffcaf" providerId="ADAL" clId="{115A2066-91E0-4457-B8EC-80229747C663}" dt="2024-10-14T07:36:15.385" v="92" actId="20577"/>
      <pc:docMkLst>
        <pc:docMk/>
      </pc:docMkLst>
      <pc:sldChg chg="addSp">
        <pc:chgData name="Nguyen Son Tung - Truong CNTT &amp; TT" userId="5044b1ef-c832-4c8d-abf5-e5fbcfcffcaf" providerId="ADAL" clId="{115A2066-91E0-4457-B8EC-80229747C663}" dt="2024-10-07T01:58:02.914" v="0"/>
        <pc:sldMkLst>
          <pc:docMk/>
          <pc:sldMk cId="0" sldId="256"/>
        </pc:sldMkLst>
        <pc:inkChg chg="add">
          <ac:chgData name="Nguyen Son Tung - Truong CNTT &amp; TT" userId="5044b1ef-c832-4c8d-abf5-e5fbcfcffcaf" providerId="ADAL" clId="{115A2066-91E0-4457-B8EC-80229747C663}" dt="2024-10-07T01:58:02.914" v="0"/>
          <ac:inkMkLst>
            <pc:docMk/>
            <pc:sldMk cId="0" sldId="256"/>
            <ac:inkMk id="2" creationId="{8D36DFEF-A713-0429-6D2B-B1B63C2E865B}"/>
          </ac:inkMkLst>
        </pc:inkChg>
      </pc:sldChg>
      <pc:sldChg chg="modSp mod">
        <pc:chgData name="Nguyen Son Tung - Truong CNTT &amp; TT" userId="5044b1ef-c832-4c8d-abf5-e5fbcfcffcaf" providerId="ADAL" clId="{115A2066-91E0-4457-B8EC-80229747C663}" dt="2024-10-14T07:36:15.385" v="92" actId="20577"/>
        <pc:sldMkLst>
          <pc:docMk/>
          <pc:sldMk cId="0" sldId="258"/>
        </pc:sldMkLst>
        <pc:spChg chg="mod">
          <ac:chgData name="Nguyen Son Tung - Truong CNTT &amp; TT" userId="5044b1ef-c832-4c8d-abf5-e5fbcfcffcaf" providerId="ADAL" clId="{115A2066-91E0-4457-B8EC-80229747C663}" dt="2024-10-14T07:36:15.385" v="92" actId="20577"/>
          <ac:spMkLst>
            <pc:docMk/>
            <pc:sldMk cId="0" sldId="258"/>
            <ac:spMk id="101" creationId="{00000000-0000-0000-0000-000000000000}"/>
          </ac:spMkLst>
        </pc:spChg>
      </pc:sldChg>
    </pc:docChg>
  </pc:docChgLst>
  <pc:docChgLst>
    <pc:chgData name="Dinh Quoc Dat 20225275" userId="S::dat.dq225275@sis.hust.edu.vn::a24fe683-d8ae-496f-9b10-e2ae91c59e7f" providerId="AD" clId="Web-{BAF109DC-26FB-E038-12C0-B88800A49398}"/>
    <pc:docChg chg="modSld">
      <pc:chgData name="Dinh Quoc Dat 20225275" userId="S::dat.dq225275@sis.hust.edu.vn::a24fe683-d8ae-496f-9b10-e2ae91c59e7f" providerId="AD" clId="Web-{BAF109DC-26FB-E038-12C0-B88800A49398}" dt="2024-10-29T09:59:39.124" v="0" actId="20577"/>
      <pc:docMkLst>
        <pc:docMk/>
      </pc:docMkLst>
      <pc:sldChg chg="modSp">
        <pc:chgData name="Dinh Quoc Dat 20225275" userId="S::dat.dq225275@sis.hust.edu.vn::a24fe683-d8ae-496f-9b10-e2ae91c59e7f" providerId="AD" clId="Web-{BAF109DC-26FB-E038-12C0-B88800A49398}" dt="2024-10-29T09:59:39.124" v="0" actId="20577"/>
        <pc:sldMkLst>
          <pc:docMk/>
          <pc:sldMk cId="0" sldId="258"/>
        </pc:sldMkLst>
        <pc:spChg chg="mod">
          <ac:chgData name="Dinh Quoc Dat 20225275" userId="S::dat.dq225275@sis.hust.edu.vn::a24fe683-d8ae-496f-9b10-e2ae91c59e7f" providerId="AD" clId="Web-{BAF109DC-26FB-E038-12C0-B88800A49398}" dt="2024-10-29T09:59:39.124" v="0" actId="20577"/>
          <ac:spMkLst>
            <pc:docMk/>
            <pc:sldMk cId="0" sldId="258"/>
            <ac:spMk id="101" creationId="{00000000-0000-0000-0000-000000000000}"/>
          </ac:spMkLst>
        </pc:spChg>
      </pc:sldChg>
    </pc:docChg>
  </pc:docChgLst>
  <pc:docChgLst>
    <pc:chgData name="Nguyen Hoang Tung 20220056" userId="S::tung.nh220056@sis.hust.edu.vn::34e46eab-94a3-48ae-b04c-517f44f02cf9" providerId="AD" clId="Web-{8334D098-D20C-435F-8CC9-7752C5ACDC65}"/>
    <pc:docChg chg="modSld">
      <pc:chgData name="Nguyen Hoang Tung 20220056" userId="S::tung.nh220056@sis.hust.edu.vn::34e46eab-94a3-48ae-b04c-517f44f02cf9" providerId="AD" clId="Web-{8334D098-D20C-435F-8CC9-7752C5ACDC65}" dt="2024-11-10T08:36:35.641" v="1" actId="1076"/>
      <pc:docMkLst>
        <pc:docMk/>
      </pc:docMkLst>
      <pc:sldChg chg="modSp">
        <pc:chgData name="Nguyen Hoang Tung 20220056" userId="S::tung.nh220056@sis.hust.edu.vn::34e46eab-94a3-48ae-b04c-517f44f02cf9" providerId="AD" clId="Web-{8334D098-D20C-435F-8CC9-7752C5ACDC65}" dt="2024-11-10T08:31:14.817" v="0" actId="1076"/>
        <pc:sldMkLst>
          <pc:docMk/>
          <pc:sldMk cId="0" sldId="260"/>
        </pc:sldMkLst>
        <pc:cxnChg chg="mod">
          <ac:chgData name="Nguyen Hoang Tung 20220056" userId="S::tung.nh220056@sis.hust.edu.vn::34e46eab-94a3-48ae-b04c-517f44f02cf9" providerId="AD" clId="Web-{8334D098-D20C-435F-8CC9-7752C5ACDC65}" dt="2024-11-10T08:31:14.817" v="0" actId="1076"/>
          <ac:cxnSpMkLst>
            <pc:docMk/>
            <pc:sldMk cId="0" sldId="260"/>
            <ac:cxnSpMk id="115" creationId="{00000000-0000-0000-0000-000000000000}"/>
          </ac:cxnSpMkLst>
        </pc:cxnChg>
      </pc:sldChg>
      <pc:sldChg chg="modSp">
        <pc:chgData name="Nguyen Hoang Tung 20220056" userId="S::tung.nh220056@sis.hust.edu.vn::34e46eab-94a3-48ae-b04c-517f44f02cf9" providerId="AD" clId="Web-{8334D098-D20C-435F-8CC9-7752C5ACDC65}" dt="2024-11-10T08:36:35.641" v="1" actId="1076"/>
        <pc:sldMkLst>
          <pc:docMk/>
          <pc:sldMk cId="0" sldId="262"/>
        </pc:sldMkLst>
        <pc:spChg chg="mod">
          <ac:chgData name="Nguyen Hoang Tung 20220056" userId="S::tung.nh220056@sis.hust.edu.vn::34e46eab-94a3-48ae-b04c-517f44f02cf9" providerId="AD" clId="Web-{8334D098-D20C-435F-8CC9-7752C5ACDC65}" dt="2024-11-10T08:36:35.641" v="1" actId="1076"/>
          <ac:spMkLst>
            <pc:docMk/>
            <pc:sldMk cId="0" sldId="262"/>
            <ac:spMk id="128" creationId="{00000000-0000-0000-0000-000000000000}"/>
          </ac:spMkLst>
        </pc:spChg>
      </pc:sldChg>
    </pc:docChg>
  </pc:docChgLst>
  <pc:docChgLst>
    <pc:chgData name="Nguyen Le Ha Son 20225157" userId="S::son.nlh225157@sis.hust.edu.vn::48265cfe-83f4-43c3-a715-305bb90e9fdb" providerId="AD" clId="Web-{EAAE1071-B458-8E0E-6EC7-4B505EBC3321}"/>
    <pc:docChg chg="modSld">
      <pc:chgData name="Nguyen Le Ha Son 20225157" userId="S::son.nlh225157@sis.hust.edu.vn::48265cfe-83f4-43c3-a715-305bb90e9fdb" providerId="AD" clId="Web-{EAAE1071-B458-8E0E-6EC7-4B505EBC3321}" dt="2024-10-31T09:41:38.882" v="0" actId="1076"/>
      <pc:docMkLst>
        <pc:docMk/>
      </pc:docMkLst>
      <pc:sldChg chg="modSp">
        <pc:chgData name="Nguyen Le Ha Son 20225157" userId="S::son.nlh225157@sis.hust.edu.vn::48265cfe-83f4-43c3-a715-305bb90e9fdb" providerId="AD" clId="Web-{EAAE1071-B458-8E0E-6EC7-4B505EBC3321}" dt="2024-10-31T09:41:38.882" v="0" actId="1076"/>
        <pc:sldMkLst>
          <pc:docMk/>
          <pc:sldMk cId="0" sldId="259"/>
        </pc:sldMkLst>
        <pc:spChg chg="mod">
          <ac:chgData name="Nguyen Le Ha Son 20225157" userId="S::son.nlh225157@sis.hust.edu.vn::48265cfe-83f4-43c3-a715-305bb90e9fdb" providerId="AD" clId="Web-{EAAE1071-B458-8E0E-6EC7-4B505EBC3321}" dt="2024-10-31T09:41:38.882" v="0" actId="1076"/>
          <ac:spMkLst>
            <pc:docMk/>
            <pc:sldMk cId="0" sldId="259"/>
            <ac:spMk id="107" creationId="{00000000-0000-0000-0000-000000000000}"/>
          </ac:spMkLst>
        </pc:spChg>
      </pc:sldChg>
    </pc:docChg>
  </pc:docChgLst>
  <pc:docChgLst>
    <pc:chgData name="Dinh Quoc Dat 20225275" userId="S::dat.dq225275@sis.hust.edu.vn::a24fe683-d8ae-496f-9b10-e2ae91c59e7f" providerId="AD" clId="Web-{9296E925-5B71-818E-E4EA-F045C60ED2DD}"/>
    <pc:docChg chg="modSld">
      <pc:chgData name="Dinh Quoc Dat 20225275" userId="S::dat.dq225275@sis.hust.edu.vn::a24fe683-d8ae-496f-9b10-e2ae91c59e7f" providerId="AD" clId="Web-{9296E925-5B71-818E-E4EA-F045C60ED2DD}" dt="2024-10-30T08:34:06.137" v="5" actId="1076"/>
      <pc:docMkLst>
        <pc:docMk/>
      </pc:docMkLst>
      <pc:sldChg chg="modSp">
        <pc:chgData name="Dinh Quoc Dat 20225275" userId="S::dat.dq225275@sis.hust.edu.vn::a24fe683-d8ae-496f-9b10-e2ae91c59e7f" providerId="AD" clId="Web-{9296E925-5B71-818E-E4EA-F045C60ED2DD}" dt="2024-10-30T08:32:21.524" v="3" actId="1076"/>
        <pc:sldMkLst>
          <pc:docMk/>
          <pc:sldMk cId="0" sldId="259"/>
        </pc:sldMkLst>
        <pc:spChg chg="mod">
          <ac:chgData name="Dinh Quoc Dat 20225275" userId="S::dat.dq225275@sis.hust.edu.vn::a24fe683-d8ae-496f-9b10-e2ae91c59e7f" providerId="AD" clId="Web-{9296E925-5B71-818E-E4EA-F045C60ED2DD}" dt="2024-10-30T08:32:21.524" v="3" actId="1076"/>
          <ac:spMkLst>
            <pc:docMk/>
            <pc:sldMk cId="0" sldId="259"/>
            <ac:spMk id="107" creationId="{00000000-0000-0000-0000-000000000000}"/>
          </ac:spMkLst>
        </pc:spChg>
      </pc:sldChg>
      <pc:sldChg chg="modSp">
        <pc:chgData name="Dinh Quoc Dat 20225275" userId="S::dat.dq225275@sis.hust.edu.vn::a24fe683-d8ae-496f-9b10-e2ae91c59e7f" providerId="AD" clId="Web-{9296E925-5B71-818E-E4EA-F045C60ED2DD}" dt="2024-10-30T08:34:06.137" v="5" actId="1076"/>
        <pc:sldMkLst>
          <pc:docMk/>
          <pc:sldMk cId="0" sldId="261"/>
        </pc:sldMkLst>
        <pc:spChg chg="mod">
          <ac:chgData name="Dinh Quoc Dat 20225275" userId="S::dat.dq225275@sis.hust.edu.vn::a24fe683-d8ae-496f-9b10-e2ae91c59e7f" providerId="AD" clId="Web-{9296E925-5B71-818E-E4EA-F045C60ED2DD}" dt="2024-10-30T08:34:06.137" v="5" actId="1076"/>
          <ac:spMkLst>
            <pc:docMk/>
            <pc:sldMk cId="0" sldId="261"/>
            <ac:spMk id="121" creationId="{00000000-0000-0000-0000-000000000000}"/>
          </ac:spMkLst>
        </pc:spChg>
      </pc:sldChg>
    </pc:docChg>
  </pc:docChgLst>
  <pc:docChgLst>
    <pc:chgData name="Nguyen Quoc Huy 20225012" userId="S::huy.nq225012@sis.hust.edu.vn::0e04eed3-2388-4022-b404-ca104c7a2e4d" providerId="AD" clId="Web-{90A0F73A-A250-4C8F-8784-C5976AFE9B57}"/>
    <pc:docChg chg="modSld">
      <pc:chgData name="Nguyen Quoc Huy 20225012" userId="S::huy.nq225012@sis.hust.edu.vn::0e04eed3-2388-4022-b404-ca104c7a2e4d" providerId="AD" clId="Web-{90A0F73A-A250-4C8F-8784-C5976AFE9B57}" dt="2024-10-20T22:18:44.220" v="1" actId="1076"/>
      <pc:docMkLst>
        <pc:docMk/>
      </pc:docMkLst>
      <pc:sldChg chg="modSp">
        <pc:chgData name="Nguyen Quoc Huy 20225012" userId="S::huy.nq225012@sis.hust.edu.vn::0e04eed3-2388-4022-b404-ca104c7a2e4d" providerId="AD" clId="Web-{90A0F73A-A250-4C8F-8784-C5976AFE9B57}" dt="2024-10-20T22:18:44.220" v="1" actId="1076"/>
        <pc:sldMkLst>
          <pc:docMk/>
          <pc:sldMk cId="0" sldId="260"/>
        </pc:sldMkLst>
        <pc:spChg chg="mod">
          <ac:chgData name="Nguyen Quoc Huy 20225012" userId="S::huy.nq225012@sis.hust.edu.vn::0e04eed3-2388-4022-b404-ca104c7a2e4d" providerId="AD" clId="Web-{90A0F73A-A250-4C8F-8784-C5976AFE9B57}" dt="2024-10-20T22:18:44.220" v="1" actId="1076"/>
          <ac:spMkLst>
            <pc:docMk/>
            <pc:sldMk cId="0" sldId="260"/>
            <ac:spMk id="114" creationId="{00000000-0000-0000-0000-000000000000}"/>
          </ac:spMkLst>
        </pc:spChg>
      </pc:sldChg>
    </pc:docChg>
  </pc:docChgLst>
  <pc:docChgLst>
    <pc:chgData name="Tran Quang Huy 20235111" userId="S::huy.tq235111@sis.hust.edu.vn::5b935c6b-bef6-4d4b-8f86-4fe2fb364307" providerId="AD" clId="Web-{F2B6B5E5-3A45-5412-636D-098151BC47E3}"/>
    <pc:docChg chg="modSld">
      <pc:chgData name="Tran Quang Huy 20235111" userId="S::huy.tq235111@sis.hust.edu.vn::5b935c6b-bef6-4d4b-8f86-4fe2fb364307" providerId="AD" clId="Web-{F2B6B5E5-3A45-5412-636D-098151BC47E3}" dt="2024-10-20T19:30:32.106" v="0" actId="1076"/>
      <pc:docMkLst>
        <pc:docMk/>
      </pc:docMkLst>
      <pc:sldChg chg="modSp">
        <pc:chgData name="Tran Quang Huy 20235111" userId="S::huy.tq235111@sis.hust.edu.vn::5b935c6b-bef6-4d4b-8f86-4fe2fb364307" providerId="AD" clId="Web-{F2B6B5E5-3A45-5412-636D-098151BC47E3}" dt="2024-10-20T19:30:32.106" v="0" actId="1076"/>
        <pc:sldMkLst>
          <pc:docMk/>
          <pc:sldMk cId="0" sldId="260"/>
        </pc:sldMkLst>
        <pc:spChg chg="mod">
          <ac:chgData name="Tran Quang Huy 20235111" userId="S::huy.tq235111@sis.hust.edu.vn::5b935c6b-bef6-4d4b-8f86-4fe2fb364307" providerId="AD" clId="Web-{F2B6B5E5-3A45-5412-636D-098151BC47E3}" dt="2024-10-20T19:30:32.106" v="0" actId="1076"/>
          <ac:spMkLst>
            <pc:docMk/>
            <pc:sldMk cId="0" sldId="260"/>
            <ac:spMk id="114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9.0697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10-07T01:19:49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2431 13087 0,'0'-28'172,"28"28"-156,-1-55-16,29 55 15,-29-28-15,28 28 16,1-27-16,-1 27 31,-27 0-31,-1-28 31,1 0-15,-1 1 15,1 27 16,0 0 0,-1 0-47,1-28 16,27 1 202,-27 27-171,-28-28-31,0 0 15,27 1-15,-27-1-1,0 1 1,28-1 0,-28 0-16,0 1 31,0-1 0,0-27 0,0 27-15,0 1 0,0-1-16,0 1 31,0 82 235,0 0-251,0 28-15,0 55 16,0-83-16,0 28 15,0 0 1,0-28 0,0 0-16,0-27 15,0-1 1,0 1-16,0 0 16,0-1-1,0 28 1,0-27 15,0 0-31,0 27 0,0-28 16,0 1-1,0 0-15,0-1 16,0 1 0,0-1 30</inkml:trace>
  <inkml:trace contextRef="#ctx0" brushRef="#br0" timeOffset="1689.74">4061 12507 0,'28'0'93,"27"0"-61,-28 0-32,29 0 15,-29 0-15,1 0 16,27 0-16,-27 0 16,-1 0-16,29 0 15,27 0 1,-56 0-1,1 0-15,27 28 16,-27-1-16,27 56 16,0-55-16,-27 27 15,-1 0-15,-27 28 16,56 0-16,-56-56 16,0 29-16,0 26 15,0-54 1,0 27-16,0-27 15,0-1-15,-28 29 16,-27-1-16,-1 0 16,56-27-16,-55-1 15,28 1-15,-1-1 32,0 1-32,1-28 15,-28 28 16,82-56 204,28 0-220,28 28 1,-28-27-16,-27 27 16,0 0-16,55-55 15,-56 55-15,28 0 16,-27 0-16,0 0 31,-1 0 47</inkml:trace>
  <inkml:trace contextRef="#ctx0" brushRef="#br0" timeOffset="4112.28">6022 12562 0,'28'0'125,"-1"0"-125,56-27 16,-55 27-16,27 0 15,-27 0-15,27 0 16,-27 0-16,-1 0 31,1 0-15,0 27-1,27-27 1,-55 28-16,27-1 16,-27 1-1,0 55 1,0-56-16,0 56 15,-27 0-15,-28-28 16,-28 28-16,55 0 16,-55-55-1,28-1-15,0-27 16,-1 55-16,29-55 16,-28 0-16,27 0 15,-27 0-15,27 28 16,56-83 124,27 55-140,0 0 16,28 0-16,28 0 0,-56 0 16,28 0-16,-56 0 15,29 0 1,-29 0-16,1 27 16,-28 1 15,0 0-16,0 27-15,0 28 16,0-56 0,0 56-16,-28-28 15,1 28-15,-29-55 16,-27-1-16,1 1 16,54 27-16,-27-55 15,-1 28-15,-26-28 31,54 0-31,-27 0 0,-1 27 16</inkml:trace>
  <inkml:trace contextRef="#ctx0" brushRef="#br0" timeOffset="5785.16">7845 12479 0,'-55'56'94,"55"-1"-94,0 0 15,-28 0-15,1-27 16,27 55-16,-28-56 16,1 1-16,-1 27 15,28-27 32,0-1-31,0 1-1,0 0 1,0-1 0,0 28-1,0-27-15,28-28 16,-1 0 0,28 28-1,-27-28 1,27 0-16,1 0 15,26 0 1,-54 0-16,55 0 16,-28 0-1,28 0-15,-55-28 16,55-27-16,-56-28 16,-27 55-16,0-27 15,0 0-15,0 0 16,0-1-16,0 29 15,0-1-15,0 111 110,0-28-95,0 83-15,0-27 16,0-28-16,0 27 16,0-55-16,0 28 15,0 27-15,0-27 16,0-55-16,0 0 16</inkml:trace>
  <inkml:trace contextRef="#ctx0" brushRef="#br0" timeOffset="7728.14">10359 12617 0,'-28'0'15,"1"0"1,-1 0 0,1 0-16,-29 0 15,1 0 1,27 0-16,1 0 15,-28 0 1,27 0 0,0 0-16,-27-27 15,28-1-15,-1 28 157,28 55-142,0 56-15,0-1 16,0 1-16,28 27 15,-28-28-15,0-27 16,0 0-16,0 0 16,0-56-1,0 28 1,27-55 125,1 0-141,-1 0 15,1-27-15,27-1 16,0 28-16,1-27 15,-1-1-15,-27 28 16,-1-28-16,1 28 16,-1 0-1,1-27 1,0 27 0,27 0-1,-27 0 1,27 0-1,0 0-15,-55 55 16,28 0 0,-28 28-1,0-55 1,0 27-16,0 0 0,0 0 16,0-27-1,0 0 1,0 27-1,-28 0-15,0-27 16,-27 27 0,28-28-1,-56-27 1,27 0-16,1 28 16,-28-28-16,0 55 15,56-55-15,-1 0 16,-27 0-1,27 0 1,1 0-16,-1 0 16,1 0-16</inkml:trace>
  <inkml:trace contextRef="#ctx0" brushRef="#br0" timeOffset="10285.03">12403 12645 0,'0'-28'31,"0"1"1,-27 27 30,-1 0-62,0 0 16,-27 0-16,0 0 15,0 0-15,-28 0 16,28 0-16,-28 0 16,27 0-16,29 0 15,-28 0-15,-28 27 16,55 29-16,0-29 16,-54 1-16,26-28 15,1 55 1,55-27-16,-28-1 15,28 28 1,-27 1-16,-1-29 16,28 29-16,0 26 15,0-54-15,0 82 16,0-54-16,0-1 16,0 28-16,0-1 15,0-26 1,0-1-16,28 28 15,-1-56-15,56 111 16,-55-138 0,-28 28-16,55 27 15,-27-55-15,-28 28 16,27-1 0,1-27-16,0 0 15,-1 28-15,1 0 16,0-28-16,-1 0 15,1 0 1,-1 0 0,1 0-1,0 0 1,27 0 15,-27 0 47,-28-83-78,0 55 16,0-27-16,0 0 16,0 0-16,0 27 15,0 0 1,0 1-16,0-1 15,0 1-15,0-1 32,-28 0-1,-27 28 0,-1-55-15,1 27-1,28 28 17,-1 0-1,-27 0 16,27 0-32,0 0 79,-27 0-63,28 0 48,-1 0-1,0 0-63,1 0-15,-1 0 16,0 28 0</inkml:trace>
  <inkml:trace contextRef="#ctx0" brushRef="#br0" timeOffset="11975.59">4475 13528 0</inkml:trace>
  <inkml:trace contextRef="#ctx0" brushRef="#br0" timeOffset="14289.41">4613 13528 0,'0'28'110,"-55"-28"-95,55 28 1,-27-28-1,-1 0 17,0 0 46,1 0 109,54 0-171,-27-28-16,56 0 16,-29 28-1,28 0 16,-27 0-15,-28-27 0,83 27 15,-56 0 0,1 0-15,0 0-1,-1 0 17,1 0-32,27 0 15,-27 0 1,-1 0 234,29 0-234,-56-28-1,27 28-15,1-27 141,-28-1-110,28 28 32,-1 0-32,1-28 172,27 1-172,-27 27-15,-1 0 15</inkml:trace>
  <inkml:trace contextRef="#ctx0" brushRef="#br0" timeOffset="19086.34">2265 14136 0,'83'0'78,"55"0"-63,-82 0-15,109 0 16,-27 27-16,-27 1 16,-28-28-16,-28 55 15,28-27-15,-28-28 16,28 28-16,0-28 15,-28 0 1,-27 0-16,27 0 16,-27 0-16,55 0 15,-28 0-15,0 0 16,28 27-16,-28 1 16,-27-28-16,82 27 15,-27-27-15,-28 0 16,56 0-16,-1 0 15,29 0-15,-1 0 16,55 0-16,-55 0 16,0 0-16,56 0 15,-56 0-15,0 0 16,0 0-16,-28 0 16,1 0-1,-1 0-15,29 0 0,-84 28 16,55-28-1,1 0-15,-84 0 16,56 0-16,-27 0 16,-1 0-16,-28 0 15,1 0-15,0 0 16,-1 0 0,29 0-16,26 0 15,-26 0 1,-29 0-1,-54 0 189,-29 0-189,29 0 1,-1 0-16,1 0 15,-1-28-15,-27 1 16,55-1 0,-28 28-1</inkml:trace>
  <inkml:trace contextRef="#ctx0" brushRef="#br0" timeOffset="36191.87">1437 12590 0,'-28'0'250,"-27"0"-235,27 0 1,1 0-16,-29 0 16,29 27-1,-1 1 17,-27 0-17,55-1 1,-28-27-1,28 28-15,0 27 16,0-27 0,0-1-16,0 1 15,0 27 1,0-27 0,0-1-16,0 1 15,0 0-15,0 27 16,0-28-1,0 1 1,0 0 0,0-1-16,0 1 15,0-1-15,0 1 16,0 0 15,28-28-15,-1 55-1,-27-28-15,28 29 47,0-29-31,-28 1-16,0-1 16,27 1-16,1 27 15,27 1 1,-27-29 31,-1 1-16,1-28-31,0 27 16,-1 1-1,1-28 16,0 0-15,-1 0 0,1 28 46,-1-1-15,1-27-16,0-27 1,-28-1-17,0-27-15,0 0 31,27-1-15,-27 1 0,28 0-1,0 55 1,-1-83 0,-27 55 30,0-27-30,0 28 0,0-1-16,0-27 15,0 27 1,0 1-16,0-1 16,0 0-16,0 1 15,0-28 1,0 27-1,0 0 1,-27-55 0,27 56-1,0-28 63,-28 55-62,28-28 31,-28 0-16,1 28 0,-1-27 63,-27 27 16,27 0-110,1 0 15,-1-28 1,0 28-1,1 0-15,27-27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passengers 1, 2, …,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 The passenger i want to travel from point i to point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 + 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(i = 1,2,…,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). There is a bus located at point 0 and has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places for transporting the passengers (it means at any time, there are at most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passengers on the bus). You are given the distance matrix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in which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(i,j) is the traveling distance from point i to point j (i, j = 0,1,…, 2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). Compute the shortest route for the bus, serving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passengers and coming back to point 0.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Input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1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(1 ≤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≤11,1 ≤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≤10)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+1 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= 1, 2,…, 2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+1) contains the 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− 1)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line of the matrix c (rows and columns are indexed from 0, 1, 2,.., 2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Output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Unique line contains the length of the shortest route.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36DFEF-A713-0429-6D2B-B1B63C2E865B}"/>
                  </a:ext>
                </a:extLst>
              </p14:cNvPr>
              <p14:cNvContentPartPr/>
              <p14:nvPr/>
            </p14:nvContentPartPr>
            <p14:xfrm>
              <a:off x="397800" y="4462920"/>
              <a:ext cx="4067640" cy="725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36DFEF-A713-0429-6D2B-B1B63C2E86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440" y="4453560"/>
                <a:ext cx="4086360" cy="74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</a:t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2169180"/>
        </p:xfrm>
        <a:graphic>
          <a:graphicData uri="http://schemas.openxmlformats.org/drawingml/2006/table">
            <a:tbl>
              <a:tblPr firstRow="1" bandRow="1">
                <a:noFill/>
                <a:tableStyleId>{CDD7482C-B12E-40DE-B80B-AA9003AFA34B}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3  2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0  8  5  1  10  5  9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9  0  5  6  6  2  8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2  2  0  3  8  7  2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5  3  4  0  3  2  7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9  6  8  7  0  9  10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3  8  10  6  5  0  2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3  4  4  5  2  2  0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25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9" y="746450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 - Hint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8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Áp dụng kỹ thuật quay lui để duyệt tất cả các phương án, kết hợp Branch and Bound để loại bỏ các tính toán dư thừa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Biểu diễn lời giải: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 . .,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là chuỗi 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điểm (hoán vị của 1, 2, . . ., 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đón – trả của hành khách trong hành trình xe bus.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Biến phụ trợ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Mảng đánh dấu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appear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[1..2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trong đó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appear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true có nghĩa giá trị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(từ 1 đến 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đã xuất hiện trong hành trình bộ phận.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load: ghi nhận số hành khách đang có mặt trên xe (được tích lùy dần trong quá trình duyệt)</a:t>
            </a:r>
            <a:endParaRPr/>
          </a:p>
          <a:p>
            <a:pPr marL="228600" marR="0" lvl="1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Hàm Try(k) thử giá trị cho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 mỗi giá trị v hợp lệ gán cho x[k], thực hiện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Cập nhật: load = load + 1 nếu v &lt;= n (điểm đón) và load = load – 1 nếu v &gt; n (điểm trả)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cập nhật mảng đánh dấu appear[v] = true </a:t>
            </a:r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    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f += A[x[k-1]][x[k]];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Nếu k = 2n thì ghi nhận một phương án, so sánh với phương án tốt nhất đã có và thực hiện cập nhật kỷ lục</a:t>
            </a:r>
            <a:endParaRPr lang="vi-VN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1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Ngược lại, </a:t>
            </a:r>
            <a:r>
              <a:rPr lang="vi-VN" sz="1800" b="0" i="0" u="none" strike="noStrike" cap="none">
                <a:solidFill>
                  <a:schemeClr val="dk1"/>
                </a:solidFill>
                <a:latin typeface="Consolas"/>
                <a:sym typeface="Consolas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sym typeface="Consolas"/>
              </a:rPr>
              <a:t>ếu </a:t>
            </a:r>
            <a:r>
              <a:rPr lang="vi-VN" sz="1800">
                <a:latin typeface="Consolas"/>
                <a:ea typeface="Consolas"/>
                <a:cs typeface="Consolas"/>
                <a:sym typeface="Consolas"/>
              </a:rPr>
              <a:t>(f + (2*N+1-k)*cmin &lt; f_best)</a:t>
            </a:r>
            <a:r>
              <a:rPr lang="vi-VN" sz="3600">
                <a:ea typeface="Consolas"/>
              </a:rPr>
              <a:t> </a:t>
            </a: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gọi tiếp Try(k+1)</a:t>
            </a:r>
          </a:p>
          <a:p>
            <a:pPr marL="228600" lvl="1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     </a:t>
            </a:r>
            <a:r>
              <a:rPr lang="en-US" sz="1800" dirty="0" err="1">
                <a:solidFill>
                  <a:schemeClr val="dk1"/>
                </a:solidFill>
              </a:rPr>
              <a:t>Thực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hiện</a:t>
            </a:r>
            <a:r>
              <a:rPr lang="en-US" sz="1800" dirty="0">
                <a:solidFill>
                  <a:schemeClr val="dk1"/>
                </a:solidFill>
              </a:rPr>
              <a:t> quay lui</a:t>
            </a:r>
            <a:r>
              <a:rPr lang="en-US" sz="1800">
                <a:solidFill>
                  <a:schemeClr val="dk1"/>
                </a:solidFill>
              </a:rPr>
              <a:t>. 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Áp dụng phương pháp đánh giá cận dưới (giống bài toán TSP) để tăng tốc độ duyệt, bỏ qua các nhánh tính toán thừa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187674" y="598735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++.h&gt;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#define MAX 100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N;// number of requests (1,2,...,N). Request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has pickup point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and drop-off point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+ N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cap;//</a:t>
            </a:r>
            <a:r>
              <a:rPr lang="en-US" dirty="0">
                <a:sym typeface="Consolas"/>
              </a:rPr>
              <a:t> </a:t>
            </a:r>
            <a:r>
              <a:rPr lang="en-US" sz="1400" dirty="0">
                <a:sym typeface="Consolas"/>
              </a:rPr>
              <a:t>number of places of the bus</a:t>
            </a:r>
            <a:endParaRPr sz="1400"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A[2*MAX+1][2*MAX+1];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x[MAX];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appear[MAX];// marking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load;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f;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f_best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x_best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[MAX];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cmin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203716" y="502033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input(){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scanf("%d%d",&amp;N,&amp;cap);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cmin = 1000000;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0; i &lt;= 2*N; 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j= 0; j &lt;= 2*N; j++){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scanf("%d",&amp;A[i][j]);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if(i != j &amp;&amp; cmin &gt; A[i][j]) cmin = A[i][j];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check(int v, int k){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if(appear[v] == 1)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if(v &gt;N){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if(!appear[v-N])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}else{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if(load + 1 &gt; cap)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4"/>
          <p:cNvCxnSpPr/>
          <p:nvPr/>
        </p:nvCxnSpPr>
        <p:spPr>
          <a:xfrm>
            <a:off x="376245" y="927838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380179" y="842700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solution(){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if(f + A[x[2*N]][0] &lt; f_best){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f_best = f + A[x[2*N]][0];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i = 0; i &lt;= 2*N; i++) x_best[i] = x[i];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//printf("update best %d\n",f_best);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22" name="Google Shape;122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203716" y="760825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TRY(int k){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v = 1; v &lt;=2*N; v++){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if(check(v,k)){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x[k] = v;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 += A[x[k-1]][x[k]];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if(v &lt;= N) load += 1; else load += -1;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appear[v] =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if(k == 2*N) solution();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else{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if(f + (2*N+1-k)*cmin &lt; f_best)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TRY(k+1);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if(v &lt;= N) load -= 1; else load -= -1;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appear[v]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 -= A[x[k-1]][x[k]];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29" name="Google Shape;129;p19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solve(){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load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f_best = 1000000;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2*N; i++) appear[i]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x[0] = 0;// starting point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TRY(1);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printf("%d",f_best);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print(){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0; i &lt;= 2*N; i++) printf("%d ",x_best[i]);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input();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solve();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36" name="Google Shape;136;p20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5B3ACA0B21149BCFD44BD19E4FFD1" ma:contentTypeVersion="4" ma:contentTypeDescription="Create a new document." ma:contentTypeScope="" ma:versionID="d15e810e902c888224d72f1188b8bbad">
  <xsd:schema xmlns:xsd="http://www.w3.org/2001/XMLSchema" xmlns:xs="http://www.w3.org/2001/XMLSchema" xmlns:p="http://schemas.microsoft.com/office/2006/metadata/properties" xmlns:ns2="acda34d4-fec2-4ce1-9203-ca1c816808be" targetNamespace="http://schemas.microsoft.com/office/2006/metadata/properties" ma:root="true" ma:fieldsID="d5d550cf0e57c007542487f1680d0bb8" ns2:_="">
    <xsd:import namespace="acda34d4-fec2-4ce1-9203-ca1c816808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da34d4-fec2-4ce1-9203-ca1c81680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03FD08-6C31-4E30-84BE-4BB883E6E5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7438D9-FE7F-4AC1-9032-771F17DD033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F2F4623-E02B-470B-B29C-6DC29C1EC9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da34d4-fec2-4ce1-9203-ca1c816808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1168</Words>
  <Application>Microsoft Office PowerPoint</Application>
  <PresentationFormat>Màn hình rộng</PresentationFormat>
  <Paragraphs>119</Paragraphs>
  <Slides>8</Slides>
  <Notes>8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9" baseType="lpstr">
      <vt:lpstr>Office Theme</vt:lpstr>
      <vt:lpstr>CBUS</vt:lpstr>
      <vt:lpstr>CBUS</vt:lpstr>
      <vt:lpstr>CBUS - Hint</vt:lpstr>
      <vt:lpstr>Implementation</vt:lpstr>
      <vt:lpstr>Implementation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Pham Quang Dung</dc:creator>
  <cp:lastModifiedBy>Nguyen Son Tung - Truong CNTT &amp; TT</cp:lastModifiedBy>
  <cp:revision>21</cp:revision>
  <dcterms:created xsi:type="dcterms:W3CDTF">2022-07-31T08:27:20Z</dcterms:created>
  <dcterms:modified xsi:type="dcterms:W3CDTF">2024-11-10T08:36:36Z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0x010100DE25B3ACA0B21149BCFD44BD19E4FFD1</vt:lpwstr>
  </property>
</Properties>
</file>