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61" r:id="rId7"/>
    <p:sldId id="262" r:id="rId8"/>
    <p:sldId id="258" r:id="rId9"/>
    <p:sldId id="259" r:id="rId10"/>
    <p:sldId id="26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9vdqSptKTyUAmdwRwlCFFEy0X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2B12A0-EBB5-4428-8E3B-D3EBF8F2B91C}">
  <a:tblStyle styleId="{B92B12A0-EBB5-4428-8E3B-D3EBF8F2B9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Son Tung - Truong CNTT &amp; TT" userId="5044b1ef-c832-4c8d-abf5-e5fbcfcffcaf" providerId="ADAL" clId="{2125ED34-A06B-4933-864F-B4E9485A9BF1}"/>
    <pc:docChg chg="undo custSel addSld modSld">
      <pc:chgData name="Nguyen Son Tung - Truong CNTT &amp; TT" userId="5044b1ef-c832-4c8d-abf5-e5fbcfcffcaf" providerId="ADAL" clId="{2125ED34-A06B-4933-864F-B4E9485A9BF1}" dt="2024-10-27T08:25:17.879" v="309"/>
      <pc:docMkLst>
        <pc:docMk/>
      </pc:docMkLst>
      <pc:sldChg chg="addSp delSp modSp add mod modAnim">
        <pc:chgData name="Nguyen Son Tung - Truong CNTT &amp; TT" userId="5044b1ef-c832-4c8d-abf5-e5fbcfcffcaf" providerId="ADAL" clId="{2125ED34-A06B-4933-864F-B4E9485A9BF1}" dt="2024-10-27T08:24:26.414" v="304"/>
        <pc:sldMkLst>
          <pc:docMk/>
          <pc:sldMk cId="3808463911" sldId="261"/>
        </pc:sldMkLst>
        <pc:spChg chg="add mod">
          <ac:chgData name="Nguyen Son Tung - Truong CNTT &amp; TT" userId="5044b1ef-c832-4c8d-abf5-e5fbcfcffcaf" providerId="ADAL" clId="{2125ED34-A06B-4933-864F-B4E9485A9BF1}" dt="2024-10-27T08:03:47.217" v="25" actId="1076"/>
          <ac:spMkLst>
            <pc:docMk/>
            <pc:sldMk cId="3808463911" sldId="261"/>
            <ac:spMk id="2" creationId="{E20C6B2E-D433-2B86-8C1B-24D47686DFC0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13.431" v="29" actId="1076"/>
          <ac:spMkLst>
            <pc:docMk/>
            <pc:sldMk cId="3808463911" sldId="261"/>
            <ac:spMk id="3" creationId="{6CF71228-6985-4304-9F65-69186C0A9064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24.808" v="33" actId="1076"/>
          <ac:spMkLst>
            <pc:docMk/>
            <pc:sldMk cId="3808463911" sldId="261"/>
            <ac:spMk id="4" creationId="{51187624-5D0E-1D3E-2FA4-151765D75E62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23.328" v="32" actId="1076"/>
          <ac:spMkLst>
            <pc:docMk/>
            <pc:sldMk cId="3808463911" sldId="261"/>
            <ac:spMk id="5" creationId="{217272BF-C7B7-C64F-66BD-B2FF4CEFFA09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28.725" v="34" actId="1076"/>
          <ac:spMkLst>
            <pc:docMk/>
            <pc:sldMk cId="3808463911" sldId="261"/>
            <ac:spMk id="6" creationId="{BD6D1A17-CB76-AAD3-8119-0DF4A04CF33A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33.007" v="35" actId="1076"/>
          <ac:spMkLst>
            <pc:docMk/>
            <pc:sldMk cId="3808463911" sldId="261"/>
            <ac:spMk id="7" creationId="{80D5BA47-A3B0-DEA6-A31D-28D83A6C53F2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37.446" v="36" actId="1076"/>
          <ac:spMkLst>
            <pc:docMk/>
            <pc:sldMk cId="3808463911" sldId="261"/>
            <ac:spMk id="8" creationId="{234FE224-EE97-B95D-093A-FA40893FD06F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43.204" v="37" actId="1076"/>
          <ac:spMkLst>
            <pc:docMk/>
            <pc:sldMk cId="3808463911" sldId="261"/>
            <ac:spMk id="9" creationId="{4013745D-3D0E-18D9-1544-497C6B4E231C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45.135" v="38" actId="1076"/>
          <ac:spMkLst>
            <pc:docMk/>
            <pc:sldMk cId="3808463911" sldId="261"/>
            <ac:spMk id="10" creationId="{DF3BCC64-278F-EAC3-2417-070967958CFE}"/>
          </ac:spMkLst>
        </pc:spChg>
        <pc:spChg chg="add mod">
          <ac:chgData name="Nguyen Son Tung - Truong CNTT &amp; TT" userId="5044b1ef-c832-4c8d-abf5-e5fbcfcffcaf" providerId="ADAL" clId="{2125ED34-A06B-4933-864F-B4E9485A9BF1}" dt="2024-10-27T08:04:48.567" v="39" actId="1076"/>
          <ac:spMkLst>
            <pc:docMk/>
            <pc:sldMk cId="3808463911" sldId="261"/>
            <ac:spMk id="11" creationId="{B4AFA22B-855B-2EE3-9CA2-28FF11ACEA96}"/>
          </ac:spMkLst>
        </pc:spChg>
        <pc:spChg chg="add mod">
          <ac:chgData name="Nguyen Son Tung - Truong CNTT &amp; TT" userId="5044b1ef-c832-4c8d-abf5-e5fbcfcffcaf" providerId="ADAL" clId="{2125ED34-A06B-4933-864F-B4E9485A9BF1}" dt="2024-10-27T08:24:19.160" v="303" actId="208"/>
          <ac:spMkLst>
            <pc:docMk/>
            <pc:sldMk cId="3808463911" sldId="261"/>
            <ac:spMk id="30" creationId="{5685122F-4F0E-2D84-54A7-4A34C4765487}"/>
          </ac:spMkLst>
        </pc:spChg>
        <pc:spChg chg="mod">
          <ac:chgData name="Nguyen Son Tung - Truong CNTT &amp; TT" userId="5044b1ef-c832-4c8d-abf5-e5fbcfcffcaf" providerId="ADAL" clId="{2125ED34-A06B-4933-864F-B4E9485A9BF1}" dt="2024-10-27T08:04:07.265" v="28" actId="1076"/>
          <ac:spMkLst>
            <pc:docMk/>
            <pc:sldMk cId="3808463911" sldId="261"/>
            <ac:spMk id="91" creationId="{0BF5D140-6E05-095A-639E-757AAF5852ED}"/>
          </ac:spMkLst>
        </pc:spChg>
        <pc:spChg chg="del">
          <ac:chgData name="Nguyen Son Tung - Truong CNTT &amp; TT" userId="5044b1ef-c832-4c8d-abf5-e5fbcfcffcaf" providerId="ADAL" clId="{2125ED34-A06B-4933-864F-B4E9485A9BF1}" dt="2024-10-27T06:11:15.477" v="1" actId="478"/>
          <ac:spMkLst>
            <pc:docMk/>
            <pc:sldMk cId="3808463911" sldId="261"/>
            <ac:spMk id="94" creationId="{28222DDB-4DEA-387C-E909-232D3F0D4631}"/>
          </ac:spMkLst>
        </pc:spChg>
        <pc:graphicFrameChg chg="del">
          <ac:chgData name="Nguyen Son Tung - Truong CNTT &amp; TT" userId="5044b1ef-c832-4c8d-abf5-e5fbcfcffcaf" providerId="ADAL" clId="{2125ED34-A06B-4933-864F-B4E9485A9BF1}" dt="2024-10-27T06:11:17.313" v="2" actId="478"/>
          <ac:graphicFrameMkLst>
            <pc:docMk/>
            <pc:sldMk cId="3808463911" sldId="261"/>
            <ac:graphicFrameMk id="92" creationId="{DD3186C3-E3FA-51BE-9CE4-B8A417FE454F}"/>
          </ac:graphicFrameMkLst>
        </pc:graphicFrameChg>
        <pc:cxnChg chg="add mod">
          <ac:chgData name="Nguyen Son Tung - Truong CNTT &amp; TT" userId="5044b1ef-c832-4c8d-abf5-e5fbcfcffcaf" providerId="ADAL" clId="{2125ED34-A06B-4933-864F-B4E9485A9BF1}" dt="2024-10-27T08:22:16.186" v="290" actId="1076"/>
          <ac:cxnSpMkLst>
            <pc:docMk/>
            <pc:sldMk cId="3808463911" sldId="261"/>
            <ac:cxnSpMk id="13" creationId="{96B61DE9-9B3F-F52F-4238-A86DA5B41E1E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3:07.578" v="295" actId="1076"/>
          <ac:cxnSpMkLst>
            <pc:docMk/>
            <pc:sldMk cId="3808463911" sldId="261"/>
            <ac:cxnSpMk id="17" creationId="{21E5ECD8-2456-4B75-AA34-F213780C6DB5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2:01.842" v="287" actId="1076"/>
          <ac:cxnSpMkLst>
            <pc:docMk/>
            <pc:sldMk cId="3808463911" sldId="261"/>
            <ac:cxnSpMk id="19" creationId="{6EE0B086-FFD3-5854-7769-109EB7C911EC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3:13.915" v="296" actId="1076"/>
          <ac:cxnSpMkLst>
            <pc:docMk/>
            <pc:sldMk cId="3808463911" sldId="261"/>
            <ac:cxnSpMk id="22" creationId="{5B0F7E39-8255-12AE-0E85-4958760826C3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3:20.425" v="297" actId="1076"/>
          <ac:cxnSpMkLst>
            <pc:docMk/>
            <pc:sldMk cId="3808463911" sldId="261"/>
            <ac:cxnSpMk id="24" creationId="{E679F6BC-CEE0-BB02-2E88-89E399CCB8FE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3:25.194" v="298" actId="1076"/>
          <ac:cxnSpMkLst>
            <pc:docMk/>
            <pc:sldMk cId="3808463911" sldId="261"/>
            <ac:cxnSpMk id="26" creationId="{263D4811-3244-5927-07D1-974E7C1FF30A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3:28.375" v="299" actId="1076"/>
          <ac:cxnSpMkLst>
            <pc:docMk/>
            <pc:sldMk cId="3808463911" sldId="261"/>
            <ac:cxnSpMk id="28" creationId="{EDADBF03-A12E-0DC0-F31B-63C7EE42DDBA}"/>
          </ac:cxnSpMkLst>
        </pc:cxnChg>
      </pc:sldChg>
      <pc:sldChg chg="addSp modSp add mod modAnim">
        <pc:chgData name="Nguyen Son Tung - Truong CNTT &amp; TT" userId="5044b1ef-c832-4c8d-abf5-e5fbcfcffcaf" providerId="ADAL" clId="{2125ED34-A06B-4933-864F-B4E9485A9BF1}" dt="2024-10-27T08:25:17.879" v="309"/>
        <pc:sldMkLst>
          <pc:docMk/>
          <pc:sldMk cId="682247385" sldId="262"/>
        </pc:sldMkLst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2" creationId="{70F53A4B-0D2F-8283-7762-96AEE3D772C8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3" creationId="{6F6C0748-507B-4117-D98C-6BC89AD3220F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4" creationId="{9C25C306-78EF-0D75-96D1-EB8FCB6BFFF2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5" creationId="{C50EFC7A-12A8-6CC6-CD8F-EE2BA9B8A597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6" creationId="{74FCBCD1-7DB1-5F04-A768-5B967EF6B81E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7" creationId="{846F6631-738E-C51B-F157-B61F247428EC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8" creationId="{A82844F6-9559-7189-4267-AC406E34933F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9" creationId="{E827E371-D9EB-B4FA-5B91-799CF882155B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10" creationId="{CA855453-9145-49B9-8AC9-5FBE9DCAF083}"/>
          </ac:spMkLst>
        </pc:spChg>
        <pc:spChg chg="mod">
          <ac:chgData name="Nguyen Son Tung - Truong CNTT &amp; TT" userId="5044b1ef-c832-4c8d-abf5-e5fbcfcffcaf" providerId="ADAL" clId="{2125ED34-A06B-4933-864F-B4E9485A9BF1}" dt="2024-10-27T08:21:18.803" v="281" actId="1076"/>
          <ac:spMkLst>
            <pc:docMk/>
            <pc:sldMk cId="682247385" sldId="262"/>
            <ac:spMk id="11" creationId="{A5DA1EC6-49CB-3DE4-C21C-D83531BF337F}"/>
          </ac:spMkLst>
        </pc:spChg>
        <pc:spChg chg="add mod">
          <ac:chgData name="Nguyen Son Tung - Truong CNTT &amp; TT" userId="5044b1ef-c832-4c8d-abf5-e5fbcfcffcaf" providerId="ADAL" clId="{2125ED34-A06B-4933-864F-B4E9485A9BF1}" dt="2024-10-27T08:23:46.492" v="300" actId="113"/>
          <ac:spMkLst>
            <pc:docMk/>
            <pc:sldMk cId="682247385" sldId="262"/>
            <ac:spMk id="14" creationId="{0B5E74CB-5FE9-93F6-D9D8-DFFDB8C3E7CE}"/>
          </ac:spMkLst>
        </pc:spChg>
        <pc:spChg chg="add mod">
          <ac:chgData name="Nguyen Son Tung - Truong CNTT &amp; TT" userId="5044b1ef-c832-4c8d-abf5-e5fbcfcffcaf" providerId="ADAL" clId="{2125ED34-A06B-4933-864F-B4E9485A9BF1}" dt="2024-10-27T08:21:30.880" v="283" actId="1076"/>
          <ac:spMkLst>
            <pc:docMk/>
            <pc:sldMk cId="682247385" sldId="262"/>
            <ac:spMk id="15" creationId="{65F3141E-F8F8-5505-381B-726FAC51CF63}"/>
          </ac:spMkLst>
        </pc:spChg>
        <pc:spChg chg="add mod">
          <ac:chgData name="Nguyen Son Tung - Truong CNTT &amp; TT" userId="5044b1ef-c832-4c8d-abf5-e5fbcfcffcaf" providerId="ADAL" clId="{2125ED34-A06B-4933-864F-B4E9485A9BF1}" dt="2024-10-27T08:19:43.996" v="272" actId="207"/>
          <ac:spMkLst>
            <pc:docMk/>
            <pc:sldMk cId="682247385" sldId="262"/>
            <ac:spMk id="16" creationId="{0A7C9B42-ED1E-1233-2D06-837C9C98BCBE}"/>
          </ac:spMkLst>
        </pc:spChg>
        <pc:spChg chg="add mod">
          <ac:chgData name="Nguyen Son Tung - Truong CNTT &amp; TT" userId="5044b1ef-c832-4c8d-abf5-e5fbcfcffcaf" providerId="ADAL" clId="{2125ED34-A06B-4933-864F-B4E9485A9BF1}" dt="2024-10-27T08:19:43.996" v="272" actId="207"/>
          <ac:spMkLst>
            <pc:docMk/>
            <pc:sldMk cId="682247385" sldId="262"/>
            <ac:spMk id="18" creationId="{7DA0AD5E-E05B-8ABD-3E21-E1F520BB7B6B}"/>
          </ac:spMkLst>
        </pc:spChg>
        <pc:spChg chg="add mod">
          <ac:chgData name="Nguyen Son Tung - Truong CNTT &amp; TT" userId="5044b1ef-c832-4c8d-abf5-e5fbcfcffcaf" providerId="ADAL" clId="{2125ED34-A06B-4933-864F-B4E9485A9BF1}" dt="2024-10-27T08:21:42.923" v="286" actId="1076"/>
          <ac:spMkLst>
            <pc:docMk/>
            <pc:sldMk cId="682247385" sldId="262"/>
            <ac:spMk id="27" creationId="{61CFD6A3-0E31-4A27-5B92-7472400C7C14}"/>
          </ac:spMkLst>
        </pc:spChg>
        <pc:cxnChg chg="mod">
          <ac:chgData name="Nguyen Son Tung - Truong CNTT &amp; TT" userId="5044b1ef-c832-4c8d-abf5-e5fbcfcffcaf" providerId="ADAL" clId="{2125ED34-A06B-4933-864F-B4E9485A9BF1}" dt="2024-10-27T08:21:18.803" v="281" actId="1076"/>
          <ac:cxnSpMkLst>
            <pc:docMk/>
            <pc:sldMk cId="682247385" sldId="262"/>
            <ac:cxnSpMk id="13" creationId="{4EB9DDCE-8E7F-2914-A4C1-785B0DCD59B7}"/>
          </ac:cxnSpMkLst>
        </pc:cxnChg>
        <pc:cxnChg chg="mod">
          <ac:chgData name="Nguyen Son Tung - Truong CNTT &amp; TT" userId="5044b1ef-c832-4c8d-abf5-e5fbcfcffcaf" providerId="ADAL" clId="{2125ED34-A06B-4933-864F-B4E9485A9BF1}" dt="2024-10-27T08:21:18.803" v="281" actId="1076"/>
          <ac:cxnSpMkLst>
            <pc:docMk/>
            <pc:sldMk cId="682247385" sldId="262"/>
            <ac:cxnSpMk id="17" creationId="{A56F2A9A-96C7-CCCB-221C-3891430249A2}"/>
          </ac:cxnSpMkLst>
        </pc:cxnChg>
        <pc:cxnChg chg="mod">
          <ac:chgData name="Nguyen Son Tung - Truong CNTT &amp; TT" userId="5044b1ef-c832-4c8d-abf5-e5fbcfcffcaf" providerId="ADAL" clId="{2125ED34-A06B-4933-864F-B4E9485A9BF1}" dt="2024-10-27T08:21:18.803" v="281" actId="1076"/>
          <ac:cxnSpMkLst>
            <pc:docMk/>
            <pc:sldMk cId="682247385" sldId="262"/>
            <ac:cxnSpMk id="19" creationId="{DE4688D5-84B8-6997-2622-FAC5F205412D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1:30.880" v="283" actId="1076"/>
          <ac:cxnSpMkLst>
            <pc:docMk/>
            <pc:sldMk cId="682247385" sldId="262"/>
            <ac:cxnSpMk id="21" creationId="{4CBA532C-EC19-61C7-A3DF-8E9109DF41BA}"/>
          </ac:cxnSpMkLst>
        </pc:cxnChg>
        <pc:cxnChg chg="mod">
          <ac:chgData name="Nguyen Son Tung - Truong CNTT &amp; TT" userId="5044b1ef-c832-4c8d-abf5-e5fbcfcffcaf" providerId="ADAL" clId="{2125ED34-A06B-4933-864F-B4E9485A9BF1}" dt="2024-10-27T08:21:18.803" v="281" actId="1076"/>
          <ac:cxnSpMkLst>
            <pc:docMk/>
            <pc:sldMk cId="682247385" sldId="262"/>
            <ac:cxnSpMk id="22" creationId="{9ED79250-F562-865F-3789-901B69679C98}"/>
          </ac:cxnSpMkLst>
        </pc:cxnChg>
        <pc:cxnChg chg="mod">
          <ac:chgData name="Nguyen Son Tung - Truong CNTT &amp; TT" userId="5044b1ef-c832-4c8d-abf5-e5fbcfcffcaf" providerId="ADAL" clId="{2125ED34-A06B-4933-864F-B4E9485A9BF1}" dt="2024-10-27T08:21:18.803" v="281" actId="1076"/>
          <ac:cxnSpMkLst>
            <pc:docMk/>
            <pc:sldMk cId="682247385" sldId="262"/>
            <ac:cxnSpMk id="24" creationId="{0CA8EA51-D7D1-86DC-4498-3A4C712AB900}"/>
          </ac:cxnSpMkLst>
        </pc:cxnChg>
        <pc:cxnChg chg="add mod">
          <ac:chgData name="Nguyen Son Tung - Truong CNTT &amp; TT" userId="5044b1ef-c832-4c8d-abf5-e5fbcfcffcaf" providerId="ADAL" clId="{2125ED34-A06B-4933-864F-B4E9485A9BF1}" dt="2024-10-27T08:20:52.901" v="278" actId="1582"/>
          <ac:cxnSpMkLst>
            <pc:docMk/>
            <pc:sldMk cId="682247385" sldId="262"/>
            <ac:cxnSpMk id="25" creationId="{2F118103-A3B4-E120-B012-9809A0CC068D}"/>
          </ac:cxnSpMkLst>
        </pc:cxnChg>
        <pc:cxnChg chg="mod">
          <ac:chgData name="Nguyen Son Tung - Truong CNTT &amp; TT" userId="5044b1ef-c832-4c8d-abf5-e5fbcfcffcaf" providerId="ADAL" clId="{2125ED34-A06B-4933-864F-B4E9485A9BF1}" dt="2024-10-27T08:21:18.803" v="281" actId="1076"/>
          <ac:cxnSpMkLst>
            <pc:docMk/>
            <pc:sldMk cId="682247385" sldId="262"/>
            <ac:cxnSpMk id="26" creationId="{3A94B663-CEAF-5172-47F1-BC02E9CEA027}"/>
          </ac:cxnSpMkLst>
        </pc:cxnChg>
        <pc:cxnChg chg="mod">
          <ac:chgData name="Nguyen Son Tung - Truong CNTT &amp; TT" userId="5044b1ef-c832-4c8d-abf5-e5fbcfcffcaf" providerId="ADAL" clId="{2125ED34-A06B-4933-864F-B4E9485A9BF1}" dt="2024-10-27T08:21:18.803" v="281" actId="1076"/>
          <ac:cxnSpMkLst>
            <pc:docMk/>
            <pc:sldMk cId="682247385" sldId="262"/>
            <ac:cxnSpMk id="28" creationId="{D46BCE1E-C4F8-3FEC-F57D-3BD2DB846FAF}"/>
          </ac:cxnSpMkLst>
        </pc:cxnChg>
      </pc:sldChg>
    </pc:docChg>
  </pc:docChgLst>
  <pc:docChgLst>
    <pc:chgData name="Nguyen Son Tung - Truong CNTT &amp; TT" userId="5044b1ef-c832-4c8d-abf5-e5fbcfcffcaf" providerId="ADAL" clId="{91677692-AC45-4ADC-8F0A-DC6805927E6C}"/>
    <pc:docChg chg="modSld">
      <pc:chgData name="Nguyen Son Tung - Truong CNTT &amp; TT" userId="5044b1ef-c832-4c8d-abf5-e5fbcfcffcaf" providerId="ADAL" clId="{91677692-AC45-4ADC-8F0A-DC6805927E6C}" dt="2024-10-23T00:26:04.896" v="26" actId="255"/>
      <pc:docMkLst>
        <pc:docMk/>
      </pc:docMkLst>
      <pc:sldChg chg="modSp mod">
        <pc:chgData name="Nguyen Son Tung - Truong CNTT &amp; TT" userId="5044b1ef-c832-4c8d-abf5-e5fbcfcffcaf" providerId="ADAL" clId="{91677692-AC45-4ADC-8F0A-DC6805927E6C}" dt="2024-10-23T00:26:04.896" v="26" actId="255"/>
        <pc:sldMkLst>
          <pc:docMk/>
          <pc:sldMk cId="0" sldId="258"/>
        </pc:sldMkLst>
        <pc:spChg chg="mod">
          <ac:chgData name="Nguyen Son Tung - Truong CNTT &amp; TT" userId="5044b1ef-c832-4c8d-abf5-e5fbcfcffcaf" providerId="ADAL" clId="{91677692-AC45-4ADC-8F0A-DC6805927E6C}" dt="2024-10-23T00:26:04.896" v="26" actId="255"/>
          <ac:spMkLst>
            <pc:docMk/>
            <pc:sldMk cId="0" sldId="258"/>
            <ac:spMk id="1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91C2C3F5-724D-74AC-C019-1CFB7660B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96E72663-32E2-BCFA-B39D-B0A31B9E3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0C900BA2-1F14-09A4-D585-424F32AA9A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611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4F16BD5-F7F8-11C4-78E1-A77967F23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00C33AAC-3561-B6D4-3139-5333DD1DE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83D48BD1-F5ED-A792-9E5E-3E64E09F30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620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Disjoint Segment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Given a set of segments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i="0">
                <a:latin typeface="Arial"/>
                <a:ea typeface="Arial"/>
                <a:cs typeface="Arial"/>
                <a:sym typeface="Arial"/>
              </a:rPr>
              <a:t> = {(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i="0"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i="0">
                <a:latin typeface="Arial"/>
                <a:ea typeface="Arial"/>
                <a:cs typeface="Arial"/>
                <a:sym typeface="Arial"/>
              </a:rPr>
              <a:t>1), . . . , (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-US" sz="2000" i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bn</a:t>
            </a:r>
            <a:r>
              <a:rPr lang="en-US" sz="2000" i="0">
                <a:latin typeface="Arial"/>
                <a:ea typeface="Arial"/>
                <a:cs typeface="Arial"/>
                <a:sym typeface="Arial"/>
              </a:rPr>
              <a:t>)}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in which </a:t>
            </a: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bi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are coordinates of the segment </a:t>
            </a:r>
            <a:r>
              <a:rPr lang="en-US" sz="20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on a line, </a:t>
            </a:r>
            <a:r>
              <a:rPr lang="en-US" sz="20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 = 1, …, </a:t>
            </a:r>
            <a:r>
              <a:rPr lang="en-US" sz="20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Find a subset of </a:t>
            </a:r>
            <a:r>
              <a:rPr lang="en-US" sz="2000" b="0" i="1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having the </a:t>
            </a: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largest cardinality 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in which </a:t>
            </a: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no two segments 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of the subset </a:t>
            </a: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intersect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1: Contains a positive integer n (</a:t>
            </a: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1 &lt;= n &lt;= 100000</a:t>
            </a: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Line i+1 (i=1,..,n): contains a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and b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1 &lt;= a</a:t>
            </a:r>
            <a:r>
              <a:rPr lang="en-US" sz="2000" b="1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 &lt;= b</a:t>
            </a:r>
            <a:r>
              <a:rPr lang="en-US" sz="2000" b="1" i="1" baseline="-250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 &lt;= 1000000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aseline="300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aseline="-25000">
                <a:latin typeface="Arial"/>
                <a:ea typeface="Arial"/>
                <a:cs typeface="Arial"/>
                <a:sym typeface="Arial"/>
              </a:rPr>
              <a:t>  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Output 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Number of segments in the solution found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Disjoint Segment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955820"/>
        </p:xfrm>
        <a:graphic>
          <a:graphicData uri="http://schemas.openxmlformats.org/drawingml/2006/table">
            <a:tbl>
              <a:tblPr firstRow="1" bandRow="1">
                <a:noFill/>
                <a:tableStyleId>{B92B12A0-EBB5-4428-8E3B-D3EBF8F2B91C}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0 10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3 7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6 14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9 11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12 15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17 19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7" y="681037"/>
            <a:ext cx="3463310" cy="53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4E96B2B5-01E5-EF60-B705-3D1190C8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0BF5D140-6E05-095A-639E-757AAF5852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Disjoint Segment</a:t>
            </a:r>
            <a:endParaRPr/>
          </a:p>
        </p:txBody>
      </p:sp>
      <p:cxnSp>
        <p:nvCxnSpPr>
          <p:cNvPr id="93" name="Google Shape;93;p2">
            <a:extLst>
              <a:ext uri="{FF2B5EF4-FFF2-40B4-BE49-F238E27FC236}">
                <a16:creationId xmlns:a16="http://schemas.microsoft.com/office/drawing/2014/main" id="{885EBE54-58CB-E62C-3E37-F8E24DC94B56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20C6B2E-D433-2B86-8C1B-24D47686DFC0}"/>
              </a:ext>
            </a:extLst>
          </p:cNvPr>
          <p:cNvSpPr/>
          <p:nvPr/>
        </p:nvSpPr>
        <p:spPr>
          <a:xfrm>
            <a:off x="1721652" y="1053134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CF71228-6985-4304-9F65-69186C0A9064}"/>
              </a:ext>
            </a:extLst>
          </p:cNvPr>
          <p:cNvSpPr/>
          <p:nvPr/>
        </p:nvSpPr>
        <p:spPr>
          <a:xfrm>
            <a:off x="2544612" y="1053134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1187624-5D0E-1D3E-2FA4-151765D75E62}"/>
              </a:ext>
            </a:extLst>
          </p:cNvPr>
          <p:cNvSpPr/>
          <p:nvPr/>
        </p:nvSpPr>
        <p:spPr>
          <a:xfrm>
            <a:off x="3367572" y="1053129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17272BF-C7B7-C64F-66BD-B2FF4CEFFA09}"/>
              </a:ext>
            </a:extLst>
          </p:cNvPr>
          <p:cNvSpPr/>
          <p:nvPr/>
        </p:nvSpPr>
        <p:spPr>
          <a:xfrm>
            <a:off x="4190532" y="1053129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6D1A17-CB76-AAD3-8119-0DF4A04CF33A}"/>
              </a:ext>
            </a:extLst>
          </p:cNvPr>
          <p:cNvSpPr/>
          <p:nvPr/>
        </p:nvSpPr>
        <p:spPr>
          <a:xfrm>
            <a:off x="5013024" y="1053129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0D5BA47-A3B0-DEA6-A31D-28D83A6C53F2}"/>
              </a:ext>
            </a:extLst>
          </p:cNvPr>
          <p:cNvSpPr/>
          <p:nvPr/>
        </p:nvSpPr>
        <p:spPr>
          <a:xfrm>
            <a:off x="5835516" y="1053128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34FE224-EE97-B95D-093A-FA40893FD06F}"/>
              </a:ext>
            </a:extLst>
          </p:cNvPr>
          <p:cNvSpPr/>
          <p:nvPr/>
        </p:nvSpPr>
        <p:spPr>
          <a:xfrm>
            <a:off x="6658008" y="1053128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013745D-3D0E-18D9-1544-497C6B4E231C}"/>
              </a:ext>
            </a:extLst>
          </p:cNvPr>
          <p:cNvSpPr/>
          <p:nvPr/>
        </p:nvSpPr>
        <p:spPr>
          <a:xfrm>
            <a:off x="7481904" y="1053128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3BCC64-278F-EAC3-2417-070967958CFE}"/>
              </a:ext>
            </a:extLst>
          </p:cNvPr>
          <p:cNvSpPr/>
          <p:nvPr/>
        </p:nvSpPr>
        <p:spPr>
          <a:xfrm>
            <a:off x="8303460" y="1053128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4AFA22B-855B-2EE3-9CA2-28FF11ACEA96}"/>
              </a:ext>
            </a:extLst>
          </p:cNvPr>
          <p:cNvSpPr/>
          <p:nvPr/>
        </p:nvSpPr>
        <p:spPr>
          <a:xfrm>
            <a:off x="9125016" y="1053127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61DE9-9B3F-F52F-4238-A86DA5B41E1E}"/>
              </a:ext>
            </a:extLst>
          </p:cNvPr>
          <p:cNvCxnSpPr>
            <a:cxnSpLocks/>
          </p:cNvCxnSpPr>
          <p:nvPr/>
        </p:nvCxnSpPr>
        <p:spPr>
          <a:xfrm>
            <a:off x="1822784" y="3200400"/>
            <a:ext cx="2468880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E5ECD8-2456-4B75-AA34-F213780C6DB5}"/>
              </a:ext>
            </a:extLst>
          </p:cNvPr>
          <p:cNvCxnSpPr/>
          <p:nvPr/>
        </p:nvCxnSpPr>
        <p:spPr>
          <a:xfrm>
            <a:off x="3601252" y="2529840"/>
            <a:ext cx="1645452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0B086-FFD3-5854-7769-109EB7C911EC}"/>
              </a:ext>
            </a:extLst>
          </p:cNvPr>
          <p:cNvCxnSpPr>
            <a:cxnSpLocks/>
          </p:cNvCxnSpPr>
          <p:nvPr/>
        </p:nvCxnSpPr>
        <p:spPr>
          <a:xfrm>
            <a:off x="1822784" y="1757680"/>
            <a:ext cx="3291372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F7E39-8255-12AE-0E85-4958760826C3}"/>
              </a:ext>
            </a:extLst>
          </p:cNvPr>
          <p:cNvCxnSpPr/>
          <p:nvPr/>
        </p:nvCxnSpPr>
        <p:spPr>
          <a:xfrm>
            <a:off x="5188284" y="3891280"/>
            <a:ext cx="176182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79F6BC-CEE0-BB02-2E88-89E399CCB8FE}"/>
              </a:ext>
            </a:extLst>
          </p:cNvPr>
          <p:cNvCxnSpPr/>
          <p:nvPr/>
        </p:nvCxnSpPr>
        <p:spPr>
          <a:xfrm>
            <a:off x="8558796" y="4490720"/>
            <a:ext cx="821556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3D4811-3244-5927-07D1-974E7C1FF30A}"/>
              </a:ext>
            </a:extLst>
          </p:cNvPr>
          <p:cNvCxnSpPr/>
          <p:nvPr/>
        </p:nvCxnSpPr>
        <p:spPr>
          <a:xfrm>
            <a:off x="7854080" y="5283200"/>
            <a:ext cx="704716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ADBF03-A12E-0DC0-F31B-63C7EE42DDBA}"/>
              </a:ext>
            </a:extLst>
          </p:cNvPr>
          <p:cNvCxnSpPr>
            <a:cxnSpLocks/>
          </p:cNvCxnSpPr>
          <p:nvPr/>
        </p:nvCxnSpPr>
        <p:spPr>
          <a:xfrm>
            <a:off x="5835516" y="6014720"/>
            <a:ext cx="1646388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685122F-4F0E-2D84-54A7-4A34C4765487}"/>
              </a:ext>
            </a:extLst>
          </p:cNvPr>
          <p:cNvSpPr/>
          <p:nvPr/>
        </p:nvSpPr>
        <p:spPr>
          <a:xfrm>
            <a:off x="1402080" y="2174240"/>
            <a:ext cx="4541520" cy="1422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851F8CF6-E8D2-5D6A-067B-C5DA0C4A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984E4B21-73CD-498A-D1D4-BD6D3811A6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Disjoint Segment</a:t>
            </a:r>
            <a:endParaRPr/>
          </a:p>
        </p:txBody>
      </p:sp>
      <p:cxnSp>
        <p:nvCxnSpPr>
          <p:cNvPr id="93" name="Google Shape;93;p2">
            <a:extLst>
              <a:ext uri="{FF2B5EF4-FFF2-40B4-BE49-F238E27FC236}">
                <a16:creationId xmlns:a16="http://schemas.microsoft.com/office/drawing/2014/main" id="{E7F34FC9-8510-A251-1B89-5FC9F882D504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70F53A4B-0D2F-8283-7762-96AEE3D772C8}"/>
              </a:ext>
            </a:extLst>
          </p:cNvPr>
          <p:cNvSpPr/>
          <p:nvPr/>
        </p:nvSpPr>
        <p:spPr>
          <a:xfrm>
            <a:off x="746292" y="1053136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F6C0748-507B-4117-D98C-6BC89AD3220F}"/>
              </a:ext>
            </a:extLst>
          </p:cNvPr>
          <p:cNvSpPr/>
          <p:nvPr/>
        </p:nvSpPr>
        <p:spPr>
          <a:xfrm>
            <a:off x="1569252" y="1053136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C25C306-78EF-0D75-96D1-EB8FCB6BFFF2}"/>
              </a:ext>
            </a:extLst>
          </p:cNvPr>
          <p:cNvSpPr/>
          <p:nvPr/>
        </p:nvSpPr>
        <p:spPr>
          <a:xfrm>
            <a:off x="2392212" y="1053131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50EFC7A-12A8-6CC6-CD8F-EE2BA9B8A597}"/>
              </a:ext>
            </a:extLst>
          </p:cNvPr>
          <p:cNvSpPr/>
          <p:nvPr/>
        </p:nvSpPr>
        <p:spPr>
          <a:xfrm>
            <a:off x="3215172" y="1053131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4FCBCD1-7DB1-5F04-A768-5B967EF6B81E}"/>
              </a:ext>
            </a:extLst>
          </p:cNvPr>
          <p:cNvSpPr/>
          <p:nvPr/>
        </p:nvSpPr>
        <p:spPr>
          <a:xfrm>
            <a:off x="4037664" y="1053131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46F6631-738E-C51B-F157-B61F247428EC}"/>
              </a:ext>
            </a:extLst>
          </p:cNvPr>
          <p:cNvSpPr/>
          <p:nvPr/>
        </p:nvSpPr>
        <p:spPr>
          <a:xfrm>
            <a:off x="4860156" y="1053130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82844F6-9559-7189-4267-AC406E34933F}"/>
              </a:ext>
            </a:extLst>
          </p:cNvPr>
          <p:cNvSpPr/>
          <p:nvPr/>
        </p:nvSpPr>
        <p:spPr>
          <a:xfrm>
            <a:off x="5682648" y="1053130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827E371-D9EB-B4FA-5B91-799CF882155B}"/>
              </a:ext>
            </a:extLst>
          </p:cNvPr>
          <p:cNvSpPr/>
          <p:nvPr/>
        </p:nvSpPr>
        <p:spPr>
          <a:xfrm>
            <a:off x="6506544" y="1053130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A855453-9145-49B9-8AC9-5FBE9DCAF083}"/>
              </a:ext>
            </a:extLst>
          </p:cNvPr>
          <p:cNvSpPr/>
          <p:nvPr/>
        </p:nvSpPr>
        <p:spPr>
          <a:xfrm>
            <a:off x="7328100" y="1053130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5DA1EC6-49CB-3DE4-C21C-D83531BF337F}"/>
              </a:ext>
            </a:extLst>
          </p:cNvPr>
          <p:cNvSpPr/>
          <p:nvPr/>
        </p:nvSpPr>
        <p:spPr>
          <a:xfrm>
            <a:off x="8149656" y="1053129"/>
            <a:ext cx="233680" cy="23719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B9DDCE-8E7F-2914-A4C1-785B0DCD59B7}"/>
              </a:ext>
            </a:extLst>
          </p:cNvPr>
          <p:cNvCxnSpPr>
            <a:cxnSpLocks/>
          </p:cNvCxnSpPr>
          <p:nvPr/>
        </p:nvCxnSpPr>
        <p:spPr>
          <a:xfrm>
            <a:off x="863366" y="2032002"/>
            <a:ext cx="2468880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F2A9A-96C7-CCCB-221C-3891430249A2}"/>
              </a:ext>
            </a:extLst>
          </p:cNvPr>
          <p:cNvCxnSpPr/>
          <p:nvPr/>
        </p:nvCxnSpPr>
        <p:spPr>
          <a:xfrm>
            <a:off x="2532112" y="3439162"/>
            <a:ext cx="1645452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4688D5-84B8-6997-2622-FAC5F205412D}"/>
              </a:ext>
            </a:extLst>
          </p:cNvPr>
          <p:cNvCxnSpPr>
            <a:cxnSpLocks/>
          </p:cNvCxnSpPr>
          <p:nvPr/>
        </p:nvCxnSpPr>
        <p:spPr>
          <a:xfrm>
            <a:off x="888532" y="2773682"/>
            <a:ext cx="3291372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D79250-F562-865F-3789-901B69679C98}"/>
              </a:ext>
            </a:extLst>
          </p:cNvPr>
          <p:cNvCxnSpPr>
            <a:cxnSpLocks/>
          </p:cNvCxnSpPr>
          <p:nvPr/>
        </p:nvCxnSpPr>
        <p:spPr>
          <a:xfrm>
            <a:off x="4177564" y="4033522"/>
            <a:ext cx="173876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A8EA51-D7D1-86DC-4498-3A4C712AB900}"/>
              </a:ext>
            </a:extLst>
          </p:cNvPr>
          <p:cNvCxnSpPr/>
          <p:nvPr/>
        </p:nvCxnSpPr>
        <p:spPr>
          <a:xfrm>
            <a:off x="7475420" y="6096002"/>
            <a:ext cx="821556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94B663-CEAF-5172-47F1-BC02E9CEA027}"/>
              </a:ext>
            </a:extLst>
          </p:cNvPr>
          <p:cNvCxnSpPr/>
          <p:nvPr/>
        </p:nvCxnSpPr>
        <p:spPr>
          <a:xfrm>
            <a:off x="6623384" y="5466082"/>
            <a:ext cx="704716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6BCE1E-C4F8-3FEC-F57D-3BD2DB846FAF}"/>
              </a:ext>
            </a:extLst>
          </p:cNvPr>
          <p:cNvCxnSpPr>
            <a:cxnSpLocks/>
          </p:cNvCxnSpPr>
          <p:nvPr/>
        </p:nvCxnSpPr>
        <p:spPr>
          <a:xfrm>
            <a:off x="4976996" y="4826002"/>
            <a:ext cx="1646388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5E74CB-5FE9-93F6-D9D8-DFFDB8C3E7CE}"/>
              </a:ext>
            </a:extLst>
          </p:cNvPr>
          <p:cNvSpPr txBox="1"/>
          <p:nvPr/>
        </p:nvSpPr>
        <p:spPr>
          <a:xfrm>
            <a:off x="9827344" y="945381"/>
            <a:ext cx="219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NHẶT ĐOẠN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5F3141E-F8F8-5505-381B-726FAC51CF63}"/>
              </a:ext>
            </a:extLst>
          </p:cNvPr>
          <p:cNvSpPr/>
          <p:nvPr/>
        </p:nvSpPr>
        <p:spPr>
          <a:xfrm>
            <a:off x="10647797" y="1760160"/>
            <a:ext cx="569194" cy="54864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A7C9B42-ED1E-1233-2D06-837C9C98BCBE}"/>
              </a:ext>
            </a:extLst>
          </p:cNvPr>
          <p:cNvSpPr/>
          <p:nvPr/>
        </p:nvSpPr>
        <p:spPr>
          <a:xfrm>
            <a:off x="10647797" y="3759201"/>
            <a:ext cx="569194" cy="54864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DA0AD5E-E05B-8ABD-3E21-E1F520BB7B6B}"/>
              </a:ext>
            </a:extLst>
          </p:cNvPr>
          <p:cNvSpPr/>
          <p:nvPr/>
        </p:nvSpPr>
        <p:spPr>
          <a:xfrm>
            <a:off x="10647797" y="5191761"/>
            <a:ext cx="569194" cy="548642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BA532C-EC19-61C7-A3DF-8E9109DF41BA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10932394" y="2308802"/>
            <a:ext cx="0" cy="145039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18103-A3B4-E120-B012-9809A0CC068D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10932394" y="4307843"/>
            <a:ext cx="0" cy="88391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1CFD6A3-0E31-4A27-5B92-7472400C7C14}"/>
              </a:ext>
            </a:extLst>
          </p:cNvPr>
          <p:cNvSpPr/>
          <p:nvPr/>
        </p:nvSpPr>
        <p:spPr>
          <a:xfrm>
            <a:off x="8831665" y="3657600"/>
            <a:ext cx="995679" cy="53984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Disjoint Segment-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Áp dụng tham lam để chọn được số lượng đoạn lớn nhất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có 2 đoạn trùng nhau, ta sẽ ưu tiên chọn khoảng có điểm cuối nhỏ hơn 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Sắp xếp các đoạn tăng dần theo điểm kết thúc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phụ trợ:</a:t>
            </a:r>
            <a:endParaRPr/>
          </a:p>
          <a:p>
            <a:pPr marL="0" marR="0" lvl="5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lưu điểm kết thúc của đoạn trước đó ta đã chọn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Duyệt qua tất cả các đoạn, kiểm tra xem điểm bắt đầu của đoạn đó có lớn hơn điểm kết thúc của đoạn cuối cùng ta đã chọn hay không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đoạn đang xét thỏa mãn, tăng số lượng đoạn được chọn lên, và cập nhật last 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/>
              <a:t>sort(a+1, a+n+1, cmp);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731617" y="802452"/>
            <a:ext cx="8695187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maxn 100005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pair&lt;int,int&gt; a[maxn];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// sort the segments by second element of pairs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cmp (pair&lt;int,int&gt; a, pair&lt;int,int&gt; b)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a.second &lt; b.second;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 (int i=1; i&lt;=n; i++)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a[i].first &gt;&gt; a[i].second;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res = 0;        // result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last = -1;      // the end point of last chosen segment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sort(a+1, a+n+1, cmp);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 (int i=1; i&lt;=n; i++)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 (a[i].first &gt; last) {   // not overlap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res 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last = a[i].second;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5B3ACA0B21149BCFD44BD19E4FFD1" ma:contentTypeVersion="4" ma:contentTypeDescription="Create a new document." ma:contentTypeScope="" ma:versionID="d15e810e902c888224d72f1188b8bbad">
  <xsd:schema xmlns:xsd="http://www.w3.org/2001/XMLSchema" xmlns:xs="http://www.w3.org/2001/XMLSchema" xmlns:p="http://schemas.microsoft.com/office/2006/metadata/properties" xmlns:ns2="acda34d4-fec2-4ce1-9203-ca1c816808be" targetNamespace="http://schemas.microsoft.com/office/2006/metadata/properties" ma:root="true" ma:fieldsID="d5d550cf0e57c007542487f1680d0bb8" ns2:_="">
    <xsd:import namespace="acda34d4-fec2-4ce1-9203-ca1c81680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34d4-fec2-4ce1-9203-ca1c81680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942029-5FDD-4E4E-8A91-8E6CDE0B15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2EFE7A-9E52-4A52-96CE-94C2DDCEB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0E7D6E-C429-40CB-B569-DA72F30E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a34d4-fec2-4ce1-9203-ca1c81680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487</Words>
  <Application>Microsoft Office PowerPoint</Application>
  <PresentationFormat>Widescreen</PresentationFormat>
  <Paragraphs>71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Disjoint Segment</vt:lpstr>
      <vt:lpstr>Disjoint Segment</vt:lpstr>
      <vt:lpstr>Disjoint Segment</vt:lpstr>
      <vt:lpstr>Disjoint Segment</vt:lpstr>
      <vt:lpstr>Disjoint Segment- Hint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lastModifiedBy>Nguyen Son Tung - Truong CNTT &amp; TT</cp:lastModifiedBy>
  <cp:revision>2</cp:revision>
  <dcterms:created xsi:type="dcterms:W3CDTF">2022-07-31T08:27:20Z</dcterms:created>
  <dcterms:modified xsi:type="dcterms:W3CDTF">2024-11-21T14:52:46Z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0x010100DE25B3ACA0B21149BCFD44BD19E4FFD1</vt:lpwstr>
  </property>
</Properties>
</file>