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2" r:id="rId7"/>
    <p:sldId id="258" r:id="rId8"/>
    <p:sldId id="263" r:id="rId9"/>
    <p:sldId id="261" r:id="rId10"/>
    <p:sldId id="264" r:id="rId11"/>
    <p:sldId id="259" r:id="rId12"/>
    <p:sldId id="26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9SJHxYAf87r7AsDIUFk+FqB2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D62D-BCD7-8AA7-F75C-306C8B0A08DB}" v="2" dt="2024-11-10T15:43:26.744"/>
    <p1510:client id="{D4FA336C-5342-4FED-99D3-4547492AC9E9}" v="1" dt="2024-11-11T00:25:36.135"/>
  </p1510:revLst>
</p1510:revInfo>
</file>

<file path=ppt/tableStyles.xml><?xml version="1.0" encoding="utf-8"?>
<a:tblStyleLst xmlns:a="http://schemas.openxmlformats.org/drawingml/2006/main" def="{0FC9D62E-5FAF-4B89-A758-CD173CC9C72D}">
  <a:tblStyle styleId="{0FC9D62E-5FAF-4B89-A758-CD173CC9C7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Tung 20204703" userId="S::tung.nn204703@sis.hust.edu.vn::51fe7741-4f1c-4c32-9f29-97ab66ede680" providerId="AD" clId="Web-{A5FED62D-BCD7-8AA7-F75C-306C8B0A08DB}"/>
    <pc:docChg chg="modSld">
      <pc:chgData name="Nguyen Ngoc Tung 20204703" userId="S::tung.nn204703@sis.hust.edu.vn::51fe7741-4f1c-4c32-9f29-97ab66ede680" providerId="AD" clId="Web-{A5FED62D-BCD7-8AA7-F75C-306C8B0A08DB}" dt="2024-11-10T15:43:26.744" v="1" actId="1076"/>
      <pc:docMkLst>
        <pc:docMk/>
      </pc:docMkLst>
      <pc:sldChg chg="modSp">
        <pc:chgData name="Nguyen Ngoc Tung 20204703" userId="S::tung.nn204703@sis.hust.edu.vn::51fe7741-4f1c-4c32-9f29-97ab66ede680" providerId="AD" clId="Web-{A5FED62D-BCD7-8AA7-F75C-306C8B0A08DB}" dt="2024-11-10T15:43:26.744" v="1" actId="1076"/>
        <pc:sldMkLst>
          <pc:docMk/>
          <pc:sldMk cId="0" sldId="260"/>
        </pc:sldMkLst>
        <pc:spChg chg="mod">
          <ac:chgData name="Nguyen Ngoc Tung 20204703" userId="S::tung.nn204703@sis.hust.edu.vn::51fe7741-4f1c-4c32-9f29-97ab66ede680" providerId="AD" clId="Web-{A5FED62D-BCD7-8AA7-F75C-306C8B0A08DB}" dt="2024-11-10T15:43:26.744" v="1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Nguyen Son Tung - Truong CNTT &amp; TT" userId="5044b1ef-c832-4c8d-abf5-e5fbcfcffcaf" providerId="ADAL" clId="{8EEF57E7-B7CB-461D-B0BF-ACF11F5E265A}"/>
    <pc:docChg chg="undo custSel addSld delSld modSld sldOrd">
      <pc:chgData name="Nguyen Son Tung - Truong CNTT &amp; TT" userId="5044b1ef-c832-4c8d-abf5-e5fbcfcffcaf" providerId="ADAL" clId="{8EEF57E7-B7CB-461D-B0BF-ACF11F5E265A}" dt="2024-10-27T17:37:59.165" v="1101" actId="1076"/>
      <pc:docMkLst>
        <pc:docMk/>
      </pc:docMkLst>
      <pc:sldChg chg="modSp mod">
        <pc:chgData name="Nguyen Son Tung - Truong CNTT &amp; TT" userId="5044b1ef-c832-4c8d-abf5-e5fbcfcffcaf" providerId="ADAL" clId="{8EEF57E7-B7CB-461D-B0BF-ACF11F5E265A}" dt="2024-10-27T17:18:23.408" v="834" actId="2710"/>
        <pc:sldMkLst>
          <pc:docMk/>
          <pc:sldMk cId="0" sldId="256"/>
        </pc:sldMkLst>
        <pc:spChg chg="mod">
          <ac:chgData name="Nguyen Son Tung - Truong CNTT &amp; TT" userId="5044b1ef-c832-4c8d-abf5-e5fbcfcffcaf" providerId="ADAL" clId="{8EEF57E7-B7CB-461D-B0BF-ACF11F5E265A}" dt="2024-10-27T17:18:23.408" v="834" actId="2710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Nguyen Son Tung - Truong CNTT &amp; TT" userId="5044b1ef-c832-4c8d-abf5-e5fbcfcffcaf" providerId="ADAL" clId="{8EEF57E7-B7CB-461D-B0BF-ACF11F5E265A}" dt="2024-10-27T17:18:56.160" v="842" actId="14100"/>
        <pc:sldMkLst>
          <pc:docMk/>
          <pc:sldMk cId="0" sldId="257"/>
        </pc:sldMkLst>
        <pc:spChg chg="mod">
          <ac:chgData name="Nguyen Son Tung - Truong CNTT &amp; TT" userId="5044b1ef-c832-4c8d-abf5-e5fbcfcffcaf" providerId="ADAL" clId="{8EEF57E7-B7CB-461D-B0BF-ACF11F5E265A}" dt="2024-10-27T17:18:35.462" v="838" actId="1076"/>
          <ac:spMkLst>
            <pc:docMk/>
            <pc:sldMk cId="0" sldId="257"/>
            <ac:spMk id="94" creationId="{00000000-0000-0000-0000-000000000000}"/>
          </ac:spMkLst>
        </pc:spChg>
        <pc:graphicFrameChg chg="mod modGraphic">
          <ac:chgData name="Nguyen Son Tung - Truong CNTT &amp; TT" userId="5044b1ef-c832-4c8d-abf5-e5fbcfcffcaf" providerId="ADAL" clId="{8EEF57E7-B7CB-461D-B0BF-ACF11F5E265A}" dt="2024-10-27T17:18:56.160" v="842" actId="14100"/>
          <ac:graphicFrameMkLst>
            <pc:docMk/>
            <pc:sldMk cId="0" sldId="257"/>
            <ac:graphicFrameMk id="92" creationId="{00000000-0000-0000-0000-000000000000}"/>
          </ac:graphicFrameMkLst>
        </pc:graphicFrameChg>
      </pc:sldChg>
      <pc:sldChg chg="modSp mod">
        <pc:chgData name="Nguyen Son Tung - Truong CNTT &amp; TT" userId="5044b1ef-c832-4c8d-abf5-e5fbcfcffcaf" providerId="ADAL" clId="{8EEF57E7-B7CB-461D-B0BF-ACF11F5E265A}" dt="2024-10-27T17:20:48.313" v="869" actId="20577"/>
        <pc:sldMkLst>
          <pc:docMk/>
          <pc:sldMk cId="0" sldId="258"/>
        </pc:sldMkLst>
        <pc:spChg chg="mod">
          <ac:chgData name="Nguyen Son Tung - Truong CNTT &amp; TT" userId="5044b1ef-c832-4c8d-abf5-e5fbcfcffcaf" providerId="ADAL" clId="{8EEF57E7-B7CB-461D-B0BF-ACF11F5E265A}" dt="2024-10-27T17:20:48.313" v="869" actId="20577"/>
          <ac:spMkLst>
            <pc:docMk/>
            <pc:sldMk cId="0" sldId="258"/>
            <ac:spMk id="101" creationId="{00000000-0000-0000-0000-000000000000}"/>
          </ac:spMkLst>
        </pc:spChg>
      </pc:sldChg>
      <pc:sldChg chg="modSp mod">
        <pc:chgData name="Nguyen Son Tung - Truong CNTT &amp; TT" userId="5044b1ef-c832-4c8d-abf5-e5fbcfcffcaf" providerId="ADAL" clId="{8EEF57E7-B7CB-461D-B0BF-ACF11F5E265A}" dt="2024-10-27T17:37:53.988" v="1100" actId="1076"/>
        <pc:sldMkLst>
          <pc:docMk/>
          <pc:sldMk cId="0" sldId="259"/>
        </pc:sldMkLst>
        <pc:spChg chg="mod">
          <ac:chgData name="Nguyen Son Tung - Truong CNTT &amp; TT" userId="5044b1ef-c832-4c8d-abf5-e5fbcfcffcaf" providerId="ADAL" clId="{8EEF57E7-B7CB-461D-B0BF-ACF11F5E265A}" dt="2024-10-27T17:37:53.988" v="1100" actId="1076"/>
          <ac:spMkLst>
            <pc:docMk/>
            <pc:sldMk cId="0" sldId="259"/>
            <ac:spMk id="107" creationId="{00000000-0000-0000-0000-000000000000}"/>
          </ac:spMkLst>
        </pc:spChg>
      </pc:sldChg>
      <pc:sldChg chg="modSp mod">
        <pc:chgData name="Nguyen Son Tung - Truong CNTT &amp; TT" userId="5044b1ef-c832-4c8d-abf5-e5fbcfcffcaf" providerId="ADAL" clId="{8EEF57E7-B7CB-461D-B0BF-ACF11F5E265A}" dt="2024-10-27T17:37:59.165" v="1101" actId="1076"/>
        <pc:sldMkLst>
          <pc:docMk/>
          <pc:sldMk cId="0" sldId="260"/>
        </pc:sldMkLst>
        <pc:spChg chg="mod">
          <ac:chgData name="Nguyen Son Tung - Truong CNTT &amp; TT" userId="5044b1ef-c832-4c8d-abf5-e5fbcfcffcaf" providerId="ADAL" clId="{8EEF57E7-B7CB-461D-B0BF-ACF11F5E265A}" dt="2024-10-27T17:37:59.165" v="1101" actId="1076"/>
          <ac:spMkLst>
            <pc:docMk/>
            <pc:sldMk cId="0" sldId="260"/>
            <ac:spMk id="114" creationId="{00000000-0000-0000-0000-000000000000}"/>
          </ac:spMkLst>
        </pc:spChg>
      </pc:sldChg>
      <pc:sldChg chg="delSp add del mod">
        <pc:chgData name="Nguyen Son Tung - Truong CNTT &amp; TT" userId="5044b1ef-c832-4c8d-abf5-e5fbcfcffcaf" providerId="ADAL" clId="{8EEF57E7-B7CB-461D-B0BF-ACF11F5E265A}" dt="2024-10-27T15:33:36.509" v="3" actId="47"/>
        <pc:sldMkLst>
          <pc:docMk/>
          <pc:sldMk cId="1601821633" sldId="261"/>
        </pc:sldMkLst>
        <pc:spChg chg="del">
          <ac:chgData name="Nguyen Son Tung - Truong CNTT &amp; TT" userId="5044b1ef-c832-4c8d-abf5-e5fbcfcffcaf" providerId="ADAL" clId="{8EEF57E7-B7CB-461D-B0BF-ACF11F5E265A}" dt="2024-10-27T15:18:04.812" v="2" actId="478"/>
          <ac:spMkLst>
            <pc:docMk/>
            <pc:sldMk cId="1601821633" sldId="261"/>
            <ac:spMk id="94" creationId="{40421919-8973-BC37-54D8-FD051821E96F}"/>
          </ac:spMkLst>
        </pc:spChg>
        <pc:graphicFrameChg chg="del">
          <ac:chgData name="Nguyen Son Tung - Truong CNTT &amp; TT" userId="5044b1ef-c832-4c8d-abf5-e5fbcfcffcaf" providerId="ADAL" clId="{8EEF57E7-B7CB-461D-B0BF-ACF11F5E265A}" dt="2024-10-27T15:18:02.973" v="1" actId="478"/>
          <ac:graphicFrameMkLst>
            <pc:docMk/>
            <pc:sldMk cId="1601821633" sldId="261"/>
            <ac:graphicFrameMk id="92" creationId="{0A68693E-F398-050A-0A5B-C0FB70913BC0}"/>
          </ac:graphicFrameMkLst>
        </pc:graphicFrameChg>
      </pc:sldChg>
      <pc:sldChg chg="addSp delSp modSp add mod ord">
        <pc:chgData name="Nguyen Son Tung - Truong CNTT &amp; TT" userId="5044b1ef-c832-4c8d-abf5-e5fbcfcffcaf" providerId="ADAL" clId="{8EEF57E7-B7CB-461D-B0BF-ACF11F5E265A}" dt="2024-10-27T17:22:39.642" v="891" actId="1076"/>
        <pc:sldMkLst>
          <pc:docMk/>
          <pc:sldMk cId="1788564200" sldId="261"/>
        </pc:sldMkLst>
        <pc:spChg chg="add del mod">
          <ac:chgData name="Nguyen Son Tung - Truong CNTT &amp; TT" userId="5044b1ef-c832-4c8d-abf5-e5fbcfcffcaf" providerId="ADAL" clId="{8EEF57E7-B7CB-461D-B0BF-ACF11F5E265A}" dt="2024-10-27T16:51:11.151" v="186" actId="478"/>
          <ac:spMkLst>
            <pc:docMk/>
            <pc:sldMk cId="1788564200" sldId="261"/>
            <ac:spMk id="2" creationId="{BDAE53B9-E62E-3CF6-7F9E-9DCE57897961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6:51:12.910" v="187" actId="478"/>
          <ac:spMkLst>
            <pc:docMk/>
            <pc:sldMk cId="1788564200" sldId="261"/>
            <ac:spMk id="3" creationId="{B9FA4520-9E21-1EB6-09E1-B825C14A9611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6:59:51.528" v="668"/>
          <ac:spMkLst>
            <pc:docMk/>
            <pc:sldMk cId="1788564200" sldId="261"/>
            <ac:spMk id="4" creationId="{7FDAD2AA-8D7A-CEBD-5F83-631DB2649F05}"/>
          </ac:spMkLst>
        </pc:spChg>
        <pc:spChg chg="add mod">
          <ac:chgData name="Nguyen Son Tung - Truong CNTT &amp; TT" userId="5044b1ef-c832-4c8d-abf5-e5fbcfcffcaf" providerId="ADAL" clId="{8EEF57E7-B7CB-461D-B0BF-ACF11F5E265A}" dt="2024-10-27T17:22:39.642" v="891" actId="1076"/>
          <ac:spMkLst>
            <pc:docMk/>
            <pc:sldMk cId="1788564200" sldId="261"/>
            <ac:spMk id="5" creationId="{71B7B58D-0180-241B-2394-1BCA47ACECC6}"/>
          </ac:spMkLst>
        </pc:spChg>
        <pc:spChg chg="mod">
          <ac:chgData name="Nguyen Son Tung - Truong CNTT &amp; TT" userId="5044b1ef-c832-4c8d-abf5-e5fbcfcffcaf" providerId="ADAL" clId="{8EEF57E7-B7CB-461D-B0BF-ACF11F5E265A}" dt="2024-10-27T16:59:50.425" v="666" actId="20577"/>
          <ac:spMkLst>
            <pc:docMk/>
            <pc:sldMk cId="1788564200" sldId="261"/>
            <ac:spMk id="91" creationId="{0E402BFA-7CAA-2511-6350-772EDEC47702}"/>
          </ac:spMkLst>
        </pc:spChg>
        <pc:spChg chg="del">
          <ac:chgData name="Nguyen Son Tung - Truong CNTT &amp; TT" userId="5044b1ef-c832-4c8d-abf5-e5fbcfcffcaf" providerId="ADAL" clId="{8EEF57E7-B7CB-461D-B0BF-ACF11F5E265A}" dt="2024-10-27T15:33:48.961" v="7" actId="478"/>
          <ac:spMkLst>
            <pc:docMk/>
            <pc:sldMk cId="1788564200" sldId="261"/>
            <ac:spMk id="94" creationId="{B05E3F8A-28FD-94F5-DED3-C5EF59C41640}"/>
          </ac:spMkLst>
        </pc:spChg>
        <pc:graphicFrameChg chg="del">
          <ac:chgData name="Nguyen Son Tung - Truong CNTT &amp; TT" userId="5044b1ef-c832-4c8d-abf5-e5fbcfcffcaf" providerId="ADAL" clId="{8EEF57E7-B7CB-461D-B0BF-ACF11F5E265A}" dt="2024-10-27T15:33:52.016" v="8" actId="478"/>
          <ac:graphicFrameMkLst>
            <pc:docMk/>
            <pc:sldMk cId="1788564200" sldId="261"/>
            <ac:graphicFrameMk id="92" creationId="{9A1D7768-68E4-C18E-D8DD-0E283F2BFFEA}"/>
          </ac:graphicFrameMkLst>
        </pc:graphicFrameChg>
      </pc:sldChg>
      <pc:sldChg chg="addSp delSp modSp add mod modAnim">
        <pc:chgData name="Nguyen Son Tung - Truong CNTT &amp; TT" userId="5044b1ef-c832-4c8d-abf5-e5fbcfcffcaf" providerId="ADAL" clId="{8EEF57E7-B7CB-461D-B0BF-ACF11F5E265A}" dt="2024-10-27T17:20:18.871" v="866"/>
        <pc:sldMkLst>
          <pc:docMk/>
          <pc:sldMk cId="1244682307" sldId="262"/>
        </pc:sldMkLst>
        <pc:spChg chg="add mod">
          <ac:chgData name="Nguyen Son Tung - Truong CNTT &amp; TT" userId="5044b1ef-c832-4c8d-abf5-e5fbcfcffcaf" providerId="ADAL" clId="{8EEF57E7-B7CB-461D-B0BF-ACF11F5E265A}" dt="2024-10-27T17:19:22.968" v="847" actId="1076"/>
          <ac:spMkLst>
            <pc:docMk/>
            <pc:sldMk cId="1244682307" sldId="262"/>
            <ac:spMk id="2" creationId="{CAA2DE5F-7ED6-93F3-2EEF-5CB89B002A99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6:55:21.471" v="309"/>
          <ac:spMkLst>
            <pc:docMk/>
            <pc:sldMk cId="1244682307" sldId="262"/>
            <ac:spMk id="3" creationId="{824DC364-D7F1-E2A6-2CC7-0B40C7B83BC0}"/>
          </ac:spMkLst>
        </pc:spChg>
        <pc:spChg chg="add mod">
          <ac:chgData name="Nguyen Son Tung - Truong CNTT &amp; TT" userId="5044b1ef-c832-4c8d-abf5-e5fbcfcffcaf" providerId="ADAL" clId="{8EEF57E7-B7CB-461D-B0BF-ACF11F5E265A}" dt="2024-10-27T17:19:29.434" v="850" actId="1076"/>
          <ac:spMkLst>
            <pc:docMk/>
            <pc:sldMk cId="1244682307" sldId="262"/>
            <ac:spMk id="4" creationId="{9F7D8C6A-E5FC-FFB7-0620-4DD18D8D4068}"/>
          </ac:spMkLst>
        </pc:spChg>
        <pc:spChg chg="add mod">
          <ac:chgData name="Nguyen Son Tung - Truong CNTT &amp; TT" userId="5044b1ef-c832-4c8d-abf5-e5fbcfcffcaf" providerId="ADAL" clId="{8EEF57E7-B7CB-461D-B0BF-ACF11F5E265A}" dt="2024-10-27T17:19:48.465" v="858" actId="207"/>
          <ac:spMkLst>
            <pc:docMk/>
            <pc:sldMk cId="1244682307" sldId="262"/>
            <ac:spMk id="5" creationId="{5A6A1B77-B601-D1A9-ABB9-62D8E1535705}"/>
          </ac:spMkLst>
        </pc:spChg>
        <pc:spChg chg="add mod">
          <ac:chgData name="Nguyen Son Tung - Truong CNTT &amp; TT" userId="5044b1ef-c832-4c8d-abf5-e5fbcfcffcaf" providerId="ADAL" clId="{8EEF57E7-B7CB-461D-B0BF-ACF11F5E265A}" dt="2024-10-27T17:19:41.757" v="857" actId="1076"/>
          <ac:spMkLst>
            <pc:docMk/>
            <pc:sldMk cId="1244682307" sldId="262"/>
            <ac:spMk id="6" creationId="{DCC8A543-E5FA-6F0E-1C0D-92C2E472B26D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6:58:13.729" v="456" actId="478"/>
          <ac:spMkLst>
            <pc:docMk/>
            <pc:sldMk cId="1244682307" sldId="262"/>
            <ac:spMk id="7" creationId="{C9325DA6-2BC3-E900-25AE-39823AE5AD21}"/>
          </ac:spMkLst>
        </pc:spChg>
        <pc:spChg chg="add mod">
          <ac:chgData name="Nguyen Son Tung - Truong CNTT &amp; TT" userId="5044b1ef-c832-4c8d-abf5-e5fbcfcffcaf" providerId="ADAL" clId="{8EEF57E7-B7CB-461D-B0BF-ACF11F5E265A}" dt="2024-10-27T17:19:53.712" v="859" actId="1076"/>
          <ac:spMkLst>
            <pc:docMk/>
            <pc:sldMk cId="1244682307" sldId="262"/>
            <ac:spMk id="8" creationId="{3BDD20D0-AABC-C4C7-0DEC-43618FB318F9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19:55.377" v="861" actId="478"/>
          <ac:spMkLst>
            <pc:docMk/>
            <pc:sldMk cId="1244682307" sldId="262"/>
            <ac:spMk id="9" creationId="{801D6809-BA41-044B-E6B3-0BE4185A4002}"/>
          </ac:spMkLst>
        </pc:spChg>
        <pc:spChg chg="add mod">
          <ac:chgData name="Nguyen Son Tung - Truong CNTT &amp; TT" userId="5044b1ef-c832-4c8d-abf5-e5fbcfcffcaf" providerId="ADAL" clId="{8EEF57E7-B7CB-461D-B0BF-ACF11F5E265A}" dt="2024-10-27T17:20:00.927" v="863" actId="1076"/>
          <ac:spMkLst>
            <pc:docMk/>
            <pc:sldMk cId="1244682307" sldId="262"/>
            <ac:spMk id="10" creationId="{3A584910-DCA4-142F-A3DB-5231D226682A}"/>
          </ac:spMkLst>
        </pc:spChg>
        <pc:spChg chg="del">
          <ac:chgData name="Nguyen Son Tung - Truong CNTT &amp; TT" userId="5044b1ef-c832-4c8d-abf5-e5fbcfcffcaf" providerId="ADAL" clId="{8EEF57E7-B7CB-461D-B0BF-ACF11F5E265A}" dt="2024-10-27T16:53:27.896" v="190" actId="478"/>
          <ac:spMkLst>
            <pc:docMk/>
            <pc:sldMk cId="1244682307" sldId="262"/>
            <ac:spMk id="94" creationId="{F06C4BA9-9002-4D7F-E106-09F05116E03C}"/>
          </ac:spMkLst>
        </pc:spChg>
        <pc:graphicFrameChg chg="del">
          <ac:chgData name="Nguyen Son Tung - Truong CNTT &amp; TT" userId="5044b1ef-c832-4c8d-abf5-e5fbcfcffcaf" providerId="ADAL" clId="{8EEF57E7-B7CB-461D-B0BF-ACF11F5E265A}" dt="2024-10-27T16:53:25.411" v="189" actId="478"/>
          <ac:graphicFrameMkLst>
            <pc:docMk/>
            <pc:sldMk cId="1244682307" sldId="262"/>
            <ac:graphicFrameMk id="92" creationId="{4FF097F9-01FF-373F-44CA-51BCD5BB9D30}"/>
          </ac:graphicFrameMkLst>
        </pc:graphicFrameChg>
      </pc:sldChg>
      <pc:sldChg chg="modSp add mod">
        <pc:chgData name="Nguyen Son Tung - Truong CNTT &amp; TT" userId="5044b1ef-c832-4c8d-abf5-e5fbcfcffcaf" providerId="ADAL" clId="{8EEF57E7-B7CB-461D-B0BF-ACF11F5E265A}" dt="2024-10-27T17:21:12.741" v="872" actId="1076"/>
        <pc:sldMkLst>
          <pc:docMk/>
          <pc:sldMk cId="1219927713" sldId="263"/>
        </pc:sldMkLst>
        <pc:spChg chg="mod">
          <ac:chgData name="Nguyen Son Tung - Truong CNTT &amp; TT" userId="5044b1ef-c832-4c8d-abf5-e5fbcfcffcaf" providerId="ADAL" clId="{8EEF57E7-B7CB-461D-B0BF-ACF11F5E265A}" dt="2024-10-27T17:21:12.741" v="872" actId="1076"/>
          <ac:spMkLst>
            <pc:docMk/>
            <pc:sldMk cId="1219927713" sldId="263"/>
            <ac:spMk id="101" creationId="{503EDEA0-FECA-3534-BB13-B4281FC9C29D}"/>
          </ac:spMkLst>
        </pc:spChg>
      </pc:sldChg>
      <pc:sldChg chg="addSp delSp modSp add mod delAnim modAnim">
        <pc:chgData name="Nguyen Son Tung - Truong CNTT &amp; TT" userId="5044b1ef-c832-4c8d-abf5-e5fbcfcffcaf" providerId="ADAL" clId="{8EEF57E7-B7CB-461D-B0BF-ACF11F5E265A}" dt="2024-10-27T17:36:38.674" v="1095"/>
        <pc:sldMkLst>
          <pc:docMk/>
          <pc:sldMk cId="1681435762" sldId="264"/>
        </pc:sldMkLst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2" creationId="{F97787A2-6C4C-C1EB-585E-939307302026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3" creationId="{BC10DADD-BC10-079B-47F0-6A5C847940BD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4" creationId="{77290F7F-9F33-E4B4-FE9C-E1A35AA16507}"/>
          </ac:spMkLst>
        </pc:spChg>
        <pc:spChg chg="del">
          <ac:chgData name="Nguyen Son Tung - Truong CNTT &amp; TT" userId="5044b1ef-c832-4c8d-abf5-e5fbcfcffcaf" providerId="ADAL" clId="{8EEF57E7-B7CB-461D-B0BF-ACF11F5E265A}" dt="2024-10-27T17:13:20.965" v="789" actId="478"/>
          <ac:spMkLst>
            <pc:docMk/>
            <pc:sldMk cId="1681435762" sldId="264"/>
            <ac:spMk id="5" creationId="{FFFDC959-5155-DD71-B7C8-4803B37227D9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6" creationId="{1CFF5655-6F63-C599-6BEF-5107A1D4CA52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7" creationId="{9700EF10-5995-6077-8087-B01A315FAFC0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8" creationId="{FA993333-E789-CA62-77F7-17666AA75834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9" creationId="{670A56D5-01CA-B0C4-5AEF-46E6B3C6996F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10" creationId="{254B6301-49F3-6DCA-72DA-683215245567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15:58.741" v="833" actId="478"/>
          <ac:spMkLst>
            <pc:docMk/>
            <pc:sldMk cId="1681435762" sldId="264"/>
            <ac:spMk id="11" creationId="{539928DF-DF8F-C94E-0BDB-13165F86D434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12" creationId="{60B66EC6-E919-CD48-E9C2-BD6B1EA92A0E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3" creationId="{17A81BCB-EC37-C673-26BE-E661EE1EF2A9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4" creationId="{D7F9F63B-3F0F-A541-FE48-5804D128DC46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5" creationId="{97D7FC7F-DEFE-BA84-F937-2DC8705B05D3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6" creationId="{A154156D-F6F4-373D-1E1B-FD9E82544D96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7" creationId="{275C632B-DB72-1B3D-AA9A-6A66D5EEB581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8" creationId="{06C9B540-804A-5313-1588-707F4F9DD6E4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19" creationId="{00D94B80-56D2-76BD-BD8A-80EBEA6CDBD4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4:10.232" v="949" actId="478"/>
          <ac:spMkLst>
            <pc:docMk/>
            <pc:sldMk cId="1681435762" sldId="264"/>
            <ac:spMk id="20" creationId="{E01756FF-96C1-DD71-B3B3-8E29B5089E6A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25:57.369" v="963" actId="478"/>
          <ac:spMkLst>
            <pc:docMk/>
            <pc:sldMk cId="1681435762" sldId="264"/>
            <ac:spMk id="21" creationId="{8395F6E8-08BE-99A6-977B-637C8727908F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22" creationId="{6CB17675-E2B1-F207-E656-EC9F1CF5ABB4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23" creationId="{61A35BAE-5283-C848-7448-5D502B63FFA3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24" creationId="{0CE31A9B-206D-E94E-5713-D9A7433DDA96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25" creationId="{A01EE1FF-C044-0D1F-3EA5-73BD779BF45D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2.698" v="1048" actId="1076"/>
          <ac:spMkLst>
            <pc:docMk/>
            <pc:sldMk cId="1681435762" sldId="264"/>
            <ac:spMk id="26" creationId="{7ADC4ACE-73E8-0912-F070-96BFFFF3DE88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7.683" v="1050" actId="1076"/>
          <ac:spMkLst>
            <pc:docMk/>
            <pc:sldMk cId="1681435762" sldId="264"/>
            <ac:spMk id="27" creationId="{97C6F6D0-BFE5-FDF5-E5FA-CBB1EEB87843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49.692" v="1051" actId="1076"/>
          <ac:spMkLst>
            <pc:docMk/>
            <pc:sldMk cId="1681435762" sldId="264"/>
            <ac:spMk id="28" creationId="{201C7D34-75F4-580C-1939-836C40705ACD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29" creationId="{611CF644-4BCA-EE89-1955-8894815D8894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0" creationId="{661F0E41-9602-31A9-3826-CE57EDBEA365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1" creationId="{27A7272C-52D7-D0F7-EF5D-D7271ECCBBF8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2" creationId="{14C4B166-57D5-6A4F-FC3A-C6247CD46EAB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3" creationId="{2571D28D-D277-61A7-61C3-E6986B574655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4" creationId="{D77D0305-6EBC-6520-2D95-1DB325045733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5" creationId="{4E819426-FB28-8A67-43F5-3D9C7627B952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36" creationId="{E3ADA214-EDBE-A9FA-360C-8F88CFC198E7}"/>
          </ac:spMkLst>
        </pc:spChg>
        <pc:spChg chg="add mod">
          <ac:chgData name="Nguyen Son Tung - Truong CNTT &amp; TT" userId="5044b1ef-c832-4c8d-abf5-e5fbcfcffcaf" providerId="ADAL" clId="{8EEF57E7-B7CB-461D-B0BF-ACF11F5E265A}" dt="2024-10-27T17:33:00.920" v="1056" actId="20577"/>
          <ac:spMkLst>
            <pc:docMk/>
            <pc:sldMk cId="1681435762" sldId="264"/>
            <ac:spMk id="37" creationId="{CE22C92F-EBC9-0777-D1EF-0EE84EAEF953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33:27.655" v="1061" actId="478"/>
          <ac:spMkLst>
            <pc:docMk/>
            <pc:sldMk cId="1681435762" sldId="264"/>
            <ac:spMk id="38" creationId="{273447C5-803B-74DF-8C30-2A0F14637C1D}"/>
          </ac:spMkLst>
        </pc:spChg>
        <pc:spChg chg="add mod">
          <ac:chgData name="Nguyen Son Tung - Truong CNTT &amp; TT" userId="5044b1ef-c832-4c8d-abf5-e5fbcfcffcaf" providerId="ADAL" clId="{8EEF57E7-B7CB-461D-B0BF-ACF11F5E265A}" dt="2024-10-27T17:35:27.149" v="1081" actId="1076"/>
          <ac:spMkLst>
            <pc:docMk/>
            <pc:sldMk cId="1681435762" sldId="264"/>
            <ac:spMk id="39" creationId="{099859C1-6AC5-9E13-8CD3-BB65CD55A841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33:24.765" v="1058" actId="478"/>
          <ac:spMkLst>
            <pc:docMk/>
            <pc:sldMk cId="1681435762" sldId="264"/>
            <ac:spMk id="40" creationId="{C9A157E6-3B3C-FD8D-365D-0D6390A0761C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33:25.691" v="1059" actId="478"/>
          <ac:spMkLst>
            <pc:docMk/>
            <pc:sldMk cId="1681435762" sldId="264"/>
            <ac:spMk id="41" creationId="{4CB46767-EE94-3B74-D9E2-96BFBC16EB4E}"/>
          </ac:spMkLst>
        </pc:spChg>
        <pc:spChg chg="add del mod">
          <ac:chgData name="Nguyen Son Tung - Truong CNTT &amp; TT" userId="5044b1ef-c832-4c8d-abf5-e5fbcfcffcaf" providerId="ADAL" clId="{8EEF57E7-B7CB-461D-B0BF-ACF11F5E265A}" dt="2024-10-27T17:34:11.551" v="1065" actId="478"/>
          <ac:spMkLst>
            <pc:docMk/>
            <pc:sldMk cId="1681435762" sldId="264"/>
            <ac:spMk id="42" creationId="{4AA62250-98A3-D187-E4FB-D1721654D08F}"/>
          </ac:spMkLst>
        </pc:spChg>
        <pc:spChg chg="add mod">
          <ac:chgData name="Nguyen Son Tung - Truong CNTT &amp; TT" userId="5044b1ef-c832-4c8d-abf5-e5fbcfcffcaf" providerId="ADAL" clId="{8EEF57E7-B7CB-461D-B0BF-ACF11F5E265A}" dt="2024-10-27T17:32:58.468" v="1054" actId="1076"/>
          <ac:spMkLst>
            <pc:docMk/>
            <pc:sldMk cId="1681435762" sldId="264"/>
            <ac:spMk id="43" creationId="{45CCFA69-A3C3-B622-6BAC-BC1BD47FAE2A}"/>
          </ac:spMkLst>
        </pc:spChg>
        <pc:spChg chg="add mod">
          <ac:chgData name="Nguyen Son Tung - Truong CNTT &amp; TT" userId="5044b1ef-c832-4c8d-abf5-e5fbcfcffcaf" providerId="ADAL" clId="{8EEF57E7-B7CB-461D-B0BF-ACF11F5E265A}" dt="2024-10-27T17:34:23.793" v="1072" actId="20577"/>
          <ac:spMkLst>
            <pc:docMk/>
            <pc:sldMk cId="1681435762" sldId="264"/>
            <ac:spMk id="44" creationId="{C680A01C-BCBD-4C67-4983-3A8F85B95731}"/>
          </ac:spMkLst>
        </pc:spChg>
        <pc:spChg chg="add mod">
          <ac:chgData name="Nguyen Son Tung - Truong CNTT &amp; TT" userId="5044b1ef-c832-4c8d-abf5-e5fbcfcffcaf" providerId="ADAL" clId="{8EEF57E7-B7CB-461D-B0BF-ACF11F5E265A}" dt="2024-10-27T17:34:35.896" v="1074" actId="1076"/>
          <ac:spMkLst>
            <pc:docMk/>
            <pc:sldMk cId="1681435762" sldId="264"/>
            <ac:spMk id="45" creationId="{E867AFFD-7A18-6EF0-6176-BF1FAD8AF1E0}"/>
          </ac:spMkLst>
        </pc:spChg>
        <pc:spChg chg="add mod">
          <ac:chgData name="Nguyen Son Tung - Truong CNTT &amp; TT" userId="5044b1ef-c832-4c8d-abf5-e5fbcfcffcaf" providerId="ADAL" clId="{8EEF57E7-B7CB-461D-B0BF-ACF11F5E265A}" dt="2024-10-27T17:35:53.392" v="1085" actId="1076"/>
          <ac:spMkLst>
            <pc:docMk/>
            <pc:sldMk cId="1681435762" sldId="264"/>
            <ac:spMk id="46" creationId="{CB69B11A-F365-4CBE-3A16-ADE1D46396B7}"/>
          </ac:spMkLst>
        </pc:spChg>
        <pc:spChg chg="add mod">
          <ac:chgData name="Nguyen Son Tung - Truong CNTT &amp; TT" userId="5044b1ef-c832-4c8d-abf5-e5fbcfcffcaf" providerId="ADAL" clId="{8EEF57E7-B7CB-461D-B0BF-ACF11F5E265A}" dt="2024-10-27T17:36:33.139" v="1094" actId="1076"/>
          <ac:spMkLst>
            <pc:docMk/>
            <pc:sldMk cId="1681435762" sldId="264"/>
            <ac:spMk id="47" creationId="{82BC8694-9F7F-531C-4A62-987C778BD627}"/>
          </ac:spMkLst>
        </pc:spChg>
      </pc:sldChg>
    </pc:docChg>
  </pc:docChgLst>
  <pc:docChgLst>
    <pc:chgData name="Dao Manh Tien Dat 20204721" userId="S::dat.dmt204721@sis.hust.edu.vn::9cdbf175-03f2-4612-b4d2-e27c3485b8f8" providerId="AD" clId="Web-{D4FA336C-5342-4FED-99D3-4547492AC9E9}"/>
    <pc:docChg chg="modSld">
      <pc:chgData name="Dao Manh Tien Dat 20204721" userId="S::dat.dmt204721@sis.hust.edu.vn::9cdbf175-03f2-4612-b4d2-e27c3485b8f8" providerId="AD" clId="Web-{D4FA336C-5342-4FED-99D3-4547492AC9E9}" dt="2024-11-11T00:25:36.135" v="0" actId="1076"/>
      <pc:docMkLst>
        <pc:docMk/>
      </pc:docMkLst>
      <pc:sldChg chg="modSp">
        <pc:chgData name="Dao Manh Tien Dat 20204721" userId="S::dat.dmt204721@sis.hust.edu.vn::9cdbf175-03f2-4612-b4d2-e27c3485b8f8" providerId="AD" clId="Web-{D4FA336C-5342-4FED-99D3-4547492AC9E9}" dt="2024-11-11T00:25:36.135" v="0" actId="1076"/>
        <pc:sldMkLst>
          <pc:docMk/>
          <pc:sldMk cId="0" sldId="260"/>
        </pc:sldMkLst>
        <pc:spChg chg="mod">
          <ac:chgData name="Dao Manh Tien Dat 20204721" userId="S::dat.dmt204721@sis.hust.edu.vn::9cdbf175-03f2-4612-b4d2-e27c3485b8f8" providerId="AD" clId="Web-{D4FA336C-5342-4FED-99D3-4547492AC9E9}" dt="2024-11-11T00:25:36.135" v="0" actId="1076"/>
          <ac:spMkLst>
            <pc:docMk/>
            <pc:sldMk cId="0" sldId="260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938E32D8-10F2-C2D1-75E3-7AEB3A21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C51C9B5D-36C0-EE07-0BFA-D98E1ED0D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2DEC57A-4C8F-FA85-570B-A6804439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440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AEB081C-3F11-495F-0453-EFFE3155C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:notes">
            <a:extLst>
              <a:ext uri="{FF2B5EF4-FFF2-40B4-BE49-F238E27FC236}">
                <a16:creationId xmlns:a16="http://schemas.microsoft.com/office/drawing/2014/main" id="{4F0A6EE1-D52F-C0C5-E2CA-E9B067EE28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8:notes">
            <a:extLst>
              <a:ext uri="{FF2B5EF4-FFF2-40B4-BE49-F238E27FC236}">
                <a16:creationId xmlns:a16="http://schemas.microsoft.com/office/drawing/2014/main" id="{1AA60975-678C-2B06-B40E-53713F033B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121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9965C4F9-2EDC-877B-943B-4E978D0FF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A3070450-2A91-763B-FCFD-64FC21B71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EDA63724-B53B-B049-0A58-EDF5EE46E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119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9441C9C2-0C3D-8A37-AE29-83BF7EE2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7448D76-ECB4-388B-4A5D-204E3768F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2A857BE9-201B-C067-A9C2-FAFB56237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8968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Given N elements (2≤ N ≤100,000) on a straight line at positions x</a:t>
            </a:r>
            <a:r>
              <a:rPr lang="en-US" sz="18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,…, x</a:t>
            </a:r>
            <a:r>
              <a:rPr lang="en-US" sz="1800" baseline="-250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(0≤ x ≤1,000,000,000)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distance of a subset of N elements is defined to be the minimum distance between two elements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Find the subset of N given elements containing exactly C elements such that the distance is maximal.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first line contains a positive integer T (1 &lt;= T &lt;= 20) which is the number of test cases.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Subsequent lines are T test cases with the following format: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Line 1: Two space-separated integers: N and C 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Lines 2: contains x</a:t>
            </a:r>
            <a:r>
              <a:rPr lang="en-US" sz="1600" baseline="-25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600" baseline="-25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, . . , x</a:t>
            </a:r>
            <a:r>
              <a:rPr lang="en-US" sz="1600" baseline="-25000">
                <a:latin typeface="Arial"/>
                <a:ea typeface="Arial"/>
                <a:cs typeface="Arial"/>
                <a:sym typeface="Arial"/>
              </a:rPr>
              <a:t>n</a:t>
            </a:r>
            <a:endParaRPr sz="16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For each test case output one integer: the distance of the subset found.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1236363800"/>
              </p:ext>
            </p:extLst>
          </p:nvPr>
        </p:nvGraphicFramePr>
        <p:xfrm>
          <a:off x="852972" y="1683760"/>
          <a:ext cx="10515600" cy="2776480"/>
        </p:xfrm>
        <a:graphic>
          <a:graphicData uri="http://schemas.openxmlformats.org/drawingml/2006/table">
            <a:tbl>
              <a:tblPr firstRow="1" bandRow="1">
                <a:noFill/>
                <a:tableStyleId>{0FC9D62E-5FAF-4B89-A758-CD173CC9C72D}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 sz="2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7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1 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5 3 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1 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2 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8 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4 </a:t>
                      </a:r>
                      <a:endParaRPr sz="2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00" u="none" strike="noStrike" cap="none"/>
                        <a:t>9</a:t>
                      </a:r>
                      <a:endParaRPr sz="2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852972" y="857851"/>
            <a:ext cx="4151465" cy="39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53D374F-12BD-F392-B797-BB4CAC655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32559741-C2A8-8A6B-275A-B4B37342EA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</a:t>
            </a:r>
            <a:endParaRPr/>
          </a:p>
        </p:txBody>
      </p:sp>
      <p:cxnSp>
        <p:nvCxnSpPr>
          <p:cNvPr id="93" name="Google Shape;93;p2">
            <a:extLst>
              <a:ext uri="{FF2B5EF4-FFF2-40B4-BE49-F238E27FC236}">
                <a16:creationId xmlns:a16="http://schemas.microsoft.com/office/drawing/2014/main" id="{9799D32B-8417-8029-1392-0ACC83808E38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A2DE5F-7ED6-93F3-2EEF-5CB89B002A99}"/>
              </a:ext>
            </a:extLst>
          </p:cNvPr>
          <p:cNvSpPr txBox="1"/>
          <p:nvPr/>
        </p:nvSpPr>
        <p:spPr>
          <a:xfrm>
            <a:off x="1178560" y="938569"/>
            <a:ext cx="1065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Khoảng cách lớn nhất có thể đạt được là bao nhiêu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D8C6A-E5FC-FFB7-0620-4DD18D8D4068}"/>
                  </a:ext>
                </a:extLst>
              </p:cNvPr>
              <p:cNvSpPr txBox="1"/>
              <p:nvPr/>
            </p:nvSpPr>
            <p:spPr>
              <a:xfrm>
                <a:off x="3759200" y="1792954"/>
                <a:ext cx="6939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80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7D8C6A-E5FC-FFB7-0620-4DD18D8D4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0" y="1792954"/>
                <a:ext cx="6939280" cy="523220"/>
              </a:xfrm>
              <a:prstGeom prst="rect">
                <a:avLst/>
              </a:prstGeom>
              <a:blipFill>
                <a:blip r:embed="rId3"/>
                <a:stretch>
                  <a:fillRect l="-184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6A1B77-B601-D1A9-ABB9-62D8E1535705}"/>
              </a:ext>
            </a:extLst>
          </p:cNvPr>
          <p:cNvSpPr txBox="1"/>
          <p:nvPr/>
        </p:nvSpPr>
        <p:spPr>
          <a:xfrm>
            <a:off x="2184400" y="3065652"/>
            <a:ext cx="941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Tìm khoảng cách thỏa mãn từ D trở về 0 ?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C8A543-E5FA-6F0E-1C0D-92C2E472B26D}"/>
              </a:ext>
            </a:extLst>
          </p:cNvPr>
          <p:cNvSpPr/>
          <p:nvPr/>
        </p:nvSpPr>
        <p:spPr>
          <a:xfrm>
            <a:off x="1351280" y="3133422"/>
            <a:ext cx="467360" cy="3671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D20D0-AABC-C4C7-0DEC-43618FB318F9}"/>
              </a:ext>
            </a:extLst>
          </p:cNvPr>
          <p:cNvSpPr txBox="1"/>
          <p:nvPr/>
        </p:nvSpPr>
        <p:spPr>
          <a:xfrm>
            <a:off x="2184400" y="4375622"/>
            <a:ext cx="941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Sử dụng tìm kiếm nhị phân để tìm khoảng cách thỏa mãn.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584910-DCA4-142F-A3DB-5231D226682A}"/>
              </a:ext>
            </a:extLst>
          </p:cNvPr>
          <p:cNvSpPr/>
          <p:nvPr/>
        </p:nvSpPr>
        <p:spPr>
          <a:xfrm>
            <a:off x="1381760" y="4422874"/>
            <a:ext cx="467360" cy="3671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4468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SUB-SEQUENCE- Hint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/>
          <p:cNvSpPr txBox="1"/>
          <p:nvPr/>
        </p:nvSpPr>
        <p:spPr>
          <a:xfrm>
            <a:off x="495950" y="681037"/>
            <a:ext cx="10816216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Sắp xếp lại mảng theo thứ tự tăng dần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thuật toán tìm kiếm nhị phân để thử kết quả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tìm kiếm nhị phân để tìm kết quả tốt nhất d:</a:t>
            </a:r>
            <a:endParaRPr sz="2000"/>
          </a:p>
          <a:p>
            <a:pPr marL="2286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&lt;= d &lt;= (a[n] – a[1])</a:t>
            </a:r>
            <a:endParaRPr sz="2000"/>
          </a:p>
          <a:p>
            <a:pPr marL="228600" marR="0" lvl="0" indent="-114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Bắt đầu thử từ giá trị d = mid:</a:t>
            </a:r>
            <a:endParaRPr sz="2000"/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tra xem có thể chọn được ít nhất c phần tử, mỗi phần tử cách nhau ít nhất d đơn vị hay không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 giá trị d = mid là 1 giá trị khả thi, ta tiếp tục tìm kiếm ở nửa bên phải.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Ngược lại, ta sẽ tìm kiếm tiếp ở nửa bên trái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597585E-FEB4-7B67-9CB1-BFF64E0C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A4532207-F998-8F3B-D8A3-AE1FD8A00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MAX-DISTANCE SUB-SEQUENCE- Hint</a:t>
            </a:r>
            <a:endParaRPr/>
          </a:p>
        </p:txBody>
      </p:sp>
      <p:cxnSp>
        <p:nvCxnSpPr>
          <p:cNvPr id="100" name="Google Shape;100;p18">
            <a:extLst>
              <a:ext uri="{FF2B5EF4-FFF2-40B4-BE49-F238E27FC236}">
                <a16:creationId xmlns:a16="http://schemas.microsoft.com/office/drawing/2014/main" id="{67822BF2-0FB0-CE7E-CB97-7A6F2336C9F4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503EDEA0-FECA-3534-BB13-B4281FC9C29D}"/>
              </a:ext>
            </a:extLst>
          </p:cNvPr>
          <p:cNvSpPr txBox="1"/>
          <p:nvPr/>
        </p:nvSpPr>
        <p:spPr>
          <a:xfrm>
            <a:off x="702664" y="494550"/>
            <a:ext cx="10816216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MaxDistance():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L ← 0                                  // Initialize the search range starting from 0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 ← a[n] - a[1]                    // Maximum possible distance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 L ≤ R: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MID ← (L + R) / 2           // Calculate the midpoint of the search range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If check(MID) is True:     // If it is possible to select C elements with at least MID distance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L ← MID + 1               // Try finding a larger distance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Else:                               // If not possible to select C elements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R ← MID - 1               // Try finding a smaller distance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R                            // R will be the largest valid distance</a:t>
            </a:r>
          </a:p>
        </p:txBody>
      </p:sp>
    </p:spTree>
    <p:extLst>
      <p:ext uri="{BB962C8B-B14F-4D97-AF65-F5344CB8AC3E}">
        <p14:creationId xmlns:p14="http://schemas.microsoft.com/office/powerpoint/2010/main" val="121992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523C29E-6484-65D3-E01B-62D12676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0E402BFA-7CAA-2511-6350-772EDEC47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Kiểm tra d thỏa mãn thế nào ?</a:t>
            </a:r>
            <a:endParaRPr/>
          </a:p>
        </p:txBody>
      </p:sp>
      <p:cxnSp>
        <p:nvCxnSpPr>
          <p:cNvPr id="93" name="Google Shape;93;p2">
            <a:extLst>
              <a:ext uri="{FF2B5EF4-FFF2-40B4-BE49-F238E27FC236}">
                <a16:creationId xmlns:a16="http://schemas.microsoft.com/office/drawing/2014/main" id="{D89F13E5-2032-A12E-E7E1-17339442736B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B7B58D-0180-241B-2394-1BCA47ACECC6}"/>
              </a:ext>
            </a:extLst>
          </p:cNvPr>
          <p:cNvSpPr txBox="1"/>
          <p:nvPr/>
        </p:nvSpPr>
        <p:spPr>
          <a:xfrm>
            <a:off x="812566" y="853440"/>
            <a:ext cx="10566868" cy="4896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vi-VN" sz="2200"/>
              <a:t>Bắt đầu chọn từ phần tử đầu tiên trong dãy (phần tử này luôn được chọn).</a:t>
            </a:r>
            <a:endParaRPr lang="en-US" sz="2200"/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vi-VN" sz="2200"/>
              <a:t>Dùng hai con trỏ, một để giữ phần tử cuối cùng đã được chọn (i) và một để tìm phần tử tiếp theo (j).</a:t>
            </a:r>
            <a:endParaRPr lang="en-US" sz="2200"/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vi-VN" sz="2200"/>
              <a:t>Tìm phần tử tiếp theo trong dãy sao cho khoảng cách giữa phần tử này và phần tử cuối cùng đã chọn lớn hơn hoặc bằng distance.</a:t>
            </a:r>
            <a:endParaRPr lang="en-US" sz="2200"/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vi-VN" sz="2200"/>
              <a:t>Nếu tìm thấy phần tử thỏa mãn, tăng số lượng phần tử đã chọn.</a:t>
            </a:r>
            <a:endParaRPr lang="en-US" sz="2200"/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vi-VN" sz="2200"/>
              <a:t>Điều kiện dừng:</a:t>
            </a:r>
            <a:endParaRPr lang="en-US" sz="2200"/>
          </a:p>
          <a:p>
            <a:pPr marL="803275" indent="-173038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200"/>
              <a:t>	</a:t>
            </a:r>
            <a:r>
              <a:rPr lang="vi-VN" sz="2200"/>
              <a:t>Nếu chọn được đủ C phần tử, trả về true.</a:t>
            </a:r>
            <a:endParaRPr lang="en-US" sz="2200"/>
          </a:p>
          <a:p>
            <a:pPr marL="914400" indent="-284163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vi-VN" sz="2200"/>
              <a:t>Nếu duyệt hết mà không đủ C phần tử, trả về false.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885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427AA71A-8B04-B74F-598B-78093639F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E0B2677F-7ABF-58DF-45CF-3EA6F3927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Kiểm tra d thỏa mãn thế nào ?</a:t>
            </a:r>
            <a:endParaRPr/>
          </a:p>
        </p:txBody>
      </p:sp>
      <p:cxnSp>
        <p:nvCxnSpPr>
          <p:cNvPr id="93" name="Google Shape;93;p2">
            <a:extLst>
              <a:ext uri="{FF2B5EF4-FFF2-40B4-BE49-F238E27FC236}">
                <a16:creationId xmlns:a16="http://schemas.microsoft.com/office/drawing/2014/main" id="{BFF7495C-DDF4-E820-91AE-FA4E5391B1DD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7787A2-6C4C-C1EB-585E-939307302026}"/>
              </a:ext>
            </a:extLst>
          </p:cNvPr>
          <p:cNvSpPr txBox="1"/>
          <p:nvPr/>
        </p:nvSpPr>
        <p:spPr>
          <a:xfrm>
            <a:off x="2410928" y="119751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0DADD-BC10-079B-47F0-6A5C847940BD}"/>
              </a:ext>
            </a:extLst>
          </p:cNvPr>
          <p:cNvSpPr txBox="1"/>
          <p:nvPr/>
        </p:nvSpPr>
        <p:spPr>
          <a:xfrm>
            <a:off x="2878288" y="120767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90F7F-9F33-E4B4-FE9C-E1A35AA16507}"/>
              </a:ext>
            </a:extLst>
          </p:cNvPr>
          <p:cNvSpPr txBox="1"/>
          <p:nvPr/>
        </p:nvSpPr>
        <p:spPr>
          <a:xfrm>
            <a:off x="3934928" y="120767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F5655-6F63-C599-6BEF-5107A1D4CA52}"/>
              </a:ext>
            </a:extLst>
          </p:cNvPr>
          <p:cNvSpPr txBox="1"/>
          <p:nvPr/>
        </p:nvSpPr>
        <p:spPr>
          <a:xfrm>
            <a:off x="3406608" y="120767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0EF10-5995-6077-8087-B01A315FAFC0}"/>
              </a:ext>
            </a:extLst>
          </p:cNvPr>
          <p:cNvSpPr txBox="1"/>
          <p:nvPr/>
        </p:nvSpPr>
        <p:spPr>
          <a:xfrm>
            <a:off x="4463248" y="120916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3333-E789-CA62-77F7-17666AA75834}"/>
              </a:ext>
            </a:extLst>
          </p:cNvPr>
          <p:cNvSpPr txBox="1"/>
          <p:nvPr/>
        </p:nvSpPr>
        <p:spPr>
          <a:xfrm>
            <a:off x="2419866" y="1766473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A56D5-01CA-B0C4-5AEF-46E6B3C6996F}"/>
              </a:ext>
            </a:extLst>
          </p:cNvPr>
          <p:cNvSpPr txBox="1"/>
          <p:nvPr/>
        </p:nvSpPr>
        <p:spPr>
          <a:xfrm>
            <a:off x="2887226" y="1766472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B6301-49F3-6DCA-72DA-683215245567}"/>
              </a:ext>
            </a:extLst>
          </p:cNvPr>
          <p:cNvSpPr txBox="1"/>
          <p:nvPr/>
        </p:nvSpPr>
        <p:spPr>
          <a:xfrm>
            <a:off x="5436068" y="1207673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66EC6-E919-CD48-E9C2-BD6B1EA92A0E}"/>
              </a:ext>
            </a:extLst>
          </p:cNvPr>
          <p:cNvSpPr txBox="1"/>
          <p:nvPr/>
        </p:nvSpPr>
        <p:spPr>
          <a:xfrm>
            <a:off x="7798268" y="1207673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Distance =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17675-E2B1-F207-E656-EC9F1CF5ABB4}"/>
              </a:ext>
            </a:extLst>
          </p:cNvPr>
          <p:cNvSpPr txBox="1"/>
          <p:nvPr/>
        </p:nvSpPr>
        <p:spPr>
          <a:xfrm>
            <a:off x="3413662" y="1766472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35BAE-5283-C848-7448-5D502B63FFA3}"/>
              </a:ext>
            </a:extLst>
          </p:cNvPr>
          <p:cNvSpPr txBox="1"/>
          <p:nvPr/>
        </p:nvSpPr>
        <p:spPr>
          <a:xfrm>
            <a:off x="5436068" y="1207673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 =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31A9B-206D-E94E-5713-D9A7433DDA96}"/>
              </a:ext>
            </a:extLst>
          </p:cNvPr>
          <p:cNvSpPr txBox="1"/>
          <p:nvPr/>
        </p:nvSpPr>
        <p:spPr>
          <a:xfrm>
            <a:off x="3429892" y="1766472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EE1FF-C044-0D1F-3EA5-73BD779BF45D}"/>
              </a:ext>
            </a:extLst>
          </p:cNvPr>
          <p:cNvSpPr txBox="1"/>
          <p:nvPr/>
        </p:nvSpPr>
        <p:spPr>
          <a:xfrm>
            <a:off x="3981966" y="1766472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DC4ACE-73E8-0912-F070-96BFFFF3DE88}"/>
              </a:ext>
            </a:extLst>
          </p:cNvPr>
          <p:cNvSpPr txBox="1"/>
          <p:nvPr/>
        </p:nvSpPr>
        <p:spPr>
          <a:xfrm>
            <a:off x="5436068" y="1207673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 = 3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C6F6D0-BFE5-FDF5-E5FA-CBB1EEB87843}"/>
              </a:ext>
            </a:extLst>
          </p:cNvPr>
          <p:cNvSpPr/>
          <p:nvPr/>
        </p:nvSpPr>
        <p:spPr>
          <a:xfrm rot="5400000">
            <a:off x="5745929" y="2027898"/>
            <a:ext cx="677007" cy="45926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1C7D34-75F4-580C-1939-836C40705ACD}"/>
              </a:ext>
            </a:extLst>
          </p:cNvPr>
          <p:cNvSpPr/>
          <p:nvPr/>
        </p:nvSpPr>
        <p:spPr>
          <a:xfrm>
            <a:off x="5450840" y="2813278"/>
            <a:ext cx="1290320" cy="5398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1CF644-4BCA-EE89-1955-8894815D8894}"/>
              </a:ext>
            </a:extLst>
          </p:cNvPr>
          <p:cNvSpPr txBox="1"/>
          <p:nvPr/>
        </p:nvSpPr>
        <p:spPr>
          <a:xfrm>
            <a:off x="2419866" y="384281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1F0E41-9602-31A9-3826-CE57EDBEA365}"/>
              </a:ext>
            </a:extLst>
          </p:cNvPr>
          <p:cNvSpPr txBox="1"/>
          <p:nvPr/>
        </p:nvSpPr>
        <p:spPr>
          <a:xfrm>
            <a:off x="2887226" y="385297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A7272C-52D7-D0F7-EF5D-D7271ECCBBF8}"/>
              </a:ext>
            </a:extLst>
          </p:cNvPr>
          <p:cNvSpPr txBox="1"/>
          <p:nvPr/>
        </p:nvSpPr>
        <p:spPr>
          <a:xfrm>
            <a:off x="3943866" y="385297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C4B166-57D5-6A4F-FC3A-C6247CD46EAB}"/>
              </a:ext>
            </a:extLst>
          </p:cNvPr>
          <p:cNvSpPr txBox="1"/>
          <p:nvPr/>
        </p:nvSpPr>
        <p:spPr>
          <a:xfrm>
            <a:off x="3415546" y="385297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71D28D-D277-61A7-61C3-E6986B574655}"/>
              </a:ext>
            </a:extLst>
          </p:cNvPr>
          <p:cNvSpPr txBox="1"/>
          <p:nvPr/>
        </p:nvSpPr>
        <p:spPr>
          <a:xfrm>
            <a:off x="4472186" y="3854462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7D0305-6EBC-6520-2D95-1DB325045733}"/>
              </a:ext>
            </a:extLst>
          </p:cNvPr>
          <p:cNvSpPr txBox="1"/>
          <p:nvPr/>
        </p:nvSpPr>
        <p:spPr>
          <a:xfrm>
            <a:off x="2428804" y="4411774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819426-FB28-8A67-43F5-3D9C7627B952}"/>
              </a:ext>
            </a:extLst>
          </p:cNvPr>
          <p:cNvSpPr txBox="1"/>
          <p:nvPr/>
        </p:nvSpPr>
        <p:spPr>
          <a:xfrm>
            <a:off x="2896164" y="4411773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ADA214-EDBE-A9FA-360C-8F88CFC198E7}"/>
              </a:ext>
            </a:extLst>
          </p:cNvPr>
          <p:cNvSpPr txBox="1"/>
          <p:nvPr/>
        </p:nvSpPr>
        <p:spPr>
          <a:xfrm>
            <a:off x="5445006" y="3852974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 =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22C92F-EBC9-0777-D1EF-0EE84EAEF953}"/>
              </a:ext>
            </a:extLst>
          </p:cNvPr>
          <p:cNvSpPr txBox="1"/>
          <p:nvPr/>
        </p:nvSpPr>
        <p:spPr>
          <a:xfrm>
            <a:off x="7807206" y="3852974"/>
            <a:ext cx="23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Distance = 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9859C1-6AC5-9E13-8CD3-BB65CD55A841}"/>
              </a:ext>
            </a:extLst>
          </p:cNvPr>
          <p:cNvSpPr txBox="1"/>
          <p:nvPr/>
        </p:nvSpPr>
        <p:spPr>
          <a:xfrm>
            <a:off x="5445006" y="3853584"/>
            <a:ext cx="129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SL = 2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5CCFA69-A3C3-B622-6BAC-BC1BD47FAE2A}"/>
              </a:ext>
            </a:extLst>
          </p:cNvPr>
          <p:cNvSpPr/>
          <p:nvPr/>
        </p:nvSpPr>
        <p:spPr>
          <a:xfrm rot="5400000">
            <a:off x="5754867" y="4673199"/>
            <a:ext cx="677007" cy="45926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680A01C-BCBD-4C67-4983-3A8F85B95731}"/>
              </a:ext>
            </a:extLst>
          </p:cNvPr>
          <p:cNvSpPr/>
          <p:nvPr/>
        </p:nvSpPr>
        <p:spPr>
          <a:xfrm>
            <a:off x="5459778" y="5458579"/>
            <a:ext cx="1290320" cy="53984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67AFFD-7A18-6EF0-6176-BF1FAD8AF1E0}"/>
              </a:ext>
            </a:extLst>
          </p:cNvPr>
          <p:cNvSpPr txBox="1"/>
          <p:nvPr/>
        </p:nvSpPr>
        <p:spPr>
          <a:xfrm>
            <a:off x="3981966" y="4411773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69B11A-F365-4CBE-3A16-ADE1D46396B7}"/>
              </a:ext>
            </a:extLst>
          </p:cNvPr>
          <p:cNvSpPr txBox="1"/>
          <p:nvPr/>
        </p:nvSpPr>
        <p:spPr>
          <a:xfrm>
            <a:off x="4475194" y="4411773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j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BC8694-9F7F-531C-4A62-987C778BD627}"/>
              </a:ext>
            </a:extLst>
          </p:cNvPr>
          <p:cNvSpPr txBox="1"/>
          <p:nvPr/>
        </p:nvSpPr>
        <p:spPr>
          <a:xfrm>
            <a:off x="3981966" y="4411773"/>
            <a:ext cx="26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814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2" grpId="0"/>
      <p:bldP spid="22" grpId="1"/>
      <p:bldP spid="23" grpId="0"/>
      <p:bldP spid="23" grpId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9" grpId="0"/>
      <p:bldP spid="43" grpId="0" animBg="1"/>
      <p:bldP spid="44" grpId="0" animBg="1"/>
      <p:bldP spid="45" grpId="0"/>
      <p:bldP spid="45" grpId="1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598175" y="847855"/>
            <a:ext cx="664957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MAXN 100005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c, a[MAXN];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bool check (int distance)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sl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i=1, j=2;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(i&lt;n)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while (j&lt;=n &amp;&amp; a[j]-a[i] &lt; distance)  ++j;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(j&lt;=n) sl++;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(sl&gt;=c) return true;  // có thể lấy đủ c phần tử 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 = j;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j++;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203259" y="674539"/>
            <a:ext cx="814843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MaxDistance ()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l = 0, r = a[n] - a[1];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(l&lt;=r)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int mid = (l+r)/2;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(check(mid)) l = mid+1;   // tiếp tục thử kết quả ở nửa bên phải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else r = mid-1;		// tìm kết quả ở nửa bên trái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r;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ios_base::sync_with_stdio(0); cin.tie(NULL); cout.tie(NULL);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 (t--)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cin &gt;&gt; n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 (int i=1; i&lt;=n; i++) 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sort(a+1, a+n+1);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cout &lt;&lt; MaxDistance() &lt;&lt; endl;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AE07AE-E3AC-4A00-BE48-44DA3B039D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7834D3-38BA-4201-9E4E-896B82DF0B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3E5F21-4FD4-4685-88A1-2DB699B858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34d4-fec2-4ce1-9203-ca1c81680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Màn hình rộng</PresentationFormat>
  <Paragraphs>135</Paragraphs>
  <Slides>9</Slides>
  <Notes>9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Office Theme</vt:lpstr>
      <vt:lpstr>MAX-DISTANCE SUB-SEQUENCE</vt:lpstr>
      <vt:lpstr>MAX-DISTANCE SUB-SEQUENCE</vt:lpstr>
      <vt:lpstr>MAX-DISTANCE SUB-SEQUENCE</vt:lpstr>
      <vt:lpstr>MAX-DISTANCE SUB-SEQUENCE- Hint</vt:lpstr>
      <vt:lpstr>MAX-DISTANCE SUB-SEQUENCE- Hint</vt:lpstr>
      <vt:lpstr>Kiểm tra d thỏa mãn thế nào ?</vt:lpstr>
      <vt:lpstr>Kiểm tra d thỏa mãn thế nào ?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4</cp:revision>
  <dcterms:created xsi:type="dcterms:W3CDTF">2022-07-31T08:27:20Z</dcterms:created>
  <dcterms:modified xsi:type="dcterms:W3CDTF">2024-11-11T00:25:36Z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