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jxc5QFw86rrzzH0lRSZo9DwmYH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9DEB6D-98D8-4F99-B3E4-F558BD65D948}" v="14" dt="2024-10-16T01:43:18.196"/>
  </p1510:revLst>
</p1510:revInfo>
</file>

<file path=ppt/tableStyles.xml><?xml version="1.0" encoding="utf-8"?>
<a:tblStyleLst xmlns:a="http://schemas.openxmlformats.org/drawingml/2006/main" def="{EBB4C7FA-B0E1-4C0B-A835-545952BE803C}">
  <a:tblStyle styleId="{EBB4C7FA-B0E1-4C0B-A835-545952BE803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Ba Huy Hoang 20224853" userId="S::hoang.pbh224853@sis.hust.edu.vn::82310825-4edd-4405-8f31-46fddf1187c1" providerId="AD" clId="Web-{379DEB6D-98D8-4F99-B3E4-F558BD65D948}"/>
    <pc:docChg chg="addSld delSld modSld">
      <pc:chgData name="Pham Ba Huy Hoang 20224853" userId="S::hoang.pbh224853@sis.hust.edu.vn::82310825-4edd-4405-8f31-46fddf1187c1" providerId="AD" clId="Web-{379DEB6D-98D8-4F99-B3E4-F558BD65D948}" dt="2024-10-16T01:43:13.445" v="6" actId="20577"/>
      <pc:docMkLst>
        <pc:docMk/>
      </pc:docMkLst>
      <pc:sldChg chg="modSp add del">
        <pc:chgData name="Pham Ba Huy Hoang 20224853" userId="S::hoang.pbh224853@sis.hust.edu.vn::82310825-4edd-4405-8f31-46fddf1187c1" providerId="AD" clId="Web-{379DEB6D-98D8-4F99-B3E4-F558BD65D948}" dt="2024-10-16T01:43:13.445" v="6" actId="20577"/>
        <pc:sldMkLst>
          <pc:docMk/>
          <pc:sldMk cId="0" sldId="258"/>
        </pc:sldMkLst>
        <pc:spChg chg="mod">
          <ac:chgData name="Pham Ba Huy Hoang 20224853" userId="S::hoang.pbh224853@sis.hust.edu.vn::82310825-4edd-4405-8f31-46fddf1187c1" providerId="AD" clId="Web-{379DEB6D-98D8-4F99-B3E4-F558BD65D948}" dt="2024-10-16T01:43:13.445" v="6" actId="20577"/>
          <ac:spMkLst>
            <pc:docMk/>
            <pc:sldMk cId="0" sldId="258"/>
            <ac:spMk id="100" creationId="{00000000-0000-0000-0000-000000000000}"/>
          </ac:spMkLst>
        </pc:spChg>
      </pc:sldChg>
    </pc:docChg>
  </pc:docChgLst>
  <pc:docChgLst>
    <pc:chgData name="Nguyen Tien Hoang 20210379" userId="S::hoang.nt210379@sis.hust.edu.vn::8c3baed5-781b-4ab7-a5a3-cdc460ed1f0c" providerId="AD" clId="Web-{076442CB-0A62-26AB-FB29-826F497A5C0F}"/>
    <pc:docChg chg="addSld modSld">
      <pc:chgData name="Nguyen Tien Hoang 20210379" userId="S::hoang.nt210379@sis.hust.edu.vn::8c3baed5-781b-4ab7-a5a3-cdc460ed1f0c" providerId="AD" clId="Web-{076442CB-0A62-26AB-FB29-826F497A5C0F}" dt="2024-09-21T16:42:38.555" v="94" actId="1076"/>
      <pc:docMkLst>
        <pc:docMk/>
      </pc:docMkLst>
      <pc:sldChg chg="addSp delSp modSp add replId">
        <pc:chgData name="Nguyen Tien Hoang 20210379" userId="S::hoang.nt210379@sis.hust.edu.vn::8c3baed5-781b-4ab7-a5a3-cdc460ed1f0c" providerId="AD" clId="Web-{076442CB-0A62-26AB-FB29-826F497A5C0F}" dt="2024-09-21T16:42:38.555" v="94" actId="1076"/>
        <pc:sldMkLst>
          <pc:docMk/>
          <pc:sldMk cId="1918476638" sldId="261"/>
        </pc:sldMkLst>
        <pc:spChg chg="add mod">
          <ac:chgData name="Nguyen Tien Hoang 20210379" userId="S::hoang.nt210379@sis.hust.edu.vn::8c3baed5-781b-4ab7-a5a3-cdc460ed1f0c" providerId="AD" clId="Web-{076442CB-0A62-26AB-FB29-826F497A5C0F}" dt="2024-09-21T16:42:06.272" v="88" actId="20577"/>
          <ac:spMkLst>
            <pc:docMk/>
            <pc:sldMk cId="1918476638" sldId="261"/>
            <ac:spMk id="4" creationId="{2B29E2FC-5588-BA1B-2BB3-04D373C558DB}"/>
          </ac:spMkLst>
        </pc:spChg>
        <pc:spChg chg="add del mod">
          <ac:chgData name="Nguyen Tien Hoang 20210379" userId="S::hoang.nt210379@sis.hust.edu.vn::8c3baed5-781b-4ab7-a5a3-cdc460ed1f0c" providerId="AD" clId="Web-{076442CB-0A62-26AB-FB29-826F497A5C0F}" dt="2024-09-21T16:42:24.085" v="92"/>
          <ac:spMkLst>
            <pc:docMk/>
            <pc:sldMk cId="1918476638" sldId="261"/>
            <ac:spMk id="5" creationId="{99BB5AFB-4789-8755-93F2-9384C8D5714B}"/>
          </ac:spMkLst>
        </pc:spChg>
        <pc:spChg chg="mod">
          <ac:chgData name="Nguyen Tien Hoang 20210379" userId="S::hoang.nt210379@sis.hust.edu.vn::8c3baed5-781b-4ab7-a5a3-cdc460ed1f0c" providerId="AD" clId="Web-{076442CB-0A62-26AB-FB29-826F497A5C0F}" dt="2024-09-21T16:35:38.402" v="8" actId="20577"/>
          <ac:spMkLst>
            <pc:docMk/>
            <pc:sldMk cId="1918476638" sldId="261"/>
            <ac:spMk id="91" creationId="{00000000-0000-0000-0000-000000000000}"/>
          </ac:spMkLst>
        </pc:spChg>
        <pc:spChg chg="mod">
          <ac:chgData name="Nguyen Tien Hoang 20210379" userId="S::hoang.nt210379@sis.hust.edu.vn::8c3baed5-781b-4ab7-a5a3-cdc460ed1f0c" providerId="AD" clId="Web-{076442CB-0A62-26AB-FB29-826F497A5C0F}" dt="2024-09-21T16:39:51.065" v="78" actId="20577"/>
          <ac:spMkLst>
            <pc:docMk/>
            <pc:sldMk cId="1918476638" sldId="261"/>
            <ac:spMk id="94" creationId="{00000000-0000-0000-0000-000000000000}"/>
          </ac:spMkLst>
        </pc:spChg>
        <pc:graphicFrameChg chg="del">
          <ac:chgData name="Nguyen Tien Hoang 20210379" userId="S::hoang.nt210379@sis.hust.edu.vn::8c3baed5-781b-4ab7-a5a3-cdc460ed1f0c" providerId="AD" clId="Web-{076442CB-0A62-26AB-FB29-826F497A5C0F}" dt="2024-09-21T16:35:39.261" v="9"/>
          <ac:graphicFrameMkLst>
            <pc:docMk/>
            <pc:sldMk cId="1918476638" sldId="261"/>
            <ac:graphicFrameMk id="92" creationId="{00000000-0000-0000-0000-000000000000}"/>
          </ac:graphicFrameMkLst>
        </pc:graphicFrameChg>
        <pc:picChg chg="add mod">
          <ac:chgData name="Nguyen Tien Hoang 20210379" userId="S::hoang.nt210379@sis.hust.edu.vn::8c3baed5-781b-4ab7-a5a3-cdc460ed1f0c" providerId="AD" clId="Web-{076442CB-0A62-26AB-FB29-826F497A5C0F}" dt="2024-09-21T16:38:43.595" v="66" actId="1076"/>
          <ac:picMkLst>
            <pc:docMk/>
            <pc:sldMk cId="1918476638" sldId="261"/>
            <ac:picMk id="2" creationId="{195D0B53-1E50-807A-974E-05F3507726A3}"/>
          </ac:picMkLst>
        </pc:picChg>
        <pc:picChg chg="add mod">
          <ac:chgData name="Nguyen Tien Hoang 20210379" userId="S::hoang.nt210379@sis.hust.edu.vn::8c3baed5-781b-4ab7-a5a3-cdc460ed1f0c" providerId="AD" clId="Web-{076442CB-0A62-26AB-FB29-826F497A5C0F}" dt="2024-09-21T16:42:38.555" v="94" actId="1076"/>
          <ac:picMkLst>
            <pc:docMk/>
            <pc:sldMk cId="1918476638" sldId="261"/>
            <ac:picMk id="6" creationId="{6EE56EF3-D64E-699B-6D92-AA38C9407DA6}"/>
          </ac:picMkLst>
        </pc:picChg>
        <pc:cxnChg chg="add del mod">
          <ac:chgData name="Nguyen Tien Hoang 20210379" userId="S::hoang.nt210379@sis.hust.edu.vn::8c3baed5-781b-4ab7-a5a3-cdc460ed1f0c" providerId="AD" clId="Web-{076442CB-0A62-26AB-FB29-826F497A5C0F}" dt="2024-09-21T16:38:53.251" v="70"/>
          <ac:cxnSpMkLst>
            <pc:docMk/>
            <pc:sldMk cId="1918476638" sldId="261"/>
            <ac:cxnSpMk id="3" creationId="{907EE345-17CB-43E8-08C8-43BB56BF115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244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Range Minimum Query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Given a sequence of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integers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,. . .,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 We denote rmq(i, j) the minimum element of the sequence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+1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. . .,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. Given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pairs 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),. . ., 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), compute the sum Q = rmq(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 + . . . + rmq(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Input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1: contains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an integer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(1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&lt;= 10</a:t>
            </a:r>
            <a:r>
              <a:rPr lang="en-US" sz="1800" b="0" i="0" baseline="300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2: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. . . 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baseline="-25000"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( 1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&lt;= 10</a:t>
            </a:r>
            <a:r>
              <a:rPr lang="en-US" sz="1800" b="0" i="0" baseline="300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3: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(1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&lt;= 10</a:t>
            </a:r>
            <a:r>
              <a:rPr lang="en-US" sz="1800" b="0" i="0" baseline="30000"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Line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+3 (k = 1, . . .,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): contains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(0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 i="1" baseline="-25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Output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Write the value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Range Minimum Query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2382540"/>
        </p:xfrm>
        <a:graphic>
          <a:graphicData uri="http://schemas.openxmlformats.org/drawingml/2006/table">
            <a:tbl>
              <a:tblPr firstRow="1" bandRow="1">
                <a:noFill/>
                <a:tableStyleId>{EBB4C7FA-B0E1-4C0B-A835-545952BE803C}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2 4 6 1 6 8 7 3 3 5 8 9 1 2 6 4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1 5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0 9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1 15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746448"/>
            <a:ext cx="1181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70C0"/>
              </a:buClr>
              <a:buSzPts val="2000"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Ý </a:t>
            </a:r>
            <a:r>
              <a:rPr lang="en-US" sz="20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tưởng</a:t>
            </a: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thuật</a:t>
            </a: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toán</a:t>
            </a:r>
            <a:endParaRPr lang="en-US" sz="2000" b="1" dirty="0" err="1">
              <a:solidFill>
                <a:srgbClr val="0070C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691584"/>
            <a:ext cx="11814000" cy="14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onsolas"/>
              </a:rPr>
              <a:t>f[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][j]: Lưu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trữ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giá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trị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nhỏ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nhất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của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đoạn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con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bắt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đầu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từ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 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 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và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có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độ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dài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là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 2^j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Consolas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onsolas"/>
              </a:rPr>
              <a:t>f[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][0] = a[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]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Consolas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err="1">
                <a:solidFill>
                  <a:schemeClr val="dk1"/>
                </a:solidFill>
                <a:latin typeface="Consolas"/>
              </a:rPr>
              <a:t>Với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mỗi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 j &gt; 0,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xây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dựng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 f[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][j] 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bằng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cách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lấy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giá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trị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nhỏ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nhất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từ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hai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đoạn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con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có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độ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dài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bằng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một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nửa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:</a:t>
            </a:r>
            <a:endParaRPr lang="en-US" sz="1800">
              <a:solidFill>
                <a:schemeClr val="dk1"/>
              </a:solidFill>
              <a:latin typeface="Consolas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Consolas"/>
            </a:endParaRPr>
          </a:p>
          <a:p>
            <a:pPr marL="3200400" lvl="7"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dk1"/>
                </a:solidFill>
                <a:latin typeface="Consolas"/>
              </a:rPr>
              <a:t> 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Consolas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Consolas"/>
            </a:endParaRPr>
          </a:p>
        </p:txBody>
      </p:sp>
      <p:pic>
        <p:nvPicPr>
          <p:cNvPr id="2" name="Hình ảnh 1" descr="Ảnh có chứa Phông chữ, văn bản, màu trắng, thuật in máy&#10;&#10;Mô tả được tự động tạo">
            <a:extLst>
              <a:ext uri="{FF2B5EF4-FFF2-40B4-BE49-F238E27FC236}">
                <a16:creationId xmlns:a16="http://schemas.microsoft.com/office/drawing/2014/main" id="{195D0B53-1E50-807A-974E-05F350772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110657"/>
            <a:ext cx="6096000" cy="661581"/>
          </a:xfrm>
          <a:prstGeom prst="rect">
            <a:avLst/>
          </a:prstGeom>
        </p:spPr>
      </p:pic>
      <p:sp>
        <p:nvSpPr>
          <p:cNvPr id="4" name="Google Shape;94;p2">
            <a:extLst>
              <a:ext uri="{FF2B5EF4-FFF2-40B4-BE49-F238E27FC236}">
                <a16:creationId xmlns:a16="http://schemas.microsoft.com/office/drawing/2014/main" id="{2B29E2FC-5588-BA1B-2BB3-04D373C558DB}"/>
              </a:ext>
            </a:extLst>
          </p:cNvPr>
          <p:cNvSpPr txBox="1"/>
          <p:nvPr/>
        </p:nvSpPr>
        <p:spPr>
          <a:xfrm>
            <a:off x="203725" y="2776416"/>
            <a:ext cx="11814000" cy="14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onsolas"/>
              </a:rPr>
              <a:t>Sau </a:t>
            </a:r>
            <a:r>
              <a:rPr lang="en-US" sz="1800" dirty="0" err="1">
                <a:solidFill>
                  <a:schemeClr val="dk1"/>
                </a:solidFill>
                <a:latin typeface="Consolas"/>
              </a:rPr>
              <a:t>khi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nsolas"/>
              </a:rPr>
              <a:t>tiền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nsolas"/>
              </a:rPr>
              <a:t>xử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nsolas"/>
              </a:rPr>
              <a:t>lý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onsolas"/>
              </a:rPr>
              <a:t>mỗi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nsolas"/>
              </a:rPr>
              <a:t>truy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nsolas"/>
              </a:rPr>
              <a:t>vấn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 (</a:t>
            </a:r>
            <a:r>
              <a:rPr lang="en-US" sz="1800" dirty="0" err="1">
                <a:solidFill>
                  <a:schemeClr val="dk1"/>
                </a:solidFill>
                <a:latin typeface="Consolas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, j) </a:t>
            </a:r>
            <a:r>
              <a:rPr lang="en-US" sz="1800" dirty="0" err="1">
                <a:solidFill>
                  <a:schemeClr val="dk1"/>
                </a:solidFill>
                <a:latin typeface="Consolas"/>
              </a:rPr>
              <a:t>sẽ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nsolas"/>
              </a:rPr>
              <a:t>được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nsolas"/>
              </a:rPr>
              <a:t>xử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nsolas"/>
              </a:rPr>
              <a:t>lý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nsolas"/>
              </a:rPr>
              <a:t>như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nsolas"/>
              </a:rPr>
              <a:t>sau</a:t>
            </a:r>
            <a:r>
              <a:rPr lang="en-US" sz="1800" dirty="0">
                <a:solidFill>
                  <a:schemeClr val="dk1"/>
                </a:solidFill>
                <a:latin typeface="Consolas"/>
              </a:rPr>
              <a:t>: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/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/>
              <a:t>Tính</a:t>
            </a:r>
            <a:r>
              <a:rPr lang="en-US" sz="1800" dirty="0"/>
              <a:t> </a:t>
            </a:r>
            <a:r>
              <a:rPr lang="en-US" sz="1800" dirty="0">
                <a:latin typeface="Consolas"/>
              </a:rPr>
              <a:t>k = log2(j - </a:t>
            </a:r>
            <a:r>
              <a:rPr lang="en-US" sz="1800" dirty="0" err="1">
                <a:latin typeface="Consolas"/>
              </a:rPr>
              <a:t>i</a:t>
            </a:r>
            <a:r>
              <a:rPr lang="en-US" sz="1800" dirty="0">
                <a:latin typeface="Consolas"/>
              </a:rPr>
              <a:t> + 1)</a:t>
            </a:r>
            <a:r>
              <a:rPr lang="en-US" sz="1800" dirty="0"/>
              <a:t>: </a:t>
            </a:r>
            <a:r>
              <a:rPr lang="en-US" sz="1800" dirty="0" err="1"/>
              <a:t>Đây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 </a:t>
            </a:r>
            <a:r>
              <a:rPr lang="en-US" sz="1800" dirty="0">
                <a:latin typeface="Consolas"/>
              </a:rPr>
              <a:t>k</a:t>
            </a:r>
            <a:r>
              <a:rPr lang="en-US" sz="1800" dirty="0"/>
              <a:t> </a:t>
            </a:r>
            <a:r>
              <a:rPr lang="en-US" sz="1800" dirty="0" err="1"/>
              <a:t>lớn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</a:t>
            </a:r>
            <a:r>
              <a:rPr lang="en-US" sz="1800" dirty="0" err="1"/>
              <a:t>sao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 </a:t>
            </a:r>
            <a:r>
              <a:rPr lang="en-US" sz="1800" dirty="0">
                <a:latin typeface="Consolas"/>
              </a:rPr>
              <a:t>2^k</a:t>
            </a:r>
            <a:r>
              <a:rPr lang="en-US" sz="1800" dirty="0"/>
              <a:t> </a:t>
            </a:r>
            <a:r>
              <a:rPr lang="en-US" sz="1800" dirty="0" err="1"/>
              <a:t>nhỏ</a:t>
            </a:r>
            <a:r>
              <a:rPr lang="en-US" sz="1800" dirty="0"/>
              <a:t> </a:t>
            </a:r>
            <a:r>
              <a:rPr lang="en-US" sz="1800" dirty="0" err="1"/>
              <a:t>hơn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dài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đoạn</a:t>
            </a:r>
            <a:r>
              <a:rPr lang="en-US" sz="1800" dirty="0"/>
              <a:t> </a:t>
            </a: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vấn</a:t>
            </a:r>
            <a:r>
              <a:rPr lang="en-US" sz="1800" dirty="0"/>
              <a:t>.</a:t>
            </a:r>
            <a:endParaRPr lang="en-US" sz="1800" dirty="0">
              <a:latin typeface="Consolas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latin typeface="Consolas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vấn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nhỏ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hai</a:t>
            </a:r>
            <a:r>
              <a:rPr lang="en-US" sz="1800" dirty="0"/>
              <a:t> </a:t>
            </a:r>
            <a:r>
              <a:rPr lang="en-US" sz="1800" dirty="0" err="1"/>
              <a:t>đoạn</a:t>
            </a:r>
            <a:r>
              <a:rPr lang="en-US" sz="1800" dirty="0"/>
              <a:t> con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dài</a:t>
            </a:r>
            <a:r>
              <a:rPr lang="en-US" sz="1800" dirty="0"/>
              <a:t> </a:t>
            </a:r>
            <a:r>
              <a:rPr lang="en-US" sz="1800" dirty="0">
                <a:latin typeface="Consolas"/>
              </a:rPr>
              <a:t>2^k</a:t>
            </a:r>
            <a:r>
              <a:rPr lang="en-US" sz="1800" dirty="0"/>
              <a:t>:</a:t>
            </a:r>
            <a:br>
              <a:rPr lang="en-US" sz="1800" dirty="0">
                <a:solidFill>
                  <a:schemeClr val="dk1"/>
                </a:solidFill>
                <a:latin typeface="Consolas"/>
              </a:rPr>
            </a:br>
            <a:endParaRPr lang="en-US" sz="1800">
              <a:solidFill>
                <a:schemeClr val="dk1"/>
              </a:solidFill>
              <a:latin typeface="Consolas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Consolas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</a:endParaRPr>
          </a:p>
          <a:p>
            <a:pPr marL="3200400" lvl="7"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dk1"/>
                </a:solidFill>
              </a:rPr>
              <a:t> 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Consolas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Consolas"/>
            </a:endParaRPr>
          </a:p>
        </p:txBody>
      </p:sp>
      <p:pic>
        <p:nvPicPr>
          <p:cNvPr id="6" name="Hình ảnh 5" descr="Ảnh có chứa Phông chữ, thuật in máy, văn bản, màu trắng&#10;&#10;Mô tả được tự động tạo">
            <a:extLst>
              <a:ext uri="{FF2B5EF4-FFF2-40B4-BE49-F238E27FC236}">
                <a16:creationId xmlns:a16="http://schemas.microsoft.com/office/drawing/2014/main" id="{6EE56EF3-D64E-699B-6D92-AA38C9407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192" y="4195489"/>
            <a:ext cx="6096000" cy="6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7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++.h&gt;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n;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M[30][1000000];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int A[1000000];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void preprocessing(){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for(int j = 0; (1 &lt;&lt; j)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 M[j][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= -1;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&lt;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 M[0][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for(int j = 1; (1 &lt;&lt; j) &lt;=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for(int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+ (1 &lt;&lt; j) - 1 &lt; n;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    if(A[M[j-1][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]] &lt; A[M[j-1][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+(1 &lt;&lt; (j-1))]])  M[j][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= M[j-1][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];  else  M[j][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] = c;</a:t>
            </a:r>
            <a:endParaRPr dirty="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rmq(int i, int j){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k = log2(j-i+1);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p2k = (1 &lt;&lt; k);//pow(2,k);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if(A[M[k][i]] &lt;= A[M[k][j-p2k+1]]){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return M[k][i];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}else{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return M[k][j-p2k+1];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8" name="Google Shape;108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scanf("%d",&amp;n);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for(int i = 0; i &lt; n; i++)   scanf("%d",&amp;A[i]);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preprocessing();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int ans = 0; int m;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scanf("%d",&amp;m);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0; i &lt; m;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int I,J;  scanf("%d%d",&amp;I,&amp;J);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ans += A[rmq(I,J)];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Màn hình rộng</PresentationFormat>
  <Slides>6</Slides>
  <Notes>6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7" baseType="lpstr">
      <vt:lpstr>Office Theme</vt:lpstr>
      <vt:lpstr>Range Minimum Query</vt:lpstr>
      <vt:lpstr>Range Minimum Query</vt:lpstr>
      <vt:lpstr>Ý tưởng thuật toán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Pham Quang Dung</dc:creator>
  <cp:revision>58</cp:revision>
  <dcterms:created xsi:type="dcterms:W3CDTF">2022-07-31T08:27:20Z</dcterms:created>
  <dcterms:modified xsi:type="dcterms:W3CDTF">2024-10-16T01:43:18Z</dcterms:modified>
</cp:coreProperties>
</file>