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2" r:id="rId9"/>
    <p:sldId id="263" r:id="rId10"/>
    <p:sldId id="260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+ItjEO9xKbD4V6y+uaOtVKcrr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Son Tung - Truong CNTT &amp; TT" userId="5044b1ef-c832-4c8d-abf5-e5fbcfcffcaf" providerId="ADAL" clId="{8B23D656-5A33-4DD3-9D09-7CE18709A0F1}"/>
    <pc:docChg chg="undo custSel addSld delSld modSld">
      <pc:chgData name="Nguyen Son Tung - Truong CNTT &amp; TT" userId="5044b1ef-c832-4c8d-abf5-e5fbcfcffcaf" providerId="ADAL" clId="{8B23D656-5A33-4DD3-9D09-7CE18709A0F1}" dt="2024-11-18T04:30:39.395" v="1136" actId="20577"/>
      <pc:docMkLst>
        <pc:docMk/>
      </pc:docMkLst>
      <pc:sldChg chg="addSp mod">
        <pc:chgData name="Nguyen Son Tung - Truong CNTT &amp; TT" userId="5044b1ef-c832-4c8d-abf5-e5fbcfcffcaf" providerId="ADAL" clId="{8B23D656-5A33-4DD3-9D09-7CE18709A0F1}" dt="2024-11-11T09:21:54.673" v="0" actId="9405"/>
        <pc:sldMkLst>
          <pc:docMk/>
          <pc:sldMk cId="0" sldId="257"/>
        </pc:sldMkLst>
        <pc:inkChg chg="add">
          <ac:chgData name="Nguyen Son Tung - Truong CNTT &amp; TT" userId="5044b1ef-c832-4c8d-abf5-e5fbcfcffcaf" providerId="ADAL" clId="{8B23D656-5A33-4DD3-9D09-7CE18709A0F1}" dt="2024-11-11T09:21:54.673" v="0" actId="9405"/>
          <ac:inkMkLst>
            <pc:docMk/>
            <pc:sldMk cId="0" sldId="257"/>
            <ac:inkMk id="2" creationId="{6CDC015C-0799-327A-9D76-A8AB97CD1DD8}"/>
          </ac:inkMkLst>
        </pc:inkChg>
      </pc:sldChg>
      <pc:sldChg chg="addSp delSp modSp mod">
        <pc:chgData name="Nguyen Son Tung - Truong CNTT &amp; TT" userId="5044b1ef-c832-4c8d-abf5-e5fbcfcffcaf" providerId="ADAL" clId="{8B23D656-5A33-4DD3-9D09-7CE18709A0F1}" dt="2024-11-11T09:44:31.166" v="782"/>
        <pc:sldMkLst>
          <pc:docMk/>
          <pc:sldMk cId="0" sldId="259"/>
        </pc:sldMkLst>
        <pc:spChg chg="add del mod">
          <ac:chgData name="Nguyen Son Tung - Truong CNTT &amp; TT" userId="5044b1ef-c832-4c8d-abf5-e5fbcfcffcaf" providerId="ADAL" clId="{8B23D656-5A33-4DD3-9D09-7CE18709A0F1}" dt="2024-11-11T09:31:29.692" v="5"/>
          <ac:spMkLst>
            <pc:docMk/>
            <pc:sldMk cId="0" sldId="259"/>
            <ac:spMk id="4" creationId="{05D09331-4859-58DF-A612-9DA958CC9559}"/>
          </ac:spMkLst>
        </pc:spChg>
        <pc:spChg chg="mod">
          <ac:chgData name="Nguyen Son Tung - Truong CNTT &amp; TT" userId="5044b1ef-c832-4c8d-abf5-e5fbcfcffcaf" providerId="ADAL" clId="{8B23D656-5A33-4DD3-9D09-7CE18709A0F1}" dt="2024-11-11T09:44:31.166" v="782"/>
          <ac:spMkLst>
            <pc:docMk/>
            <pc:sldMk cId="0" sldId="259"/>
            <ac:spMk id="107" creationId="{00000000-0000-0000-0000-000000000000}"/>
          </ac:spMkLst>
        </pc:spChg>
        <pc:inkChg chg="add">
          <ac:chgData name="Nguyen Son Tung - Truong CNTT &amp; TT" userId="5044b1ef-c832-4c8d-abf5-e5fbcfcffcaf" providerId="ADAL" clId="{8B23D656-5A33-4DD3-9D09-7CE18709A0F1}" dt="2024-11-11T09:31:22.931" v="1" actId="9405"/>
          <ac:inkMkLst>
            <pc:docMk/>
            <pc:sldMk cId="0" sldId="259"/>
            <ac:inkMk id="2" creationId="{3223A801-74E2-B01B-06C5-DF83D4924B27}"/>
          </ac:inkMkLst>
        </pc:inkChg>
        <pc:inkChg chg="add">
          <ac:chgData name="Nguyen Son Tung - Truong CNTT &amp; TT" userId="5044b1ef-c832-4c8d-abf5-e5fbcfcffcaf" providerId="ADAL" clId="{8B23D656-5A33-4DD3-9D09-7CE18709A0F1}" dt="2024-11-11T09:31:23.331" v="2" actId="9405"/>
          <ac:inkMkLst>
            <pc:docMk/>
            <pc:sldMk cId="0" sldId="259"/>
            <ac:inkMk id="3" creationId="{9DF92F9E-ECA3-98E2-8C43-59A1F7A3A385}"/>
          </ac:inkMkLst>
        </pc:inkChg>
      </pc:sldChg>
      <pc:sldChg chg="modSp add mod">
        <pc:chgData name="Nguyen Son Tung - Truong CNTT &amp; TT" userId="5044b1ef-c832-4c8d-abf5-e5fbcfcffcaf" providerId="ADAL" clId="{8B23D656-5A33-4DD3-9D09-7CE18709A0F1}" dt="2024-11-18T04:30:39.395" v="1136" actId="20577"/>
        <pc:sldMkLst>
          <pc:docMk/>
          <pc:sldMk cId="540376374" sldId="262"/>
        </pc:sldMkLst>
        <pc:spChg chg="mod">
          <ac:chgData name="Nguyen Son Tung - Truong CNTT &amp; TT" userId="5044b1ef-c832-4c8d-abf5-e5fbcfcffcaf" providerId="ADAL" clId="{8B23D656-5A33-4DD3-9D09-7CE18709A0F1}" dt="2024-11-18T04:30:39.395" v="1136" actId="20577"/>
          <ac:spMkLst>
            <pc:docMk/>
            <pc:sldMk cId="540376374" sldId="262"/>
            <ac:spMk id="107" creationId="{54CD8755-0179-1644-8D6B-B23CA2DC4686}"/>
          </ac:spMkLst>
        </pc:spChg>
      </pc:sldChg>
      <pc:sldChg chg="modSp add del mod">
        <pc:chgData name="Nguyen Son Tung - Truong CNTT &amp; TT" userId="5044b1ef-c832-4c8d-abf5-e5fbcfcffcaf" providerId="ADAL" clId="{8B23D656-5A33-4DD3-9D09-7CE18709A0F1}" dt="2024-11-11T09:44:22.570" v="781" actId="47"/>
        <pc:sldMkLst>
          <pc:docMk/>
          <pc:sldMk cId="2314322160" sldId="262"/>
        </pc:sldMkLst>
        <pc:spChg chg="mod">
          <ac:chgData name="Nguyen Son Tung - Truong CNTT &amp; TT" userId="5044b1ef-c832-4c8d-abf5-e5fbcfcffcaf" providerId="ADAL" clId="{8B23D656-5A33-4DD3-9D09-7CE18709A0F1}" dt="2024-11-11T09:44:20.236" v="780" actId="6549"/>
          <ac:spMkLst>
            <pc:docMk/>
            <pc:sldMk cId="2314322160" sldId="262"/>
            <ac:spMk id="107" creationId="{29EAC639-1971-749A-1225-40BA341D6A3A}"/>
          </ac:spMkLst>
        </pc:spChg>
      </pc:sldChg>
      <pc:sldChg chg="modSp add del mod">
        <pc:chgData name="Nguyen Son Tung - Truong CNTT &amp; TT" userId="5044b1ef-c832-4c8d-abf5-e5fbcfcffcaf" providerId="ADAL" clId="{8B23D656-5A33-4DD3-9D09-7CE18709A0F1}" dt="2024-11-11T09:46:05.455" v="816"/>
        <pc:sldMkLst>
          <pc:docMk/>
          <pc:sldMk cId="3782126434" sldId="262"/>
        </pc:sldMkLst>
        <pc:spChg chg="mod">
          <ac:chgData name="Nguyen Son Tung - Truong CNTT &amp; TT" userId="5044b1ef-c832-4c8d-abf5-e5fbcfcffcaf" providerId="ADAL" clId="{8B23D656-5A33-4DD3-9D09-7CE18709A0F1}" dt="2024-11-11T09:46:05.124" v="815" actId="20577"/>
          <ac:spMkLst>
            <pc:docMk/>
            <pc:sldMk cId="3782126434" sldId="262"/>
            <ac:spMk id="107" creationId="{AF51DA30-64A3-5E4B-FC0B-3712C2C00954}"/>
          </ac:spMkLst>
        </pc:spChg>
      </pc:sldChg>
      <pc:sldChg chg="addSp delSp modSp add mod">
        <pc:chgData name="Nguyen Son Tung - Truong CNTT &amp; TT" userId="5044b1ef-c832-4c8d-abf5-e5fbcfcffcaf" providerId="ADAL" clId="{8B23D656-5A33-4DD3-9D09-7CE18709A0F1}" dt="2024-11-11T09:58:49.599" v="1132" actId="20577"/>
        <pc:sldMkLst>
          <pc:docMk/>
          <pc:sldMk cId="2692226077" sldId="263"/>
        </pc:sldMkLst>
        <pc:spChg chg="add mod">
          <ac:chgData name="Nguyen Son Tung - Truong CNTT &amp; TT" userId="5044b1ef-c832-4c8d-abf5-e5fbcfcffcaf" providerId="ADAL" clId="{8B23D656-5A33-4DD3-9D09-7CE18709A0F1}" dt="2024-11-11T09:57:38.767" v="1099" actId="1076"/>
          <ac:spMkLst>
            <pc:docMk/>
            <pc:sldMk cId="2692226077" sldId="263"/>
            <ac:spMk id="5" creationId="{5B78C2F9-D0F7-7A6F-F444-75DB5A7C2E08}"/>
          </ac:spMkLst>
        </pc:spChg>
        <pc:spChg chg="add mod">
          <ac:chgData name="Nguyen Son Tung - Truong CNTT &amp; TT" userId="5044b1ef-c832-4c8d-abf5-e5fbcfcffcaf" providerId="ADAL" clId="{8B23D656-5A33-4DD3-9D09-7CE18709A0F1}" dt="2024-11-11T09:57:36.951" v="1098" actId="1076"/>
          <ac:spMkLst>
            <pc:docMk/>
            <pc:sldMk cId="2692226077" sldId="263"/>
            <ac:spMk id="6" creationId="{BDBF05D5-D524-9E44-0E55-A3626614996E}"/>
          </ac:spMkLst>
        </pc:spChg>
        <pc:spChg chg="del">
          <ac:chgData name="Nguyen Son Tung - Truong CNTT &amp; TT" userId="5044b1ef-c832-4c8d-abf5-e5fbcfcffcaf" providerId="ADAL" clId="{8B23D656-5A33-4DD3-9D09-7CE18709A0F1}" dt="2024-11-11T09:56:39.560" v="1072" actId="478"/>
          <ac:spMkLst>
            <pc:docMk/>
            <pc:sldMk cId="2692226077" sldId="263"/>
            <ac:spMk id="107" creationId="{8C3B9D62-7157-D9EA-94AA-B6A2FDF33C05}"/>
          </ac:spMkLst>
        </pc:spChg>
        <pc:graphicFrameChg chg="add mod modGraphic">
          <ac:chgData name="Nguyen Son Tung - Truong CNTT &amp; TT" userId="5044b1ef-c832-4c8d-abf5-e5fbcfcffcaf" providerId="ADAL" clId="{8B23D656-5A33-4DD3-9D09-7CE18709A0F1}" dt="2024-11-11T09:58:49.599" v="1132" actId="20577"/>
          <ac:graphicFrameMkLst>
            <pc:docMk/>
            <pc:sldMk cId="2692226077" sldId="263"/>
            <ac:graphicFrameMk id="4" creationId="{68DA9BEF-1B94-A68F-644D-38FA032C0148}"/>
          </ac:graphicFrameMkLst>
        </pc:graphicFrameChg>
      </pc:sldChg>
    </pc:docChg>
  </pc:docChgLst>
  <pc:docChgLst>
    <pc:chgData name="Nguyen Ngoc Tung 20220047" userId="S::tung.nn220047@sis.hust.edu.vn::6fcd4c0b-96e1-40fd-aa85-3f01617e9a06" providerId="AD" clId="Web-{2DD6D6BF-5FED-4226-9B09-49145ED0537B}"/>
    <pc:docChg chg="modSld">
      <pc:chgData name="Nguyen Ngoc Tung 20220047" userId="S::tung.nn220047@sis.hust.edu.vn::6fcd4c0b-96e1-40fd-aa85-3f01617e9a06" providerId="AD" clId="Web-{2DD6D6BF-5FED-4226-9B09-49145ED0537B}" dt="2024-11-24T14:18:47.349" v="0" actId="1076"/>
      <pc:docMkLst>
        <pc:docMk/>
      </pc:docMkLst>
      <pc:sldChg chg="modSp">
        <pc:chgData name="Nguyen Ngoc Tung 20220047" userId="S::tung.nn220047@sis.hust.edu.vn::6fcd4c0b-96e1-40fd-aa85-3f01617e9a06" providerId="AD" clId="Web-{2DD6D6BF-5FED-4226-9B09-49145ED0537B}" dt="2024-11-24T14:18:47.349" v="0" actId="1076"/>
        <pc:sldMkLst>
          <pc:docMk/>
          <pc:sldMk cId="0" sldId="256"/>
        </pc:sldMkLst>
        <pc:cxnChg chg="mod">
          <ac:chgData name="Nguyen Ngoc Tung 20220047" userId="S::tung.nn220047@sis.hust.edu.vn::6fcd4c0b-96e1-40fd-aa85-3f01617e9a06" providerId="AD" clId="Web-{2DD6D6BF-5FED-4226-9B09-49145ED0537B}" dt="2024-11-24T14:18:47.349" v="0" actId="1076"/>
          <ac:cxnSpMkLst>
            <pc:docMk/>
            <pc:sldMk cId="0" sldId="256"/>
            <ac:cxnSpMk id="86" creationId="{00000000-0000-0000-0000-000000000000}"/>
          </ac:cxnSpMkLst>
        </pc:cxnChg>
      </pc:sldChg>
    </pc:docChg>
  </pc:docChgLst>
  <pc:docChgLst>
    <pc:chgData name="Nguyen Xuan Thanh 20225404" userId="S::thanh.nx225404@sis.hust.edu.vn::f0cda12c-aec8-4d88-b041-033b89470d4e" providerId="AD" clId="Web-{5105EA50-EF33-FA4C-BCAB-42952A2853DF}"/>
    <pc:docChg chg="modSld">
      <pc:chgData name="Nguyen Xuan Thanh 20225404" userId="S::thanh.nx225404@sis.hust.edu.vn::f0cda12c-aec8-4d88-b041-033b89470d4e" providerId="AD" clId="Web-{5105EA50-EF33-FA4C-BCAB-42952A2853DF}" dt="2024-11-29T02:30:47.666" v="2" actId="20577"/>
      <pc:docMkLst>
        <pc:docMk/>
      </pc:docMkLst>
      <pc:sldChg chg="modSp">
        <pc:chgData name="Nguyen Xuan Thanh 20225404" userId="S::thanh.nx225404@sis.hust.edu.vn::f0cda12c-aec8-4d88-b041-033b89470d4e" providerId="AD" clId="Web-{5105EA50-EF33-FA4C-BCAB-42952A2853DF}" dt="2024-11-29T02:30:47.666" v="2" actId="20577"/>
        <pc:sldMkLst>
          <pc:docMk/>
          <pc:sldMk cId="0" sldId="259"/>
        </pc:sldMkLst>
        <pc:spChg chg="mod">
          <ac:chgData name="Nguyen Xuan Thanh 20225404" userId="S::thanh.nx225404@sis.hust.edu.vn::f0cda12c-aec8-4d88-b041-033b89470d4e" providerId="AD" clId="Web-{5105EA50-EF33-FA4C-BCAB-42952A2853DF}" dt="2024-11-29T02:30:47.666" v="2" actId="20577"/>
          <ac:spMkLst>
            <pc:docMk/>
            <pc:sldMk cId="0" sldId="259"/>
            <ac:spMk id="107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21:54.6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24575,'-1'1'0,"0"-1"0,0 1 0,0-1 0,0 1 0,1-1 0,-1 1 0,0 0 0,0-1 0,1 1 0,-1 0 0,0 0 0,1 0 0,-1-1 0,0 1 0,1 0 0,0 0 0,-1 0 0,1 0 0,-1 0 0,1 0 0,0 0 0,0 0 0,-1 0 0,1 0 0,0 0 0,0 0 0,0 2 0,-2 34 0,2-33 0,0 244-1365,0-225-5461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2.9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9:31:23.3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B070E863-2A34-80DD-5ED5-B791F8635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>
            <a:extLst>
              <a:ext uri="{FF2B5EF4-FFF2-40B4-BE49-F238E27FC236}">
                <a16:creationId xmlns:a16="http://schemas.microsoft.com/office/drawing/2014/main" id="{DF7DF17C-F0B9-3349-2131-E62B2FEE84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>
            <a:extLst>
              <a:ext uri="{FF2B5EF4-FFF2-40B4-BE49-F238E27FC236}">
                <a16:creationId xmlns:a16="http://schemas.microsoft.com/office/drawing/2014/main" id="{C0D1664F-060F-CF50-9DE2-838D19FF8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693445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30542F0-A191-E3C3-A893-A6C6E06B9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:notes">
            <a:extLst>
              <a:ext uri="{FF2B5EF4-FFF2-40B4-BE49-F238E27FC236}">
                <a16:creationId xmlns:a16="http://schemas.microsoft.com/office/drawing/2014/main" id="{F1D13093-9B72-3655-F495-65A496D07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3" name="Google Shape;103;p20:notes">
            <a:extLst>
              <a:ext uri="{FF2B5EF4-FFF2-40B4-BE49-F238E27FC236}">
                <a16:creationId xmlns:a16="http://schemas.microsoft.com/office/drawing/2014/main" id="{0215437B-111B-FE17-F2EB-7C309EE095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7984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616486"/>
            <a:ext cx="11814111" cy="6111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 truck is planned to arrive at some stations among N stations 1, 2, . . ., N located on a line. Station i (i = 1,…,N) has coordinate i and has following information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ai : amount of goods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ti : pickup time duration for taking goods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The route of the truck is a sequence of stations x1 &lt; x2 &lt; . . . &lt; xk (1 ≤ xj ≤ N, j = 1,…, k). Due to technical constraints, the distance between two consecutive stations that the truck arrives xi and xi+1 is less than or equal to D and the total pickup time duration cannot exceed T. Find a route for the truck such that total amount of goods picked up is maximal.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1: N, T, D (1 &lt;= N &lt;= 1000, 1 &lt;= T &lt;= 100, 1 &lt;= D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2: a1,. . ., aN (1 &lt;= ai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Line 3: t1, . . ., tN (1 &lt;= ti &lt;= 10)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2000" b="0" i="0"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2000" b="0" i="0">
                <a:latin typeface="Arial"/>
                <a:ea typeface="Arial"/>
                <a:cs typeface="Arial"/>
                <a:sym typeface="Arial"/>
              </a:rPr>
              <a:t>Write the total amount of goods that the truck picks up in the route.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605954" y="3102718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8"/>
          <p:cNvSpPr txBox="1"/>
          <p:nvPr/>
        </p:nvSpPr>
        <p:spPr>
          <a:xfrm>
            <a:off x="87275" y="681025"/>
            <a:ext cx="11814000" cy="5868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515" t="-41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CDC015C-0799-327A-9D76-A8AB97CD1DD8}"/>
                  </a:ext>
                </a:extLst>
              </p14:cNvPr>
              <p14:cNvContentPartPr/>
              <p14:nvPr/>
            </p14:nvContentPartPr>
            <p14:xfrm>
              <a:off x="2395296" y="3072216"/>
              <a:ext cx="6480" cy="12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CDC015C-0799-327A-9D76-A8AB97CD1DD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0976" y="3067896"/>
                <a:ext cx="15120" cy="130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endParaRPr/>
          </a:p>
        </p:txBody>
      </p:sp>
      <p:cxnSp>
        <p:nvCxnSpPr>
          <p:cNvPr id="99" name="Google Shape;99;p19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9"/>
          <p:cNvSpPr txBox="1"/>
          <p:nvPr/>
        </p:nvSpPr>
        <p:spPr>
          <a:xfrm>
            <a:off x="203719" y="681037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6 6 2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6 8 5 10 11 6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1 2 2 3 3 2</a:t>
            </a:r>
            <a:b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0"/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][k]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lượng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lớn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nhất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có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thể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được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nếu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chỉ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xét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những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từ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1 -&gt;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nhà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kho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thứ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/>
              <a:t>0&lt;=j&lt;=i-D </a:t>
            </a:r>
            <a:r>
              <a:rPr lang="en-US" sz="2000" dirty="0" err="1"/>
              <a:t>thời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gian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lấy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hàng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không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vượt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quá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thức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&lt; t[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: f[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][k] = 0;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k &gt;= t[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]: f[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][k] = max(f[j][k – t[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]] + a[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]), j =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D -&gt;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1;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quả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max(f[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][k]),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1 -&gt; n, k = 1 -&gt; T;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phức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tạp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O(n * T * D).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223A801-74E2-B01B-06C5-DF83D4924B27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223A801-74E2-B01B-06C5-DF83D4924B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DF92F9E-ECA3-98E2-8C43-59A1F7A3A385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DF92F9E-ECA3-98E2-8C43-59A1F7A3A3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6EE1C921-8296-D2F1-4307-963502F53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FF39A05C-FBC9-FA28-B6C7-4EFC9EEC0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>
            <a:extLst>
              <a:ext uri="{FF2B5EF4-FFF2-40B4-BE49-F238E27FC236}">
                <a16:creationId xmlns:a16="http://schemas.microsoft.com/office/drawing/2014/main" id="{6FFE2EB6-4DA2-9417-07E6-21C10872A3EF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54CD8755-0179-1644-8D6B-B23CA2DC4686}"/>
              </a:ext>
            </a:extLst>
          </p:cNvPr>
          <p:cNvSpPr txBox="1"/>
          <p:nvPr/>
        </p:nvSpPr>
        <p:spPr>
          <a:xfrm>
            <a:off x="174174" y="788653"/>
            <a:ext cx="11814109" cy="5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Gọi f[i][</a:t>
            </a:r>
            <a:r>
              <a:rPr lang="en-US" sz="2000"/>
              <a:t>h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là số lượng hàng lớn nhất có thể lấy được nếu chỉ xét những nhà kho từ 1 -&gt; i – 1, lấy nhà kho thứ i và </a:t>
            </a:r>
            <a:r>
              <a:rPr lang="en-US" sz="2000"/>
              <a:t>0&lt;=j&lt;=i-D t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hời gian lấy hàng không vượt quá h. (j là địa điểm lấy trước đó)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Công thức: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If h &lt; t[i] 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f[i][h] = 0;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else: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for j: i-D -&gt; i-1: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/>
              <a:t>			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f[</a:t>
            </a:r>
            <a:r>
              <a:rPr lang="en-US" sz="2000"/>
              <a:t>i,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h] = max( f[</a:t>
            </a:r>
            <a:r>
              <a:rPr lang="en-US" sz="2000"/>
              <a:t>i,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h];  f(j</a:t>
            </a:r>
            <a:r>
              <a:rPr lang="en-US" sz="2000"/>
              <a:t>, </a:t>
            </a: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 – t[i]) + a[i] 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Kết quả: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max(f[i][h]), i = 1 -&gt; n, h = 1 -&gt; T;</a:t>
            </a:r>
            <a:endParaRPr lang="en-US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Độ phức tạp: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O(n * T * D).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4F562E-0F36-3D09-0B0F-5ADDE62DCB80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4F562E-0F36-3D09-0B0F-5ADDE62DCB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DB98D2-B36D-0D60-1BBA-560DAA7736E9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DB98D2-B36D-0D60-1BBA-560DAA7736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0376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832314A-CB0C-D6FC-3E65-5A775CE7F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90E6A088-97FB-7771-B657-497026C1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172" y="71201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Warehouse – Dynamic Programming Algorithm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20">
            <a:extLst>
              <a:ext uri="{FF2B5EF4-FFF2-40B4-BE49-F238E27FC236}">
                <a16:creationId xmlns:a16="http://schemas.microsoft.com/office/drawing/2014/main" id="{0D503A1E-6599-403E-A57F-D1DE1223F86E}"/>
              </a:ext>
            </a:extLst>
          </p:cNvPr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E205355-8784-EEF6-9626-1AA4000D9AD1}"/>
                  </a:ext>
                </a:extLst>
              </p14:cNvPr>
              <p14:cNvContentPartPr/>
              <p14:nvPr/>
            </p14:nvContentPartPr>
            <p14:xfrm>
              <a:off x="4503540" y="249192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E205355-8784-EEF6-9626-1AA4000D9A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98860" y="24872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F7A8A89-D138-086B-00F0-25E8485400FF}"/>
                  </a:ext>
                </a:extLst>
              </p14:cNvPr>
              <p14:cNvContentPartPr/>
              <p14:nvPr/>
            </p14:nvContentPartPr>
            <p14:xfrm>
              <a:off x="4342980" y="2262960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F7A8A89-D138-086B-00F0-25E8485400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660" y="2258640"/>
                <a:ext cx="9000" cy="9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DA9BEF-1B94-A68F-644D-38FA032C0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477982"/>
              </p:ext>
            </p:extLst>
          </p:nvPr>
        </p:nvGraphicFramePr>
        <p:xfrm>
          <a:off x="1747520" y="2020146"/>
          <a:ext cx="8128000" cy="30649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4075434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2787397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5153309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926216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055429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4759523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3471022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9080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576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22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11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highlight>
                            <a:srgbClr val="FFFF00"/>
                          </a:highlight>
                        </a:rPr>
                        <a:t>j, h-t[i]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611944"/>
                  </a:ext>
                </a:extLst>
              </a:tr>
              <a:tr h="469054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8488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highlight>
                          <a:srgbClr val="FFFF00"/>
                        </a:highligh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i, 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4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16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029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78C2F9-D0F7-7A6F-F444-75DB5A7C2E08}"/>
              </a:ext>
            </a:extLst>
          </p:cNvPr>
          <p:cNvSpPr txBox="1"/>
          <p:nvPr/>
        </p:nvSpPr>
        <p:spPr>
          <a:xfrm>
            <a:off x="1846370" y="1494243"/>
            <a:ext cx="119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h-&gt;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F05D5-D524-9E44-0E55-A3626614996E}"/>
              </a:ext>
            </a:extLst>
          </p:cNvPr>
          <p:cNvSpPr txBox="1"/>
          <p:nvPr/>
        </p:nvSpPr>
        <p:spPr>
          <a:xfrm>
            <a:off x="1246930" y="2020146"/>
            <a:ext cx="1198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9222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initialization</a:t>
            </a:r>
            <a:endParaRPr/>
          </a:p>
        </p:txBody>
      </p:sp>
      <p:cxnSp>
        <p:nvCxnSpPr>
          <p:cNvPr id="113" name="Google Shape;113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750471" y="692771"/>
            <a:ext cx="9487039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N = 1e3 + 2;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n, f[N][102], T, D, a[N], t[N], res;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inp()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 :: sync_with_stdio(0); cin.tie(NULL);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n &gt;&gt; T &gt;&gt; 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a[i];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cin &gt;&gt; t[i];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 – main process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736403" y="1137006"/>
            <a:ext cx="9487039" cy="4652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void proc()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n; i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k = t[i]; k &lt;= T; k++)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for(int j = max(0, i - D); j &lt;= i - 1; j ++) 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f[i][k] = max(f[i][k], f[j][k - t[i]] + a[i]);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res = max(res, f[i][k]);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res &lt;&lt; "\n";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proc();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1" name="Google Shape;121;p2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25B3ACA0B21149BCFD44BD19E4FFD1" ma:contentTypeVersion="4" ma:contentTypeDescription="Create a new document." ma:contentTypeScope="" ma:versionID="d15e810e902c888224d72f1188b8bbad">
  <xsd:schema xmlns:xsd="http://www.w3.org/2001/XMLSchema" xmlns:xs="http://www.w3.org/2001/XMLSchema" xmlns:p="http://schemas.microsoft.com/office/2006/metadata/properties" xmlns:ns2="acda34d4-fec2-4ce1-9203-ca1c816808be" targetNamespace="http://schemas.microsoft.com/office/2006/metadata/properties" ma:root="true" ma:fieldsID="d5d550cf0e57c007542487f1680d0bb8" ns2:_="">
    <xsd:import namespace="acda34d4-fec2-4ce1-9203-ca1c816808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da34d4-fec2-4ce1-9203-ca1c81680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6B6D269-E188-4C6B-8AEE-9667B96B1F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879D51-B6D1-4455-A0D4-F32479D6910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789724-1163-4A0F-A367-FD1B488F1EA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da34d4-fec2-4ce1-9203-ca1c816808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838</Words>
  <Application>Microsoft Office PowerPoint</Application>
  <PresentationFormat>Màn hình rộng</PresentationFormat>
  <Paragraphs>88</Paragraphs>
  <Slides>8</Slides>
  <Notes>8</Notes>
  <HiddenSlides>0</HiddenSlides>
  <MMClips>0</MMClip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9" baseType="lpstr">
      <vt:lpstr>Office Theme</vt:lpstr>
      <vt:lpstr>Warehouse</vt:lpstr>
      <vt:lpstr>Warehouse</vt:lpstr>
      <vt:lpstr>Warehouse</vt:lpstr>
      <vt:lpstr>Warehouse – Dynamic Programming Algorithm</vt:lpstr>
      <vt:lpstr>Warehouse – Dynamic Programming Algorithm</vt:lpstr>
      <vt:lpstr>Warehouse – Dynamic Programming Algorithm</vt:lpstr>
      <vt:lpstr>Implementation – initialization</vt:lpstr>
      <vt:lpstr>Implementation – main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6</cp:revision>
  <dcterms:created xsi:type="dcterms:W3CDTF">2022-07-31T08:27:20Z</dcterms:created>
  <dcterms:modified xsi:type="dcterms:W3CDTF">2024-12-14T02:13:41Z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0x010100DE25B3ACA0B21149BCFD44BD19E4FFD1</vt:lpwstr>
  </property>
</Properties>
</file>