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2" r:id="rId7"/>
    <p:sldId id="263" r:id="rId8"/>
    <p:sldId id="258" r:id="rId9"/>
    <p:sldId id="259" r:id="rId10"/>
    <p:sldId id="260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Son Tung - Truong CNTT &amp; TT" userId="5044b1ef-c832-4c8d-abf5-e5fbcfcffcaf" providerId="ADAL" clId="{6D657D79-BC8C-418B-B18E-6554707B41D0}"/>
    <pc:docChg chg="undo custSel addSld delSld modSld">
      <pc:chgData name="Nguyen Son Tung - Truong CNTT &amp; TT" userId="5044b1ef-c832-4c8d-abf5-e5fbcfcffcaf" providerId="ADAL" clId="{6D657D79-BC8C-418B-B18E-6554707B41D0}" dt="2024-10-14T08:27:30.195" v="1086" actId="478"/>
      <pc:docMkLst>
        <pc:docMk/>
      </pc:docMkLst>
      <pc:sldChg chg="modSp del mod">
        <pc:chgData name="Nguyen Son Tung - Truong CNTT &amp; TT" userId="5044b1ef-c832-4c8d-abf5-e5fbcfcffcaf" providerId="ADAL" clId="{6D657D79-BC8C-418B-B18E-6554707B41D0}" dt="2024-10-07T00:22:30.334" v="3" actId="47"/>
        <pc:sldMkLst>
          <pc:docMk/>
          <pc:sldMk cId="1095555810" sldId="261"/>
        </pc:sldMkLst>
        <pc:spChg chg="mod">
          <ac:chgData name="Nguyen Son Tung - Truong CNTT &amp; TT" userId="5044b1ef-c832-4c8d-abf5-e5fbcfcffcaf" providerId="ADAL" clId="{6D657D79-BC8C-418B-B18E-6554707B41D0}" dt="2024-10-07T00:21:57.668" v="1"/>
          <ac:spMkLst>
            <pc:docMk/>
            <pc:sldMk cId="1095555810" sldId="261"/>
            <ac:spMk id="94" creationId="{00000000-0000-0000-0000-000000000000}"/>
          </ac:spMkLst>
        </pc:spChg>
      </pc:sldChg>
      <pc:sldChg chg="addSp delSp modSp add mod">
        <pc:chgData name="Nguyen Son Tung - Truong CNTT &amp; TT" userId="5044b1ef-c832-4c8d-abf5-e5fbcfcffcaf" providerId="ADAL" clId="{6D657D79-BC8C-418B-B18E-6554707B41D0}" dt="2024-10-14T08:27:30.195" v="1086" actId="478"/>
        <pc:sldMkLst>
          <pc:docMk/>
          <pc:sldMk cId="986705947" sldId="262"/>
        </pc:sldMkLst>
        <pc:spChg chg="add del mod">
          <ac:chgData name="Nguyen Son Tung - Truong CNTT &amp; TT" userId="5044b1ef-c832-4c8d-abf5-e5fbcfcffcaf" providerId="ADAL" clId="{6D657D79-BC8C-418B-B18E-6554707B41D0}" dt="2024-10-14T05:37:01.807" v="1031" actId="21"/>
          <ac:spMkLst>
            <pc:docMk/>
            <pc:sldMk cId="986705947" sldId="262"/>
            <ac:spMk id="2" creationId="{2409057C-23B6-EFF6-2D7C-3FEC74DFA1AE}"/>
          </ac:spMkLst>
        </pc:spChg>
        <pc:spChg chg="add del mod">
          <ac:chgData name="Nguyen Son Tung - Truong CNTT &amp; TT" userId="5044b1ef-c832-4c8d-abf5-e5fbcfcffcaf" providerId="ADAL" clId="{6D657D79-BC8C-418B-B18E-6554707B41D0}" dt="2024-10-14T07:32:52.748" v="1037" actId="478"/>
          <ac:spMkLst>
            <pc:docMk/>
            <pc:sldMk cId="986705947" sldId="262"/>
            <ac:spMk id="3" creationId="{67614C42-80F9-D527-39E7-A1D853BB06BD}"/>
          </ac:spMkLst>
        </pc:spChg>
        <pc:spChg chg="add del mod">
          <ac:chgData name="Nguyen Son Tung - Truong CNTT &amp; TT" userId="5044b1ef-c832-4c8d-abf5-e5fbcfcffcaf" providerId="ADAL" clId="{6D657D79-BC8C-418B-B18E-6554707B41D0}" dt="2024-10-14T08:27:30.195" v="1086" actId="478"/>
          <ac:spMkLst>
            <pc:docMk/>
            <pc:sldMk cId="986705947" sldId="262"/>
            <ac:spMk id="4" creationId="{99E711C7-2D42-58BA-ED58-D0D42DEBBFBC}"/>
          </ac:spMkLst>
        </pc:spChg>
        <pc:spChg chg="mod">
          <ac:chgData name="Nguyen Son Tung - Truong CNTT &amp; TT" userId="5044b1ef-c832-4c8d-abf5-e5fbcfcffcaf" providerId="ADAL" clId="{6D657D79-BC8C-418B-B18E-6554707B41D0}" dt="2024-10-14T08:27:14.790" v="1085" actId="20577"/>
          <ac:spMkLst>
            <pc:docMk/>
            <pc:sldMk cId="986705947" sldId="262"/>
            <ac:spMk id="94" creationId="{00000000-0000-0000-0000-000000000000}"/>
          </ac:spMkLst>
        </pc:spChg>
      </pc:sldChg>
      <pc:sldChg chg="modSp add mod">
        <pc:chgData name="Nguyen Son Tung - Truong CNTT &amp; TT" userId="5044b1ef-c832-4c8d-abf5-e5fbcfcffcaf" providerId="ADAL" clId="{6D657D79-BC8C-418B-B18E-6554707B41D0}" dt="2024-10-07T00:38:52.578" v="768" actId="20577"/>
        <pc:sldMkLst>
          <pc:docMk/>
          <pc:sldMk cId="2910291987" sldId="263"/>
        </pc:sldMkLst>
        <pc:spChg chg="mod">
          <ac:chgData name="Nguyen Son Tung - Truong CNTT &amp; TT" userId="5044b1ef-c832-4c8d-abf5-e5fbcfcffcaf" providerId="ADAL" clId="{6D657D79-BC8C-418B-B18E-6554707B41D0}" dt="2024-10-07T00:31:51.810" v="51" actId="20577"/>
          <ac:spMkLst>
            <pc:docMk/>
            <pc:sldMk cId="2910291987" sldId="263"/>
            <ac:spMk id="91" creationId="{00000000-0000-0000-0000-000000000000}"/>
          </ac:spMkLst>
        </pc:spChg>
        <pc:spChg chg="mod">
          <ac:chgData name="Nguyen Son Tung - Truong CNTT &amp; TT" userId="5044b1ef-c832-4c8d-abf5-e5fbcfcffcaf" providerId="ADAL" clId="{6D657D79-BC8C-418B-B18E-6554707B41D0}" dt="2024-10-07T00:38:52.578" v="768" actId="20577"/>
          <ac:spMkLst>
            <pc:docMk/>
            <pc:sldMk cId="2910291987" sldId="263"/>
            <ac:spMk id="94" creationId="{00000000-0000-0000-0000-000000000000}"/>
          </ac:spMkLst>
        </pc:spChg>
      </pc:sldChg>
      <pc:sldChg chg="addSp delSp modSp add mod">
        <pc:chgData name="Nguyen Son Tung - Truong CNTT &amp; TT" userId="5044b1ef-c832-4c8d-abf5-e5fbcfcffcaf" providerId="ADAL" clId="{6D657D79-BC8C-418B-B18E-6554707B41D0}" dt="2024-10-14T05:37:13.574" v="1035"/>
        <pc:sldMkLst>
          <pc:docMk/>
          <pc:sldMk cId="3318271031" sldId="264"/>
        </pc:sldMkLst>
        <pc:spChg chg="add del mod">
          <ac:chgData name="Nguyen Son Tung - Truong CNTT &amp; TT" userId="5044b1ef-c832-4c8d-abf5-e5fbcfcffcaf" providerId="ADAL" clId="{6D657D79-BC8C-418B-B18E-6554707B41D0}" dt="2024-10-14T05:37:13.008" v="1034" actId="478"/>
          <ac:spMkLst>
            <pc:docMk/>
            <pc:sldMk cId="3318271031" sldId="264"/>
            <ac:spMk id="3" creationId="{4D42DFBE-8185-53A2-10D9-3163E8FA208E}"/>
          </ac:spMkLst>
        </pc:spChg>
        <pc:spChg chg="add mod">
          <ac:chgData name="Nguyen Son Tung - Truong CNTT &amp; TT" userId="5044b1ef-c832-4c8d-abf5-e5fbcfcffcaf" providerId="ADAL" clId="{6D657D79-BC8C-418B-B18E-6554707B41D0}" dt="2024-10-14T05:37:13.574" v="1035"/>
          <ac:spMkLst>
            <pc:docMk/>
            <pc:sldMk cId="3318271031" sldId="264"/>
            <ac:spMk id="4" creationId="{2409057C-23B6-EFF6-2D7C-3FEC74DFA1AE}"/>
          </ac:spMkLst>
        </pc:spChg>
        <pc:spChg chg="del">
          <ac:chgData name="Nguyen Son Tung - Truong CNTT &amp; TT" userId="5044b1ef-c832-4c8d-abf5-e5fbcfcffcaf" providerId="ADAL" clId="{6D657D79-BC8C-418B-B18E-6554707B41D0}" dt="2024-10-14T05:37:10.314" v="1033" actId="478"/>
          <ac:spMkLst>
            <pc:docMk/>
            <pc:sldMk cId="3318271031" sldId="264"/>
            <ac:spMk id="100" creationId="{C0EA5E47-2D94-5270-5171-EFD67AD9BB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91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82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50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834361C-90A2-0327-237E-E122BA10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>
            <a:extLst>
              <a:ext uri="{FF2B5EF4-FFF2-40B4-BE49-F238E27FC236}">
                <a16:creationId xmlns:a16="http://schemas.microsoft.com/office/drawing/2014/main" id="{D3836D62-89F4-931A-D201-63C8A859DB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>
            <a:extLst>
              <a:ext uri="{FF2B5EF4-FFF2-40B4-BE49-F238E27FC236}">
                <a16:creationId xmlns:a16="http://schemas.microsoft.com/office/drawing/2014/main" id="{4A1388A7-F872-DFA4-30B1-F03FCB7B4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43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1800" b="0" i="0" dirty="0">
                <a:effectLst/>
                <a:latin typeface="+mn-lt"/>
              </a:rPr>
              <a:t>Given 2 positive integers </a:t>
            </a:r>
            <a:r>
              <a:rPr lang="en-US" sz="1800" b="0" i="1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1" dirty="0">
                <a:effectLst/>
                <a:latin typeface="+mn-lt"/>
              </a:rPr>
              <a:t>M</a:t>
            </a:r>
            <a:r>
              <a:rPr lang="en-US" sz="1800" b="0" i="0" dirty="0">
                <a:effectLst/>
                <a:latin typeface="+mn-lt"/>
              </a:rPr>
              <a:t> and </a:t>
            </a:r>
            <a:r>
              <a:rPr lang="en-US" sz="1800" b="0" i="1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 positive integers 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, ...,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1" baseline="-25000" dirty="0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. Compute the number of positive integer solutions to the equation: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1" dirty="0">
                <a:effectLst/>
                <a:latin typeface="+mn-lt"/>
              </a:rPr>
              <a:t>X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 +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1" dirty="0">
                <a:effectLst/>
                <a:latin typeface="+mn-lt"/>
              </a:rPr>
              <a:t>X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 + . . . + </a:t>
            </a:r>
            <a:r>
              <a:rPr lang="en-US" sz="1800" b="0" i="1" dirty="0" err="1">
                <a:effectLst/>
                <a:latin typeface="+mn-lt"/>
              </a:rPr>
              <a:t>a</a:t>
            </a:r>
            <a:r>
              <a:rPr lang="en-US" sz="1800" b="0" i="1" baseline="-25000" dirty="0" err="1">
                <a:effectLst/>
                <a:latin typeface="+mn-lt"/>
              </a:rPr>
              <a:t>n</a:t>
            </a:r>
            <a:r>
              <a:rPr lang="en-US" sz="1800" b="0" i="1" dirty="0" err="1">
                <a:effectLst/>
                <a:latin typeface="+mn-lt"/>
              </a:rPr>
              <a:t>X</a:t>
            </a:r>
            <a:r>
              <a:rPr lang="en-US" sz="1800" b="0" i="1" baseline="-25000" dirty="0" err="1">
                <a:effectLst/>
                <a:latin typeface="+mn-lt"/>
              </a:rPr>
              <a:t>n</a:t>
            </a:r>
            <a:r>
              <a:rPr lang="en-US" sz="1800" b="0" i="0" dirty="0">
                <a:effectLst/>
                <a:latin typeface="+mn-lt"/>
              </a:rPr>
              <a:t> = </a:t>
            </a:r>
            <a:r>
              <a:rPr lang="en-US" sz="1800" b="0" i="1" dirty="0">
                <a:effectLst/>
                <a:latin typeface="+mn-lt"/>
              </a:rPr>
              <a:t>M</a:t>
            </a:r>
          </a:p>
          <a:p>
            <a:pPr algn="l" rtl="0"/>
            <a:r>
              <a:rPr lang="en-US" sz="1800" b="1" i="0" dirty="0">
                <a:effectLst/>
                <a:latin typeface="+mn-lt"/>
              </a:rPr>
              <a:t>Input</a:t>
            </a:r>
            <a:endParaRPr lang="en-US" sz="1800" b="0" i="0" dirty="0">
              <a:effectLst/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+mn-lt"/>
              </a:rPr>
              <a:t>Dòng</a:t>
            </a:r>
            <a:r>
              <a:rPr lang="en-US" sz="1800" b="0" i="0" dirty="0">
                <a:effectLst/>
                <a:latin typeface="+mn-lt"/>
              </a:rPr>
              <a:t> 1: n </a:t>
            </a:r>
            <a:r>
              <a:rPr lang="en-US" sz="1800" b="0" i="0" dirty="0" err="1">
                <a:effectLst/>
                <a:latin typeface="+mn-lt"/>
              </a:rPr>
              <a:t>và</a:t>
            </a:r>
            <a:r>
              <a:rPr lang="en-US" sz="1800" b="0" i="0" dirty="0">
                <a:effectLst/>
                <a:latin typeface="+mn-lt"/>
              </a:rPr>
              <a:t> 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+mn-lt"/>
              </a:rPr>
              <a:t>Dòng</a:t>
            </a:r>
            <a:r>
              <a:rPr lang="en-US" sz="1800" b="0" i="0" dirty="0">
                <a:effectLst/>
                <a:latin typeface="+mn-lt"/>
              </a:rPr>
              <a:t> 2: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1</a:t>
            </a:r>
            <a:r>
              <a:rPr lang="en-US" sz="1800" b="0" i="0" dirty="0">
                <a:effectLst/>
                <a:latin typeface="+mn-lt"/>
              </a:rPr>
              <a:t>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0" baseline="-25000" dirty="0">
                <a:effectLst/>
                <a:latin typeface="+mn-lt"/>
              </a:rPr>
              <a:t>2</a:t>
            </a:r>
            <a:r>
              <a:rPr lang="en-US" sz="1800" b="0" i="0" dirty="0">
                <a:effectLst/>
                <a:latin typeface="+mn-lt"/>
              </a:rPr>
              <a:t>, ..., </a:t>
            </a:r>
            <a:r>
              <a:rPr lang="en-US" sz="1800" b="0" i="1" dirty="0">
                <a:effectLst/>
                <a:latin typeface="+mn-lt"/>
              </a:rPr>
              <a:t>a</a:t>
            </a:r>
            <a:r>
              <a:rPr lang="en-US" sz="1800" b="0" i="1" baseline="-25000" dirty="0">
                <a:effectLst/>
                <a:latin typeface="+mn-lt"/>
              </a:rPr>
              <a:t>n</a:t>
            </a:r>
          </a:p>
          <a:p>
            <a:pPr algn="l" rtl="0"/>
            <a:r>
              <a:rPr lang="en-US" sz="1800" b="1" i="0" dirty="0">
                <a:effectLst/>
                <a:latin typeface="+mn-lt"/>
              </a:rPr>
              <a:t>Output</a:t>
            </a:r>
            <a:endParaRPr lang="en-US" sz="1800" b="0" i="0" dirty="0">
              <a:effectLst/>
              <a:latin typeface="+mn-lt"/>
            </a:endParaRPr>
          </a:p>
          <a:p>
            <a:pPr lvl="1"/>
            <a:r>
              <a:rPr lang="en-US" sz="1800" b="0" i="0" dirty="0" err="1">
                <a:effectLst/>
                <a:latin typeface="+mn-lt"/>
              </a:rPr>
              <a:t>Số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nghiệm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nguyên</a:t>
            </a:r>
            <a:r>
              <a:rPr lang="en-US" sz="1800" b="0" i="0" dirty="0">
                <a:effectLst/>
                <a:latin typeface="+mn-lt"/>
              </a:rPr>
              <a:t> </a:t>
            </a:r>
            <a:r>
              <a:rPr lang="en-US" sz="1800" b="0" i="0" dirty="0" err="1">
                <a:effectLst/>
                <a:latin typeface="+mn-lt"/>
              </a:rPr>
              <a:t>dương</a:t>
            </a:r>
            <a:endParaRPr lang="en-US" sz="1800" b="0" i="0" dirty="0">
              <a:effectLst/>
              <a:latin typeface="+mn-lt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</a:t>
            </a:r>
            <a:endParaRPr dirty="0"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26473071"/>
              </p:ext>
            </p:extLst>
          </p:nvPr>
        </p:nvGraphicFramePr>
        <p:xfrm>
          <a:off x="852972" y="1683761"/>
          <a:ext cx="10515600" cy="1102380"/>
        </p:xfrm>
        <a:graphic>
          <a:graphicData uri="http://schemas.openxmlformats.org/drawingml/2006/table">
            <a:tbl>
              <a:tblPr firstRow="1" bandRow="1">
                <a:noFill/>
                <a:tableStyleId>{70086B66-8215-4E21-A06A-904DD070B49D}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3 5</a:t>
                      </a:r>
                    </a:p>
                    <a:p>
                      <a:pPr rtl="0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1 1 1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9" y="746450"/>
            <a:ext cx="4235400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Integer Linear Equation - Hint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duyệt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phương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thỏa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mãn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ràng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buộc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Xét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các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biến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trái</a:t>
            </a:r>
            <a:r>
              <a:rPr lang="en-US" sz="1800" dirty="0">
                <a:solidFill>
                  <a:schemeClr val="dk1"/>
                </a:solidFill>
              </a:rPr>
              <a:t> qua </a:t>
            </a:r>
            <a:r>
              <a:rPr lang="en-US" sz="1800" dirty="0" err="1">
                <a:solidFill>
                  <a:schemeClr val="dk1"/>
                </a:solidFill>
              </a:rPr>
              <a:t>phải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, …,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i="1" baseline="-25000" dirty="0">
                <a:solidFill>
                  <a:schemeClr val="dk1"/>
                </a:solidFill>
              </a:rPr>
              <a:t>k</a:t>
            </a:r>
            <a:r>
              <a:rPr lang="en-US" sz="1800" baseline="-25000" dirty="0">
                <a:solidFill>
                  <a:schemeClr val="dk1"/>
                </a:solidFill>
              </a:rPr>
              <a:t>-1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 err="1">
                <a:solidFill>
                  <a:schemeClr val="dk1"/>
                </a:solidFill>
              </a:rPr>
              <a:t>X</a:t>
            </a:r>
            <a:r>
              <a:rPr lang="en-US" sz="1800" i="1" baseline="-25000" dirty="0" err="1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,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i="1" baseline="-25000" dirty="0">
                <a:solidFill>
                  <a:schemeClr val="dk1"/>
                </a:solidFill>
              </a:rPr>
              <a:t>k</a:t>
            </a:r>
            <a:r>
              <a:rPr lang="en-US" sz="1800" baseline="-25000" dirty="0">
                <a:solidFill>
                  <a:schemeClr val="dk1"/>
                </a:solidFill>
              </a:rPr>
              <a:t>+1</a:t>
            </a:r>
            <a:r>
              <a:rPr lang="en-US" sz="1800" dirty="0">
                <a:solidFill>
                  <a:schemeClr val="dk1"/>
                </a:solidFill>
              </a:rPr>
              <a:t>, . . ., </a:t>
            </a:r>
            <a:r>
              <a:rPr lang="en-US" sz="1800" i="1" dirty="0" err="1">
                <a:solidFill>
                  <a:schemeClr val="dk1"/>
                </a:solidFill>
              </a:rPr>
              <a:t>X</a:t>
            </a:r>
            <a:r>
              <a:rPr lang="en-US" sz="1800" i="1" baseline="-25000" dirty="0" err="1">
                <a:solidFill>
                  <a:schemeClr val="dk1"/>
                </a:solidFill>
              </a:rPr>
              <a:t>n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Giả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sử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đã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được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X1, X2, . . ., Xk-1. Ta </a:t>
            </a:r>
            <a:r>
              <a:rPr lang="en-US" sz="1800" dirty="0" err="1">
                <a:solidFill>
                  <a:schemeClr val="dk1"/>
                </a:solidFill>
              </a:rPr>
              <a:t>xét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Xk</a:t>
            </a:r>
            <a:endParaRPr lang="en-US" sz="1800" dirty="0">
              <a:solidFill>
                <a:schemeClr val="dk1"/>
              </a:solidFill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Xk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các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1 </a:t>
            </a:r>
            <a:r>
              <a:rPr lang="en-US" sz="1800" dirty="0" err="1">
                <a:solidFill>
                  <a:schemeClr val="dk1"/>
                </a:solidFill>
              </a:rPr>
              <a:t>đến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vi-VN" sz="1800" dirty="0">
                <a:solidFill>
                  <a:schemeClr val="dk1"/>
                </a:solidFill>
              </a:rPr>
              <a:t>(</a:t>
            </a:r>
            <a:r>
              <a:rPr lang="en-US" sz="1800" i="1" dirty="0">
                <a:solidFill>
                  <a:schemeClr val="dk1"/>
                </a:solidFill>
              </a:rPr>
              <a:t>M</a:t>
            </a:r>
            <a:r>
              <a:rPr lang="en-US" sz="1800" dirty="0">
                <a:solidFill>
                  <a:schemeClr val="dk1"/>
                </a:solidFill>
              </a:rPr>
              <a:t> - (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. . . + </a:t>
            </a:r>
            <a:r>
              <a:rPr lang="en-US" sz="1800" i="1" dirty="0"/>
              <a:t>a</a:t>
            </a:r>
            <a:r>
              <a:rPr lang="en-US" sz="1800" i="1" baseline="-25000" dirty="0"/>
              <a:t>k-1</a:t>
            </a:r>
            <a:r>
              <a:rPr lang="en-US" sz="1800" i="1" dirty="0"/>
              <a:t>X</a:t>
            </a:r>
            <a:r>
              <a:rPr lang="en-US" sz="1800" i="1" baseline="-25000" dirty="0"/>
              <a:t>k-1  </a:t>
            </a:r>
            <a:r>
              <a:rPr lang="en-US" sz="1800" i="1" dirty="0"/>
              <a:t>) - </a:t>
            </a:r>
            <a:r>
              <a:rPr lang="en-US" sz="1800" i="1" dirty="0">
                <a:sym typeface="Consolas"/>
              </a:rPr>
              <a:t> </a:t>
            </a:r>
            <a:r>
              <a:rPr lang="en-US" sz="1800" dirty="0">
                <a:ea typeface="Consolas"/>
                <a:cs typeface="Consolas"/>
                <a:sym typeface="Consolas"/>
              </a:rPr>
              <a:t>(</a:t>
            </a:r>
            <a:r>
              <a:rPr lang="en-US" sz="18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1800" baseline="-25000" dirty="0">
                <a:ea typeface="Consolas"/>
                <a:cs typeface="Consolas"/>
                <a:sym typeface="Consolas"/>
              </a:rPr>
              <a:t>+1</a:t>
            </a:r>
            <a:r>
              <a:rPr lang="en-US" sz="1800" dirty="0">
                <a:ea typeface="Consolas"/>
                <a:cs typeface="Consolas"/>
                <a:sym typeface="Consolas"/>
              </a:rPr>
              <a:t> + </a:t>
            </a:r>
            <a:r>
              <a:rPr lang="en-US" sz="18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>
                <a:ea typeface="Consolas"/>
                <a:cs typeface="Consolas"/>
                <a:sym typeface="Consolas"/>
              </a:rPr>
              <a:t>k</a:t>
            </a:r>
            <a:r>
              <a:rPr lang="en-US" sz="1800" baseline="-25000" dirty="0">
                <a:ea typeface="Consolas"/>
                <a:cs typeface="Consolas"/>
                <a:sym typeface="Consolas"/>
              </a:rPr>
              <a:t>+2</a:t>
            </a:r>
            <a:r>
              <a:rPr lang="en-US" sz="1800" dirty="0">
                <a:ea typeface="Consolas"/>
                <a:cs typeface="Consolas"/>
                <a:sym typeface="Consolas"/>
              </a:rPr>
              <a:t> + … + </a:t>
            </a:r>
            <a:r>
              <a:rPr lang="en-US" sz="1800" i="1" dirty="0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>
                <a:ea typeface="Consolas"/>
                <a:cs typeface="Consolas"/>
                <a:sym typeface="Consolas"/>
              </a:rPr>
              <a:t>n</a:t>
            </a:r>
            <a:r>
              <a:rPr lang="en-US" sz="1800" dirty="0">
                <a:ea typeface="Consolas"/>
                <a:cs typeface="Consolas"/>
                <a:sym typeface="Consolas"/>
              </a:rPr>
              <a:t>))/</a:t>
            </a:r>
            <a:r>
              <a:rPr lang="en-US" sz="1800" i="1" dirty="0" err="1"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 err="1">
                <a:ea typeface="Consolas"/>
                <a:cs typeface="Consolas"/>
                <a:sym typeface="Consolas"/>
              </a:rPr>
              <a:t>k</a:t>
            </a:r>
            <a:endParaRPr lang="en-US" sz="1800" i="1" baseline="-25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</a:rPr>
              <a:t>Biến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phụ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trợ</a:t>
            </a:r>
            <a:endParaRPr lang="en-US" sz="1800" dirty="0">
              <a:solidFill>
                <a:schemeClr val="dk1"/>
              </a:solidFill>
            </a:endParaRPr>
          </a:p>
          <a:p>
            <a:pPr marL="228600" lvl="5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 dirty="0">
                <a:solidFill>
                  <a:schemeClr val="dk1"/>
                </a:solidFill>
              </a:rPr>
              <a:t>       f 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dirty="0" err="1">
                <a:solidFill>
                  <a:schemeClr val="dk1"/>
                </a:solidFill>
              </a:rPr>
              <a:t>tổng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i="1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+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i="1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+ . . . +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k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k</a:t>
            </a:r>
            <a:r>
              <a:rPr lang="en-US" sz="1800" i="1" baseline="-25000" dirty="0"/>
              <a:t> 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gán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endParaRPr lang="en-US" sz="1800" dirty="0"/>
          </a:p>
          <a:p>
            <a:pPr marL="228600" lvl="2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 dirty="0">
                <a:solidFill>
                  <a:schemeClr val="dk1"/>
                </a:solidFill>
              </a:rPr>
              <a:t>       f 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dirty="0" err="1">
                <a:solidFill>
                  <a:schemeClr val="dk1"/>
                </a:solidFill>
              </a:rPr>
              <a:t>được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cập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tích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lũy</a:t>
            </a:r>
            <a:endParaRPr lang="en-US" sz="18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 </a:t>
            </a:r>
            <a:r>
              <a:rPr lang="vi-VN" sz="1800" dirty="0">
                <a:solidFill>
                  <a:schemeClr val="dk1"/>
                </a:solidFill>
              </a:rPr>
              <a:t>Mảng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t</a:t>
            </a:r>
            <a:r>
              <a:rPr lang="en-US" sz="1800" dirty="0">
                <a:solidFill>
                  <a:schemeClr val="dk1"/>
                </a:solidFill>
              </a:rPr>
              <a:t>[1…</a:t>
            </a:r>
            <a:r>
              <a:rPr lang="en-US" sz="1800" i="1" dirty="0">
                <a:solidFill>
                  <a:schemeClr val="dk1"/>
                </a:solidFill>
              </a:rPr>
              <a:t>n</a:t>
            </a:r>
            <a:r>
              <a:rPr lang="en-US" sz="1800" dirty="0">
                <a:solidFill>
                  <a:schemeClr val="dk1"/>
                </a:solidFill>
              </a:rPr>
              <a:t>] </a:t>
            </a:r>
            <a:r>
              <a:rPr lang="en-US" sz="1800" dirty="0" err="1">
                <a:solidFill>
                  <a:schemeClr val="dk1"/>
                </a:solidFill>
              </a:rPr>
              <a:t>trong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đó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t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 = </a:t>
            </a:r>
            <a:r>
              <a:rPr lang="en-US" sz="1800" i="1" dirty="0">
                <a:solidFill>
                  <a:schemeClr val="dk1"/>
                </a:solidFill>
              </a:rPr>
              <a:t>a</a:t>
            </a:r>
            <a:r>
              <a:rPr lang="en-US" sz="1800" baseline="-25000" dirty="0">
                <a:solidFill>
                  <a:schemeClr val="dk1"/>
                </a:solidFill>
              </a:rPr>
              <a:t>1</a:t>
            </a:r>
            <a:r>
              <a:rPr lang="en-US" sz="1800" dirty="0">
                <a:solidFill>
                  <a:schemeClr val="dk1"/>
                </a:solidFill>
              </a:rPr>
              <a:t> + </a:t>
            </a:r>
            <a:r>
              <a:rPr lang="en-US" sz="1800" i="1" dirty="0">
                <a:solidFill>
                  <a:schemeClr val="dk1"/>
                </a:solidFill>
              </a:rPr>
              <a:t>a</a:t>
            </a:r>
            <a:r>
              <a:rPr lang="en-US" sz="1800" baseline="-25000" dirty="0">
                <a:solidFill>
                  <a:schemeClr val="dk1"/>
                </a:solidFill>
              </a:rPr>
              <a:t>2</a:t>
            </a:r>
            <a:r>
              <a:rPr lang="en-US" sz="1800" dirty="0">
                <a:solidFill>
                  <a:schemeClr val="dk1"/>
                </a:solidFill>
              </a:rPr>
              <a:t> + . . . + </a:t>
            </a:r>
            <a:r>
              <a:rPr lang="en-US" sz="1800" i="1" dirty="0" err="1">
                <a:solidFill>
                  <a:schemeClr val="dk1"/>
                </a:solidFill>
              </a:rPr>
              <a:t>a</a:t>
            </a:r>
            <a:r>
              <a:rPr lang="en-US" sz="1800" i="1" baseline="-25000" dirty="0" err="1">
                <a:solidFill>
                  <a:schemeClr val="dk1"/>
                </a:solidFill>
              </a:rPr>
              <a:t>k</a:t>
            </a:r>
            <a:endParaRPr lang="en-US" sz="1800" i="1" baseline="-25000" dirty="0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Try(k): </a:t>
            </a:r>
            <a:r>
              <a:rPr lang="en-US" sz="1800" dirty="0" err="1">
                <a:solidFill>
                  <a:schemeClr val="dk1"/>
                </a:solidFill>
              </a:rPr>
              <a:t>thử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</a:t>
            </a:r>
            <a:r>
              <a:rPr lang="en-US" sz="1800" dirty="0" err="1">
                <a:solidFill>
                  <a:schemeClr val="dk1"/>
                </a:solidFill>
              </a:rPr>
              <a:t>Với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mỗi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giá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trị</a:t>
            </a:r>
            <a:r>
              <a:rPr lang="en-US" sz="1800" dirty="0">
                <a:solidFill>
                  <a:schemeClr val="dk1"/>
                </a:solidFill>
              </a:rPr>
              <a:t> v (</a:t>
            </a:r>
            <a:r>
              <a:rPr lang="en-US" sz="1800" dirty="0" err="1">
                <a:solidFill>
                  <a:schemeClr val="dk1"/>
                </a:solidFill>
              </a:rPr>
              <a:t>chạy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từ</a:t>
            </a:r>
            <a:r>
              <a:rPr lang="en-US" sz="1800" dirty="0">
                <a:solidFill>
                  <a:schemeClr val="dk1"/>
                </a:solidFill>
              </a:rPr>
              <a:t> 1 </a:t>
            </a:r>
            <a:r>
              <a:rPr lang="en-US" sz="1800" dirty="0" err="1">
                <a:solidFill>
                  <a:schemeClr val="dk1"/>
                </a:solidFill>
              </a:rPr>
              <a:t>đến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(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M – f 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- (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t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n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]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 – t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[</a:t>
            </a:r>
            <a:r>
              <a:rPr lang="en-US" sz="1800" i="1" dirty="0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]))/</a:t>
            </a:r>
            <a:r>
              <a:rPr lang="en-US" sz="1800" i="1" dirty="0" err="1">
                <a:latin typeface="+mj-lt"/>
                <a:ea typeface="Consolas"/>
                <a:cs typeface="Consolas"/>
                <a:sym typeface="Consolas"/>
              </a:rPr>
              <a:t>a</a:t>
            </a:r>
            <a:r>
              <a:rPr lang="en-US" sz="1800" i="1" baseline="-25000" dirty="0" err="1">
                <a:latin typeface="+mj-lt"/>
                <a:ea typeface="Consolas"/>
                <a:cs typeface="Consolas"/>
                <a:sym typeface="Consolas"/>
              </a:rPr>
              <a:t>k</a:t>
            </a:r>
            <a:r>
              <a:rPr lang="en-US" sz="1800" dirty="0">
                <a:latin typeface="+mj-lt"/>
                <a:ea typeface="Consolas"/>
                <a:cs typeface="Consolas"/>
                <a:sym typeface="Consolas"/>
              </a:rPr>
              <a:t>)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cho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i="1" dirty="0">
                <a:solidFill>
                  <a:schemeClr val="dk1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[</a:t>
            </a:r>
            <a:r>
              <a:rPr lang="en-US" sz="1800" i="1" dirty="0">
                <a:solidFill>
                  <a:schemeClr val="dk1"/>
                </a:solidFill>
              </a:rPr>
              <a:t>k</a:t>
            </a:r>
            <a:r>
              <a:rPr lang="en-US" sz="1800" dirty="0">
                <a:solidFill>
                  <a:schemeClr val="dk1"/>
                </a:solidFill>
              </a:rPr>
              <a:t>], </a:t>
            </a:r>
            <a:r>
              <a:rPr lang="en-US" sz="1800" dirty="0" err="1">
                <a:solidFill>
                  <a:schemeClr val="dk1"/>
                </a:solidFill>
              </a:rPr>
              <a:t>thực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hiện</a:t>
            </a:r>
            <a:endParaRPr lang="en-US" sz="1800" dirty="0">
              <a:solidFill>
                <a:schemeClr val="dk1"/>
              </a:solidFill>
            </a:endParaRP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</a:t>
            </a:r>
            <a:r>
              <a:rPr lang="en-US" sz="1800" dirty="0" err="1">
                <a:solidFill>
                  <a:schemeClr val="dk1"/>
                </a:solidFill>
              </a:rPr>
              <a:t>Cập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nhật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i="1" dirty="0">
                <a:solidFill>
                  <a:schemeClr val="dk1"/>
                </a:solidFill>
              </a:rPr>
              <a:t>f</a:t>
            </a:r>
            <a:r>
              <a:rPr lang="en-US" sz="1800" dirty="0">
                <a:solidFill>
                  <a:schemeClr val="dk1"/>
                </a:solidFill>
              </a:rPr>
              <a:t> = </a:t>
            </a:r>
            <a:r>
              <a:rPr lang="en-US" sz="1800" i="1" dirty="0">
                <a:solidFill>
                  <a:schemeClr val="dk1"/>
                </a:solidFill>
              </a:rPr>
              <a:t>f</a:t>
            </a:r>
            <a:r>
              <a:rPr lang="en-US" sz="1800" dirty="0">
                <a:solidFill>
                  <a:schemeClr val="dk1"/>
                </a:solidFill>
              </a:rPr>
              <a:t> + </a:t>
            </a:r>
            <a:r>
              <a:rPr lang="en-US" sz="1800" i="1" dirty="0" err="1"/>
              <a:t>a</a:t>
            </a:r>
            <a:r>
              <a:rPr lang="en-US" sz="1800" i="1" baseline="-25000" dirty="0" err="1"/>
              <a:t>k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k</a:t>
            </a:r>
            <a:endParaRPr lang="en-US" sz="1800" i="1" baseline="-25000" dirty="0"/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     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i="1" dirty="0"/>
              <a:t>k</a:t>
            </a:r>
            <a:r>
              <a:rPr lang="en-US" sz="1800" dirty="0"/>
              <a:t> &lt; </a:t>
            </a:r>
            <a:r>
              <a:rPr lang="en-US" sz="1800" i="1" dirty="0"/>
              <a:t>n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gọi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Try(</a:t>
            </a:r>
            <a:r>
              <a:rPr lang="en-US" sz="1800" i="1" dirty="0"/>
              <a:t>k</a:t>
            </a:r>
            <a:r>
              <a:rPr lang="en-US" sz="1800" dirty="0"/>
              <a:t>+1)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      </a:t>
            </a:r>
            <a:r>
              <a:rPr lang="en-US" sz="1800" dirty="0" err="1"/>
              <a:t>Ngược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1 </a:t>
            </a:r>
            <a:r>
              <a:rPr lang="en-US" sz="1800" err="1"/>
              <a:t>lời</a:t>
            </a:r>
            <a:r>
              <a:rPr lang="en-US" sz="1800"/>
              <a:t> giải: if (f == M) {cnt ++;}</a:t>
            </a:r>
            <a:endParaRPr lang="en-US" sz="1800" dirty="0"/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      Quay </a:t>
            </a:r>
            <a:r>
              <a:rPr lang="en-US" sz="1800" dirty="0" err="1">
                <a:solidFill>
                  <a:schemeClr val="dk1"/>
                </a:solidFill>
              </a:rPr>
              <a:t>lui</a:t>
            </a:r>
            <a:r>
              <a:rPr lang="en-US" sz="1800" dirty="0">
                <a:solidFill>
                  <a:schemeClr val="dk1"/>
                </a:solidFill>
              </a:rPr>
              <a:t>: </a:t>
            </a:r>
            <a:r>
              <a:rPr lang="en-US" sz="1800" i="1" dirty="0">
                <a:solidFill>
                  <a:schemeClr val="dk1"/>
                </a:solidFill>
              </a:rPr>
              <a:t>f</a:t>
            </a:r>
            <a:r>
              <a:rPr lang="en-US" sz="1800" dirty="0">
                <a:solidFill>
                  <a:schemeClr val="dk1"/>
                </a:solidFill>
              </a:rPr>
              <a:t> = </a:t>
            </a:r>
            <a:r>
              <a:rPr lang="en-US" sz="1800" i="1" dirty="0">
                <a:solidFill>
                  <a:schemeClr val="dk1"/>
                </a:solidFill>
              </a:rPr>
              <a:t>f</a:t>
            </a:r>
            <a:r>
              <a:rPr lang="en-US" sz="1800" dirty="0">
                <a:solidFill>
                  <a:schemeClr val="dk1"/>
                </a:solidFill>
              </a:rPr>
              <a:t> - </a:t>
            </a:r>
            <a:r>
              <a:rPr lang="en-US" sz="1800" i="1" dirty="0" err="1">
                <a:solidFill>
                  <a:schemeClr val="dk1"/>
                </a:solidFill>
              </a:rPr>
              <a:t>a</a:t>
            </a:r>
            <a:r>
              <a:rPr lang="en-US" sz="1200" i="1" baseline="-25000" dirty="0" err="1">
                <a:solidFill>
                  <a:schemeClr val="dk1"/>
                </a:solidFill>
              </a:rPr>
              <a:t>k</a:t>
            </a:r>
            <a:r>
              <a:rPr lang="en-US" sz="1800" i="1" dirty="0" err="1">
                <a:solidFill>
                  <a:schemeClr val="dk1"/>
                </a:solidFill>
              </a:rPr>
              <a:t>X</a:t>
            </a:r>
            <a:r>
              <a:rPr lang="en-US" sz="1200" i="1" baseline="-25000" dirty="0" err="1">
                <a:solidFill>
                  <a:schemeClr val="dk1"/>
                </a:solidFill>
              </a:rPr>
              <a:t>k</a:t>
            </a:r>
            <a:endParaRPr lang="en-US" sz="1800" dirty="0" err="1">
              <a:solidFill>
                <a:schemeClr val="dk1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vi-V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0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/>
              <a:t>Backtracking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Giả sử lời giải kích thước bằng N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800">
                <a:latin typeface="Consolas"/>
                <a:ea typeface="Consolas"/>
                <a:cs typeface="Consolas"/>
                <a:sym typeface="Consolas"/>
              </a:rPr>
              <a:t>HÀM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vi-V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vi-VN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lang="vi-VN"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vi-VN"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Duyệt K trong các candidate:</a:t>
            </a:r>
            <a:endParaRPr lang="vi-VN"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Cập nhật candidate vào lời giải</a:t>
            </a:r>
            <a:endParaRPr lang="vi-VN"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Nếu k == N:</a:t>
            </a:r>
            <a:endParaRPr lang="vi-VN"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8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check_solution()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update đầu ra</a:t>
            </a:r>
            <a:endParaRPr lang="vi-VN"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Nếu không: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try(k+1)</a:t>
            </a:r>
            <a:endParaRPr lang="vi-VN"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Quay lui (xóa candidate khỏi lời giải)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800">
                <a:latin typeface="Consolas"/>
                <a:ea typeface="Consolas"/>
                <a:cs typeface="Consolas"/>
                <a:sym typeface="Consolas"/>
              </a:rPr>
              <a:t>KẾT THÚC HÀM</a:t>
            </a:r>
            <a:endParaRPr lang="en-US" sz="18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9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stdlib.h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time.h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#define MAX 20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n, M;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a[MAX];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t[MAX];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X[MAX];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f;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count;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t[1] = a[1];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2;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 t[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t[i-1] + a[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solution(){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if(f == M){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count++;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TRY(int k){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int v;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for(v = 1; v &lt;= (M-f-(t[n]-t[k]))/a[k]; v++){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X[k] = v;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 += a[k]*X[k];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if(k == n){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solution();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}else{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TRY(k+1);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 -= a[k]*X[k];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117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d%d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",&amp;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n,&amp;M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d",&amp;a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 =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initT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count =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TRY(1);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d",count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main(){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return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5051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1B7078E-FF42-A68B-9B90-F9AD94A43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>
            <a:extLst>
              <a:ext uri="{FF2B5EF4-FFF2-40B4-BE49-F238E27FC236}">
                <a16:creationId xmlns:a16="http://schemas.microsoft.com/office/drawing/2014/main" id="{8C487CA0-E412-6D22-D47F-46EAB8E04F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cxnSp>
        <p:nvCxnSpPr>
          <p:cNvPr id="101" name="Google Shape;101;p3">
            <a:extLst>
              <a:ext uri="{FF2B5EF4-FFF2-40B4-BE49-F238E27FC236}">
                <a16:creationId xmlns:a16="http://schemas.microsoft.com/office/drawing/2014/main" id="{5194D4E4-1A57-E03B-0EC1-A2EE2C98010C}"/>
              </a:ext>
            </a:extLst>
          </p:cNvPr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09057C-23B6-EFF6-2D7C-3FEC74DFA1AE}"/>
              </a:ext>
            </a:extLst>
          </p:cNvPr>
          <p:cNvSpPr txBox="1"/>
          <p:nvPr/>
        </p:nvSpPr>
        <p:spPr>
          <a:xfrm>
            <a:off x="203717" y="4358640"/>
            <a:ext cx="11693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a1x1 + … + a(k-1)x(k-1) + akxk + a(k+1)x(k+1) + … + anxn = M</a:t>
            </a:r>
          </a:p>
          <a:p>
            <a:r>
              <a:rPr lang="en-US" sz="2800"/>
              <a:t>f = a1x1 + … + a(k-1)x(k-1)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2800"/>
              <a:t>akxk = M – f – (a(k+1)x(k+1) + … + anxn) =&gt; Tìm xk max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2800"/>
              <a:t>Min (a(k+1)x(k+1) + … + anxn) = a(k+1) + … +an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2800"/>
              <a:t>xk max = (M – f – (a(k+1) + … +an))/ak</a:t>
            </a:r>
          </a:p>
        </p:txBody>
      </p:sp>
    </p:spTree>
    <p:extLst>
      <p:ext uri="{BB962C8B-B14F-4D97-AF65-F5344CB8AC3E}">
        <p14:creationId xmlns:p14="http://schemas.microsoft.com/office/powerpoint/2010/main" val="331827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5B3ACA0B21149BCFD44BD19E4FFD1" ma:contentTypeVersion="4" ma:contentTypeDescription="Create a new document." ma:contentTypeScope="" ma:versionID="d15e810e902c888224d72f1188b8bbad">
  <xsd:schema xmlns:xsd="http://www.w3.org/2001/XMLSchema" xmlns:xs="http://www.w3.org/2001/XMLSchema" xmlns:p="http://schemas.microsoft.com/office/2006/metadata/properties" xmlns:ns2="acda34d4-fec2-4ce1-9203-ca1c816808be" targetNamespace="http://schemas.microsoft.com/office/2006/metadata/properties" ma:root="true" ma:fieldsID="d5d550cf0e57c007542487f1680d0bb8" ns2:_="">
    <xsd:import namespace="acda34d4-fec2-4ce1-9203-ca1c816808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da34d4-fec2-4ce1-9203-ca1c81680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8F56D2-5F28-4C6F-871D-7A6500A3DF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6A193B-E609-4E47-8F96-8E9B537D6F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BECD81-C51B-4C6E-95CF-A12A9845CFDE}"/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822</Words>
  <Application>Microsoft Office PowerPoint</Application>
  <PresentationFormat>Màn hình rộng</PresentationFormat>
  <Paragraphs>104</Paragraphs>
  <Slides>8</Slides>
  <Notes>8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9" baseType="lpstr">
      <vt:lpstr>Office Theme</vt:lpstr>
      <vt:lpstr>Integer Linear Equation</vt:lpstr>
      <vt:lpstr>Integer Linear Equation</vt:lpstr>
      <vt:lpstr>Integer Linear Equation - Hint</vt:lpstr>
      <vt:lpstr>Backtracking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Nguyen Son Tung - Truong CNTT &amp; TT</cp:lastModifiedBy>
  <cp:revision>10</cp:revision>
  <dcterms:created xsi:type="dcterms:W3CDTF">2022-07-31T08:27:20Z</dcterms:created>
  <dcterms:modified xsi:type="dcterms:W3CDTF">2024-10-20T16:08:14Z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0x010100DE25B3ACA0B21149BCFD44BD19E4FFD1</vt:lpwstr>
  </property>
</Properties>
</file>