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1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Hung Nhan 20225058" userId="S::nhan.th225058@sis.hust.edu.vn::e58ffab4-7ed4-4bbd-ba17-618334d27e24" providerId="AD" clId="Web-{CB1CEC9E-559C-49CC-B941-001E1560966F}"/>
    <pc:docChg chg="modSld">
      <pc:chgData name="Tran Hung Nhan 20225058" userId="S::nhan.th225058@sis.hust.edu.vn::e58ffab4-7ed4-4bbd-ba17-618334d27e24" providerId="AD" clId="Web-{CB1CEC9E-559C-49CC-B941-001E1560966F}" dt="2024-09-27T01:16:10.734" v="1" actId="1076"/>
      <pc:docMkLst>
        <pc:docMk/>
      </pc:docMkLst>
      <pc:sldChg chg="modSp">
        <pc:chgData name="Tran Hung Nhan 20225058" userId="S::nhan.th225058@sis.hust.edu.vn::e58ffab4-7ed4-4bbd-ba17-618334d27e24" providerId="AD" clId="Web-{CB1CEC9E-559C-49CC-B941-001E1560966F}" dt="2024-09-27T01:16:10.734" v="1" actId="1076"/>
        <pc:sldMkLst>
          <pc:docMk/>
          <pc:sldMk cId="0" sldId="258"/>
        </pc:sldMkLst>
        <pc:spChg chg="mod">
          <ac:chgData name="Tran Hung Nhan 20225058" userId="S::nhan.th225058@sis.hust.edu.vn::e58ffab4-7ed4-4bbd-ba17-618334d27e24" providerId="AD" clId="Web-{CB1CEC9E-559C-49CC-B941-001E1560966F}" dt="2024-09-27T01:16:10.734" v="1" actId="1076"/>
          <ac:spMkLst>
            <pc:docMk/>
            <pc:sldMk cId="0" sldId="258"/>
            <ac:spMk id="100" creationId="{00000000-0000-0000-0000-000000000000}"/>
          </ac:spMkLst>
        </pc:spChg>
      </pc:sldChg>
    </pc:docChg>
  </pc:docChgLst>
  <pc:docChgLst>
    <pc:chgData name="Nguyen Son Tung - Truong CNTT &amp; TT" userId="5044b1ef-c832-4c8d-abf5-e5fbcfcffcaf" providerId="ADAL" clId="{12A7EBF9-7FC7-46B2-AB05-8BC79C61A90D}"/>
    <pc:docChg chg="undo custSel addSld modSld">
      <pc:chgData name="Nguyen Son Tung - Truong CNTT &amp; TT" userId="5044b1ef-c832-4c8d-abf5-e5fbcfcffcaf" providerId="ADAL" clId="{12A7EBF9-7FC7-46B2-AB05-8BC79C61A90D}" dt="2024-09-30T08:46:36.298" v="1322" actId="20577"/>
      <pc:docMkLst>
        <pc:docMk/>
      </pc:docMkLst>
      <pc:sldChg chg="addSp delSp modSp add mod modAnim">
        <pc:chgData name="Nguyen Son Tung - Truong CNTT &amp; TT" userId="5044b1ef-c832-4c8d-abf5-e5fbcfcffcaf" providerId="ADAL" clId="{12A7EBF9-7FC7-46B2-AB05-8BC79C61A90D}" dt="2024-09-30T08:46:36.298" v="1322" actId="20577"/>
        <pc:sldMkLst>
          <pc:docMk/>
          <pc:sldMk cId="53874943" sldId="261"/>
        </pc:sldMkLst>
        <pc:spChg chg="add mod">
          <ac:chgData name="Nguyen Son Tung - Truong CNTT &amp; TT" userId="5044b1ef-c832-4c8d-abf5-e5fbcfcffcaf" providerId="ADAL" clId="{12A7EBF9-7FC7-46B2-AB05-8BC79C61A90D}" dt="2024-09-22T16:51:10.339" v="1297" actId="20577"/>
          <ac:spMkLst>
            <pc:docMk/>
            <pc:sldMk cId="53874943" sldId="261"/>
            <ac:spMk id="2" creationId="{9E5DF1DA-EF9B-8458-08F1-81CD710E25CA}"/>
          </ac:spMkLst>
        </pc:spChg>
        <pc:spChg chg="add del mod">
          <ac:chgData name="Nguyen Son Tung - Truong CNTT &amp; TT" userId="5044b1ef-c832-4c8d-abf5-e5fbcfcffcaf" providerId="ADAL" clId="{12A7EBF9-7FC7-46B2-AB05-8BC79C61A90D}" dt="2024-09-22T16:39:23.611" v="131"/>
          <ac:spMkLst>
            <pc:docMk/>
            <pc:sldMk cId="53874943" sldId="261"/>
            <ac:spMk id="3" creationId="{F7E2EA7E-10EA-93BA-32A4-B7D0F3FD16DF}"/>
          </ac:spMkLst>
        </pc:spChg>
        <pc:spChg chg="add mod">
          <ac:chgData name="Nguyen Son Tung - Truong CNTT &amp; TT" userId="5044b1ef-c832-4c8d-abf5-e5fbcfcffcaf" providerId="ADAL" clId="{12A7EBF9-7FC7-46B2-AB05-8BC79C61A90D}" dt="2024-09-22T16:41:05.998" v="226" actId="255"/>
          <ac:spMkLst>
            <pc:docMk/>
            <pc:sldMk cId="53874943" sldId="261"/>
            <ac:spMk id="4" creationId="{F63D37F6-832A-4041-EA60-12F90E810793}"/>
          </ac:spMkLst>
        </pc:spChg>
        <pc:spChg chg="add del mod">
          <ac:chgData name="Nguyen Son Tung - Truong CNTT &amp; TT" userId="5044b1ef-c832-4c8d-abf5-e5fbcfcffcaf" providerId="ADAL" clId="{12A7EBF9-7FC7-46B2-AB05-8BC79C61A90D}" dt="2024-09-22T16:42:37.346" v="355" actId="478"/>
          <ac:spMkLst>
            <pc:docMk/>
            <pc:sldMk cId="53874943" sldId="261"/>
            <ac:spMk id="5" creationId="{77A610B0-50C6-DD5E-2562-AEB5A2A2BF1A}"/>
          </ac:spMkLst>
        </pc:spChg>
        <pc:spChg chg="add mod">
          <ac:chgData name="Nguyen Son Tung - Truong CNTT &amp; TT" userId="5044b1ef-c832-4c8d-abf5-e5fbcfcffcaf" providerId="ADAL" clId="{12A7EBF9-7FC7-46B2-AB05-8BC79C61A90D}" dt="2024-09-22T16:45:00.814" v="608" actId="20577"/>
          <ac:spMkLst>
            <pc:docMk/>
            <pc:sldMk cId="53874943" sldId="261"/>
            <ac:spMk id="6" creationId="{59484D0D-68A6-45D5-72A7-60E613E221E4}"/>
          </ac:spMkLst>
        </pc:spChg>
        <pc:spChg chg="add del mod">
          <ac:chgData name="Nguyen Son Tung - Truong CNTT &amp; TT" userId="5044b1ef-c832-4c8d-abf5-e5fbcfcffcaf" providerId="ADAL" clId="{12A7EBF9-7FC7-46B2-AB05-8BC79C61A90D}" dt="2024-09-22T16:41:44.761" v="350" actId="478"/>
          <ac:spMkLst>
            <pc:docMk/>
            <pc:sldMk cId="53874943" sldId="261"/>
            <ac:spMk id="7" creationId="{D4B0CF58-A784-FCF4-A978-495EC37B686B}"/>
          </ac:spMkLst>
        </pc:spChg>
        <pc:spChg chg="add mod">
          <ac:chgData name="Nguyen Son Tung - Truong CNTT &amp; TT" userId="5044b1ef-c832-4c8d-abf5-e5fbcfcffcaf" providerId="ADAL" clId="{12A7EBF9-7FC7-46B2-AB05-8BC79C61A90D}" dt="2024-09-22T16:50:00.044" v="1201" actId="20577"/>
          <ac:spMkLst>
            <pc:docMk/>
            <pc:sldMk cId="53874943" sldId="261"/>
            <ac:spMk id="8" creationId="{1C38C245-73ED-3364-129F-6D85AE90EB45}"/>
          </ac:spMkLst>
        </pc:spChg>
        <pc:spChg chg="add mod">
          <ac:chgData name="Nguyen Son Tung - Truong CNTT &amp; TT" userId="5044b1ef-c832-4c8d-abf5-e5fbcfcffcaf" providerId="ADAL" clId="{12A7EBF9-7FC7-46B2-AB05-8BC79C61A90D}" dt="2024-09-22T16:49:04.698" v="1133" actId="1076"/>
          <ac:spMkLst>
            <pc:docMk/>
            <pc:sldMk cId="53874943" sldId="261"/>
            <ac:spMk id="9" creationId="{78EB27B2-0B2D-22AD-1958-D5814115D607}"/>
          </ac:spMkLst>
        </pc:spChg>
        <pc:spChg chg="add mod">
          <ac:chgData name="Nguyen Son Tung - Truong CNTT &amp; TT" userId="5044b1ef-c832-4c8d-abf5-e5fbcfcffcaf" providerId="ADAL" clId="{12A7EBF9-7FC7-46B2-AB05-8BC79C61A90D}" dt="2024-09-30T08:46:36.298" v="1322" actId="20577"/>
          <ac:spMkLst>
            <pc:docMk/>
            <pc:sldMk cId="53874943" sldId="261"/>
            <ac:spMk id="10" creationId="{4F59BA50-3B2E-CE09-F758-00E03E9C0BD0}"/>
          </ac:spMkLst>
        </pc:spChg>
        <pc:spChg chg="mod">
          <ac:chgData name="Nguyen Son Tung - Truong CNTT &amp; TT" userId="5044b1ef-c832-4c8d-abf5-e5fbcfcffcaf" providerId="ADAL" clId="{12A7EBF9-7FC7-46B2-AB05-8BC79C61A90D}" dt="2024-09-22T16:32:26.532" v="45" actId="20577"/>
          <ac:spMkLst>
            <pc:docMk/>
            <pc:sldMk cId="53874943" sldId="261"/>
            <ac:spMk id="91" creationId="{00000000-0000-0000-0000-000000000000}"/>
          </ac:spMkLst>
        </pc:spChg>
        <pc:spChg chg="del">
          <ac:chgData name="Nguyen Son Tung - Truong CNTT &amp; TT" userId="5044b1ef-c832-4c8d-abf5-e5fbcfcffcaf" providerId="ADAL" clId="{12A7EBF9-7FC7-46B2-AB05-8BC79C61A90D}" dt="2024-09-22T16:32:32.326" v="47" actId="478"/>
          <ac:spMkLst>
            <pc:docMk/>
            <pc:sldMk cId="53874943" sldId="261"/>
            <ac:spMk id="94" creationId="{00000000-0000-0000-0000-000000000000}"/>
          </ac:spMkLst>
        </pc:spChg>
        <pc:graphicFrameChg chg="del modGraphic">
          <ac:chgData name="Nguyen Son Tung - Truong CNTT &amp; TT" userId="5044b1ef-c832-4c8d-abf5-e5fbcfcffcaf" providerId="ADAL" clId="{12A7EBF9-7FC7-46B2-AB05-8BC79C61A90D}" dt="2024-09-22T16:32:33.357" v="48" actId="478"/>
          <ac:graphicFrameMkLst>
            <pc:docMk/>
            <pc:sldMk cId="53874943" sldId="261"/>
            <ac:graphicFrameMk id="92" creationId="{00000000-0000-0000-0000-000000000000}"/>
          </ac:graphicFrameMkLst>
        </pc:graphicFrameChg>
        <pc:picChg chg="add mod">
          <ac:chgData name="Nguyen Son Tung - Truong CNTT &amp; TT" userId="5044b1ef-c832-4c8d-abf5-e5fbcfcffcaf" providerId="ADAL" clId="{12A7EBF9-7FC7-46B2-AB05-8BC79C61A90D}" dt="2024-09-22T16:42:36.526" v="354" actId="14100"/>
          <ac:picMkLst>
            <pc:docMk/>
            <pc:sldMk cId="53874943" sldId="261"/>
            <ac:picMk id="1026" creationId="{9C60C435-CDBA-9B23-32D9-59D58DC04C52}"/>
          </ac:picMkLst>
        </pc:picChg>
        <pc:picChg chg="add mod">
          <ac:chgData name="Nguyen Son Tung - Truong CNTT &amp; TT" userId="5044b1ef-c832-4c8d-abf5-e5fbcfcffcaf" providerId="ADAL" clId="{12A7EBF9-7FC7-46B2-AB05-8BC79C61A90D}" dt="2024-09-22T16:42:49.330" v="359" actId="14100"/>
          <ac:picMkLst>
            <pc:docMk/>
            <pc:sldMk cId="53874943" sldId="261"/>
            <ac:picMk id="1028" creationId="{4C1E83F2-2CF8-32D8-DFB4-87B40273C4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69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Telco Data Check &amp; Analyze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Write a C++ program to perform some queries on a telco data (comming from stdin) with the following format: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 first block of data consists of lines (terminated by a line containing #), each line (number of lines can be up to 100000) is under the form: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call &lt;from_number&gt; &lt;to_number&gt; &lt;date&gt; &lt;from_time&gt; &lt;end_time&gt;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which is a call from the phone number &lt;from_number&gt; to a phone number &lt;to_number&gt; on &lt;date&gt;, and starting at time-point &lt;from_time&gt;, terminating at time-point &lt;end_time&gt;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&lt;from_number&gt; and &lt;to_number&gt; are string of 10 characters (a phone number is correct if it contains only digits 0,1,...,9, otherwise, the phone number is incorrect)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&lt;date&gt; is under the form YYYY-MM-DD (for example 2022-10-21)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&lt;from_time&gt; and &lt;to_time&gt; are under the form hh:mm:ss (for example, 10:07:23)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 second block consists of queries (terminated by a line containing #), each query in a line (number of lines can be up to 100000) and belongs to one of the following types: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?check_phone_number: print to stdout (in a new line) value 1 if no phone number is incorrect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?number_calls_from &lt;phone_number&gt;: print to stdout (in a new line) the number of times a call is made from &lt;phone_number&gt;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?number_total_calls: print to stdout (in a new line) the total number of calls of the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?count_time_calls_from &lt;phone_number&gt;: print to stdout (in a new line) the total time duration (in seconds) the calls are made from &lt;phone_number&gt;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 b="0" i="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Telco Data Check &amp; Analyze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4577100"/>
        </p:xfrm>
        <a:graphic>
          <a:graphicData uri="http://schemas.openxmlformats.org/drawingml/2006/table">
            <a:tbl>
              <a:tblPr firstRow="1" bandRow="1">
                <a:noFill/>
                <a:tableStyleId>{70086B66-8215-4E21-A06A-904DD070B49D}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0912345678 0132465789 2022-07-12 10:30:23 10:32:00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0912345678 0945324545 2022-07-13 11:30:10 11:35:11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0132465789 0945324545 2022-07-13 11:30:23 11:32:23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0945324545 0912345678 2022-07-13 07:30:23 07:48:30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?check_phone_number</a:t>
                      </a: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?number_calls_from 0912345678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?number_total_calls</a:t>
                      </a: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?count_time_calls_from 0912345678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?count_time_calls_from 0132465789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Thinking</a:t>
            </a:r>
            <a:endParaRPr lang="en-US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E5DF1DA-EF9B-8458-08F1-81CD710E25CA}"/>
              </a:ext>
            </a:extLst>
          </p:cNvPr>
          <p:cNvSpPr txBox="1"/>
          <p:nvPr/>
        </p:nvSpPr>
        <p:spPr>
          <a:xfrm>
            <a:off x="325120" y="883920"/>
            <a:ext cx="1145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-   Các hướng tiếp cận: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D37F6-832A-4041-EA60-12F90E810793}"/>
              </a:ext>
            </a:extLst>
          </p:cNvPr>
          <p:cNvSpPr txBox="1"/>
          <p:nvPr/>
        </p:nvSpPr>
        <p:spPr>
          <a:xfrm>
            <a:off x="1016000" y="1473200"/>
            <a:ext cx="355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Nhập hết các dòng rồi thực hiên yêu cầu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77A610B0-50C6-DD5E-2562-AEB5A2A2BF1A}"/>
              </a:ext>
            </a:extLst>
          </p:cNvPr>
          <p:cNvSpPr/>
          <p:nvPr/>
        </p:nvSpPr>
        <p:spPr>
          <a:xfrm>
            <a:off x="4439920" y="1473200"/>
            <a:ext cx="538480" cy="60573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84D0D-68A6-45D5-72A7-60E613E221E4}"/>
              </a:ext>
            </a:extLst>
          </p:cNvPr>
          <p:cNvSpPr txBox="1"/>
          <p:nvPr/>
        </p:nvSpPr>
        <p:spPr>
          <a:xfrm>
            <a:off x="6624320" y="1473200"/>
            <a:ext cx="355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Nhập lần lượt từng dòng và update lần lượt các giá trị.</a:t>
            </a:r>
          </a:p>
          <a:p>
            <a:r>
              <a:rPr lang="en-US" sz="2000"/>
              <a:t>=&gt; Nhập lần lượt yêu cầu và trả lời từng yêu cầu.</a:t>
            </a:r>
          </a:p>
        </p:txBody>
      </p:sp>
      <p:pic>
        <p:nvPicPr>
          <p:cNvPr id="1028" name="Picture 4" descr="Download Check Mark, Tick Mark, Check. Royalty-Free Vector Graphic - Pixabay">
            <a:extLst>
              <a:ext uri="{FF2B5EF4-FFF2-40B4-BE49-F238E27FC236}">
                <a16:creationId xmlns:a16="http://schemas.microsoft.com/office/drawing/2014/main" id="{4C1E83F2-2CF8-32D8-DFB4-87B40273C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20" y="1486914"/>
            <a:ext cx="605810" cy="59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38C245-73ED-3364-129F-6D85AE90EB45}"/>
              </a:ext>
            </a:extLst>
          </p:cNvPr>
          <p:cNvSpPr txBox="1"/>
          <p:nvPr/>
        </p:nvSpPr>
        <p:spPr>
          <a:xfrm>
            <a:off x="325120" y="2909074"/>
            <a:ext cx="1145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/>
              <a:t>Các giá trị cần update lần lượt:</a:t>
            </a:r>
          </a:p>
          <a:p>
            <a:r>
              <a:rPr lang="en-US" sz="2000"/>
              <a:t>+) Số lượng các số điện thoại sai (check sau mỗi lần nhập 1 số điện thoại).</a:t>
            </a:r>
          </a:p>
          <a:p>
            <a:r>
              <a:rPr lang="en-US" sz="2000"/>
              <a:t>+) Tổng số calls (cộng sau mỗi lần nhận được 1 call).</a:t>
            </a:r>
          </a:p>
          <a:p>
            <a:r>
              <a:rPr lang="en-US" sz="2000"/>
              <a:t>+) Số lượng call, thời gian call từ 1 số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B27B2-0B2D-22AD-1958-D5814115D607}"/>
              </a:ext>
            </a:extLst>
          </p:cNvPr>
          <p:cNvSpPr txBox="1"/>
          <p:nvPr/>
        </p:nvSpPr>
        <p:spPr>
          <a:xfrm>
            <a:off x="4907280" y="3832403"/>
            <a:ext cx="319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=&gt; Dùng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9BA50-3B2E-CE09-F758-00E03E9C0BD0}"/>
              </a:ext>
            </a:extLst>
          </p:cNvPr>
          <p:cNvSpPr txBox="1"/>
          <p:nvPr/>
        </p:nvSpPr>
        <p:spPr>
          <a:xfrm>
            <a:off x="325120" y="4344948"/>
            <a:ext cx="11450320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/>
              <a:t>Khi nhập yêu cầu =&gt; In kết quả của các giá trị đó.</a:t>
            </a:r>
          </a:p>
          <a:p>
            <a:pPr marL="342900" indent="-342900">
              <a:buFontTx/>
              <a:buChar char="-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map &lt;string,int&gt; numberCalls, timeCall;</a:t>
            </a:r>
          </a:p>
          <a:p>
            <a:pPr lvl="0" algn="just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numberCalls[fnum]++;</a:t>
            </a:r>
            <a:endParaRPr lang="en-US" sz="2000"/>
          </a:p>
          <a:p>
            <a:pPr lvl="0" algn="just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timeCall[fnum] += countTime(ftime, etime);</a:t>
            </a:r>
            <a:r>
              <a:rPr lang="en-US" sz="20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387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376244" y="818335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checkPhone (string s){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 (s.length() != 10) return false;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 (int i=0; i&lt;s.length(); i++)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(!(s[i]&gt;='0' &amp;&amp; s[i]&lt;='9')) return false;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true;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countTime (string ftime, string etime){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startTime = 3600*((ftime[0]-'0')*10 + ftime[1]-'0') + 60*((ftime[3]-'0')*10 + ftime[4]-'0') +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((ftime[6]-'0')*10 + ftime[7]-'0');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endTime = 3600*((etime[0]-'0')*10 + etime[1]-'0') + 60*((etime[3]-'0')*10 + etime[4]-'0') +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((etime[6]-'0')*10 + etime[7]-'0');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endTime - startTime;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map &lt;string,int&gt; numberCalls, timeCall;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ios_base::sync_with_stdio(0);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string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totalCalls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incorrectPhone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do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"#") continue;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++totalCalls;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string fnum, tnum, date, ftime, etime;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fnum &gt;&gt; tnum &gt;&gt; date &gt;&gt; ftime &gt;&gt; etime;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(!checkPhone(fnum) || !checkPhone(tnum)) ++incorrectPhone;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numberCalls[fnum]++;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timeCall[fnum] += countTime(ftime, etime);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  while (type!="#");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do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"#") continue;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"?check_phone_number")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 (incorrectPhone == 0) cout &lt;&lt; 1 &lt;&lt; endl;  else cout &lt;&lt; 0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 else if (type == "?number_calls_from")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string phone;   cin &gt;&gt; 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numberCalls[phone]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}else if (type == "?number_total_calls")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totalCalls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else if (type == "?count_time_calls_from")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string phone;  cin &gt;&gt; 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timeCall[phone]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}while (type!="#");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1067</Words>
  <Application>Microsoft Office PowerPoint</Application>
  <PresentationFormat>Widescreen</PresentationFormat>
  <Paragraphs>101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Telco Data Check &amp; Analyze</vt:lpstr>
      <vt:lpstr>Telco Data Check &amp; Analyze</vt:lpstr>
      <vt:lpstr>Thinking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Pham Quang Dung</dc:creator>
  <cp:lastModifiedBy>Nguyen Son Tung - Truong CNTT &amp; TT</cp:lastModifiedBy>
  <cp:revision>5</cp:revision>
  <dcterms:created xsi:type="dcterms:W3CDTF">2022-07-31T08:27:20Z</dcterms:created>
  <dcterms:modified xsi:type="dcterms:W3CDTF">2024-10-21T17:59:46Z</dcterms:modified>
</cp:coreProperties>
</file>