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304" r:id="rId4"/>
    <p:sldId id="411" r:id="rId5"/>
    <p:sldId id="412" r:id="rId6"/>
    <p:sldId id="413" r:id="rId7"/>
    <p:sldId id="414" r:id="rId8"/>
    <p:sldId id="415" r:id="rId9"/>
    <p:sldId id="316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1" r:id="rId20"/>
    <p:sldId id="402" r:id="rId21"/>
    <p:sldId id="403" r:id="rId22"/>
    <p:sldId id="404" r:id="rId23"/>
    <p:sldId id="405" r:id="rId24"/>
    <p:sldId id="389" r:id="rId25"/>
    <p:sldId id="390" r:id="rId26"/>
    <p:sldId id="410" r:id="rId27"/>
    <p:sldId id="333" r:id="rId28"/>
  </p:sldIdLst>
  <p:sldSz cx="12192000" cy="6858000"/>
  <p:notesSz cx="6797675" cy="9926638"/>
  <p:embeddedFontLst>
    <p:embeddedFont>
      <p:font typeface="나눔스퀘어라운드 ExtraBold" panose="020B0600000101010101" pitchFamily="50" charset="-127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나눔스퀘어라운드 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바른고딕" panose="020B0603020101020101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pos="1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6D2EC"/>
    <a:srgbClr val="A1C6E7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  <p:guide orient="horz" pos="2273"/>
        <p:guide pos="5768"/>
        <p:guide orient="horz" pos="2455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12F0B-2B62-468F-9F45-F12D1BA0FD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6239A-8566-4434-BB3B-4174EE8A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D827-F55F-4F1E-8783-78278092F08B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93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CBF2-B08C-4DEE-B0B8-FA89FF8DB54B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EA80-55B0-46E1-8B2A-EBD8943D4D0E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D295-F350-4E06-A44E-74F576C8AC63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46A-7983-4583-8A9D-832E16A37989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1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9E02-A21D-46C4-8823-276D7287AE14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4E5E-17B7-4F87-B4FD-447038EFE686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1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4C24-8710-4A01-9F60-419DA34FEE06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3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5000-EAC0-419A-952D-BBBA5430A6CA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7D25-51B5-4A6C-8667-61FE8F77F1AC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0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69BA-B06E-418C-8331-38DE14F3B697}" type="datetime1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8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60500" y="2429119"/>
            <a:ext cx="9052024" cy="860325"/>
          </a:xfrm>
        </p:spPr>
        <p:txBody>
          <a:bodyPr>
            <a:normAutofit fontScale="90000"/>
          </a:bodyPr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&lt; </a:t>
            </a:r>
            <a:r>
              <a:rPr lang="ko-KR" altLang="en-US" b="1" smtClean="0">
                <a:solidFill>
                  <a:schemeClr val="accent1"/>
                </a:solidFill>
              </a:rPr>
              <a:t>인수인계</a:t>
            </a:r>
            <a:r>
              <a:rPr lang="en-US" altLang="ko-KR" b="1" smtClean="0">
                <a:solidFill>
                  <a:schemeClr val="accent1"/>
                </a:solidFill>
              </a:rPr>
              <a:t>_</a:t>
            </a:r>
            <a:r>
              <a:rPr lang="ko-KR" altLang="en-US" b="1" smtClean="0">
                <a:solidFill>
                  <a:schemeClr val="accent1"/>
                </a:solidFill>
              </a:rPr>
              <a:t>전자약 </a:t>
            </a:r>
            <a:r>
              <a:rPr lang="en-US" altLang="ko-KR" b="1" dirty="0" smtClean="0">
                <a:solidFill>
                  <a:schemeClr val="accent1"/>
                </a:solidFill>
              </a:rPr>
              <a:t>&gt;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114631" y="5499358"/>
            <a:ext cx="2239169" cy="798412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sz="2000" b="1" smtClean="0">
                <a:solidFill>
                  <a:schemeClr val="accent1"/>
                </a:solidFill>
              </a:rPr>
              <a:t>2024.07.01~08.30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algn="r"/>
            <a:r>
              <a:rPr lang="ko-KR" altLang="en-US" sz="2000" b="1" smtClean="0">
                <a:solidFill>
                  <a:schemeClr val="accent1"/>
                </a:solidFill>
              </a:rPr>
              <a:t>서원형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실습생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106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자료는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안심존 이용절차이다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.]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7" y="1604571"/>
            <a:ext cx="1017412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19" y="1505226"/>
            <a:ext cx="528711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656966"/>
            <a:ext cx="836411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86" y="1767842"/>
            <a:ext cx="959301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7" y="1430028"/>
            <a:ext cx="1001217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18" y="1623827"/>
            <a:ext cx="851653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1571910"/>
            <a:ext cx="1017412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1410189"/>
            <a:ext cx="1007885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5765"/>
            <a:ext cx="101931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1638116"/>
            <a:ext cx="1024080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2676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750" y="534568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0162" y="1304009"/>
            <a:ext cx="1095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0162" y="2202641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과제</a:t>
            </a:r>
            <a:endParaRPr 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0162" y="3101273"/>
            <a:ext cx="3212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진행해야할 과제</a:t>
            </a:r>
            <a:endParaRPr 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4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563268"/>
            <a:ext cx="1028843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93" y="1657169"/>
            <a:ext cx="1020269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71" y="1600489"/>
            <a:ext cx="953585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514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전자약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모델 개발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신청이 완료되어 가상환경에서 개발해야 하는 상황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713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CoLab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가상환경의 주피터 노트북에서 개발을 진행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AI-HUB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7" y="1557308"/>
            <a:ext cx="1027890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724150"/>
            <a:ext cx="12192000" cy="14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41936" y="3044279"/>
            <a:ext cx="6308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 / 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향후 진행해야할 과제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9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35317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향후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진행해야할 과제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60685" y="2154567"/>
            <a:ext cx="6270629" cy="3021440"/>
            <a:chOff x="6364325" y="1643730"/>
            <a:chExt cx="4359197" cy="189547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364325" y="1643730"/>
              <a:ext cx="4359197" cy="1895475"/>
            </a:xfrm>
            <a:prstGeom prst="roundRect">
              <a:avLst>
                <a:gd name="adj" fmla="val 111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1362" y="1766695"/>
              <a:ext cx="12827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전자약</a:t>
              </a:r>
              <a:r>
                <a:rPr lang="en-US" altLang="ko-KR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240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1362" y="2205708"/>
              <a:ext cx="3625271" cy="1216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확보 후 모델 개발</a:t>
              </a:r>
              <a:endParaRPr lang="en-US" altLang="ko-KR" sz="400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4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지속 기획 </a:t>
              </a:r>
              <a:r>
                <a:rPr lang="en-US" altLang="ko-KR" sz="4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4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개발</a:t>
              </a:r>
              <a:endParaRPr lang="en-US" altLang="ko-KR" sz="400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4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정확도 우선시한 개발</a:t>
              </a:r>
              <a:endParaRPr lang="en-US" altLang="ko-KR" sz="400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1694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전자약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61524" y="60469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전자약은 데이터 신청 단계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199" y="2016119"/>
            <a:ext cx="31261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[7~8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진행상황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구현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실현 가능성 검토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발전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데이터 선정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연구계획서 작성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신청 완료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(IRB)</a:t>
            </a:r>
            <a:endParaRPr 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8925" y="3798057"/>
            <a:ext cx="2993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실현 가능성 검토 측면에서 진행되었다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1861" y="5094296"/>
            <a:ext cx="6752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개발해나가야 할 사항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요건 정의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기획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모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델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및 테스트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평가 방법 등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43" y="974022"/>
            <a:ext cx="7347813" cy="38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5049"/>
            <a:ext cx="12192000" cy="1981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01776" y="2998838"/>
            <a:ext cx="7429500" cy="8603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300" b="1" smtClean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014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724150"/>
            <a:ext cx="12192000" cy="14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8359" y="3044279"/>
            <a:ext cx="243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7926" cy="66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34656" cy="66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3126" cy="65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75209" cy="66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41890" cy="67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724150"/>
            <a:ext cx="12192000" cy="14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94872" y="3044279"/>
            <a:ext cx="3602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 / 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과제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6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543</Words>
  <Application>Microsoft Office PowerPoint</Application>
  <PresentationFormat>와이드스크린</PresentationFormat>
  <Paragraphs>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나눔스퀘어라운드 ExtraBold</vt:lpstr>
      <vt:lpstr>Calibri</vt:lpstr>
      <vt:lpstr>나눔스퀘어라운드 Bold</vt:lpstr>
      <vt:lpstr>맑은 고딕</vt:lpstr>
      <vt:lpstr>나눔바른고딕</vt:lpstr>
      <vt:lpstr>Arial</vt:lpstr>
      <vt:lpstr>Office 테마</vt:lpstr>
      <vt:lpstr>&lt; 인수인계_전자약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인수인계 &gt;</dc:title>
  <dc:creator>USER</dc:creator>
  <cp:lastModifiedBy>USER</cp:lastModifiedBy>
  <cp:revision>373</cp:revision>
  <cp:lastPrinted>2024-08-19T05:48:09Z</cp:lastPrinted>
  <dcterms:created xsi:type="dcterms:W3CDTF">2023-12-13T00:23:16Z</dcterms:created>
  <dcterms:modified xsi:type="dcterms:W3CDTF">2024-08-29T05:50:11Z</dcterms:modified>
</cp:coreProperties>
</file>