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2" r:id="rId6"/>
    <p:sldId id="264" r:id="rId7"/>
    <p:sldId id="265" r:id="rId8"/>
    <p:sldId id="266" r:id="rId9"/>
    <p:sldId id="267" r:id="rId10"/>
    <p:sldId id="268" r:id="rId11"/>
    <p:sldId id="270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9" cy="9148833"/>
            <a:chOff x="623343" y="568441"/>
            <a:chExt cx="17039029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568441"/>
              <a:ext cx="17039029" cy="914883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19660" y="795016"/>
            <a:ext cx="2987961" cy="977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BUSINESS</a:t>
            </a:r>
          </a:p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PLAN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11848" y="8481020"/>
            <a:ext cx="631807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100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 pitchFamily="34" charset="0"/>
              </a:rPr>
              <a:t>실습생 </a:t>
            </a:r>
            <a:r>
              <a:rPr lang="ko-KR" altLang="en-US" sz="2000" kern="0" spc="100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 pitchFamily="34" charset="0"/>
              </a:rPr>
              <a:t>서원형</a:t>
            </a:r>
            <a:endParaRPr lang="en-US" altLang="ko-KR" sz="2000" kern="0" spc="100" smtClean="0">
              <a:solidFill>
                <a:srgbClr val="00074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Medium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1848" y="3146089"/>
            <a:ext cx="15214657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0000" b="1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7~8</a:t>
            </a:r>
            <a:r>
              <a:rPr lang="ko-KR" altLang="en-US" sz="10000" b="1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월 </a:t>
            </a:r>
            <a:r>
              <a:rPr lang="ko-KR" altLang="en-US" sz="10000" b="1" dirty="0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과제 계획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924" y="7795052"/>
            <a:ext cx="4444697" cy="101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790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2~4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계획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4543976"/>
            <a:ext cx="9408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Edge,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파이어 폭스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결과로 나오는 오류 수정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4130" y="5420049"/>
            <a:ext cx="14403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기간을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넓게 잡은 이유는 에러의 사이즈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 방안 도출 및 적용에 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소요될 것으로 예상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에러의 양에 따라 변동성이 있음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4130" y="2320883"/>
            <a:ext cx="14377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디스플레이 이상 출력 문제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디스플레이를 사용하는 사용자에게 이상하게 셀렉션이 노출되는 현상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상시적 계획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4130" y="3510059"/>
            <a:ext cx="15522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LLM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적용시킬 수 있는 방안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기대되는 효과등을 함께 토론하여 아이디어를 도출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4130" y="4699235"/>
            <a:ext cx="137059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전임자가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LLM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아이디어를 회의하고 개발한 것에 바탕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사용하며 발생하는 문제 혹은 불편한 것들을 사용자 입장에서 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쉽게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해결할 수 있도록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기여 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4130" y="2320883"/>
            <a:ext cx="4312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LLM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및 피드백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0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975670" y="8499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1492997"/>
            <a:ext cx="10479151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상황</a:t>
            </a:r>
          </a:p>
          <a:p>
            <a:pPr marL="342900" indent="-342900">
              <a:buAutoNum type="arabicPeriod"/>
            </a:pPr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계획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Selector frame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오버레이 이상 출력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UIPath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에러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계획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파이어폭스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QA</a:t>
            </a:r>
          </a:p>
          <a:p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5. 8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2~4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ko-KR" alt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lang="en-US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파이어폭스 보완 및 세로디스플레이 이상출력 문제</a:t>
            </a:r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상시적 계획</a:t>
            </a:r>
            <a:endParaRPr lang="en-US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Blue Ai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 개발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2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상황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0286" y="2411551"/>
            <a:ext cx="1132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전임자의 최종 인수인계 문서 확인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인수인계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이승우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pptx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7297" y="5365258"/>
            <a:ext cx="84385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확인 및 실행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일부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테스팅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 NM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확인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7297" y="6402090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전임자 중단 과제에 대한 조사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568" y="3321308"/>
            <a:ext cx="4418914" cy="17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상황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94161" y="2480889"/>
            <a:ext cx="13401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전임자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중단 과제를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7, 8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우선 순위 조정 必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0286" y="3989309"/>
            <a:ext cx="87719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전임자 중단 과제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오버레이 이상 출력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나라장터 사이트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UIPath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충돌 오류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파이어폭스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디스플레이 이상 출력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Blue Ai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지속 기획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95501" y="162515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용어 정리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78084" y="1925094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녹색 오버레이</a:t>
            </a:r>
            <a:r>
              <a:rPr lang="en-US" altLang="ko-KR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pic>
        <p:nvPicPr>
          <p:cNvPr id="22" name="그림 21"/>
          <p:cNvPicPr/>
          <p:nvPr/>
        </p:nvPicPr>
        <p:blipFill>
          <a:blip r:embed="rId6"/>
          <a:stretch>
            <a:fillRect/>
          </a:stretch>
        </p:blipFill>
        <p:spPr>
          <a:xfrm>
            <a:off x="3685478" y="2607721"/>
            <a:ext cx="6342774" cy="16834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0028253" y="3445485"/>
            <a:ext cx="521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마우스오버된 요소의 위치</a:t>
            </a:r>
            <a:r>
              <a:rPr lang="en-US" altLang="ko-KR" sz="27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7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 출력</a:t>
            </a:r>
            <a:endParaRPr lang="en-US" altLang="ko-KR" sz="27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셀렉터의 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클릭 시 실행</a:t>
            </a:r>
            <a:endParaRPr lang="en-US" altLang="ko-KR" sz="21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8084" y="4610100"/>
            <a:ext cx="5606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[Highlight, </a:t>
            </a:r>
            <a:r>
              <a:rPr lang="ko-KR" altLang="en-US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적색 </a:t>
            </a:r>
            <a:r>
              <a:rPr lang="en-US" altLang="ko-KR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Highlight]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05182" y="6369903"/>
            <a:ext cx="5668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 </a:t>
            </a:r>
            <a:r>
              <a:rPr lang="en-US" altLang="ko-KR" sz="27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 </a:t>
            </a:r>
            <a:r>
              <a:rPr lang="ko-KR" altLang="en-US" sz="27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요소의 위치</a:t>
            </a:r>
            <a:r>
              <a:rPr lang="en-US" altLang="ko-KR" sz="27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7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 출력</a:t>
            </a:r>
            <a:endParaRPr lang="en-US" altLang="ko-KR" sz="27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셀렉터의 </a:t>
            </a:r>
            <a:r>
              <a:rPr lang="en-US" altLang="ko-KR" sz="21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Highlight </a:t>
            </a:r>
            <a:r>
              <a:rPr lang="ko-KR" altLang="en-US" sz="21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클릭 시 실행</a:t>
            </a:r>
            <a:endParaRPr lang="en-US" altLang="ko-KR" sz="21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/>
          <a:srcRect t="5419" b="-1"/>
          <a:stretch/>
        </p:blipFill>
        <p:spPr>
          <a:xfrm>
            <a:off x="3685478" y="5372100"/>
            <a:ext cx="6342774" cy="1852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3478084" y="7545169"/>
            <a:ext cx="722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[QA , </a:t>
            </a:r>
            <a:r>
              <a:rPr lang="ko-KR" altLang="en-US" sz="36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보증</a:t>
            </a:r>
            <a:r>
              <a:rPr lang="en-US" altLang="ko-KR" sz="3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Quality Assurance</a:t>
            </a:r>
            <a:r>
              <a:rPr lang="en-US" altLang="ko-KR" sz="36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en-US" altLang="ko-KR" sz="36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End to End' 테스트로 품질 보증하기 - 오픈소스컨설팅 테크블로그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61" y="8097934"/>
            <a:ext cx="3680397" cy="16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353480" y="8704391"/>
            <a:ext cx="998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입장에서 제품을 사용하여 야기될 수 있는 문제를 미리 찾아 고치는 행위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790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6768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Selector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오버레이 이상출력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0360" y="3235490"/>
            <a:ext cx="16524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전임자는 나라장터가 현대 표준이 아닌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사용하고 있어 코드를 변경하였는데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생성하면서 로직에 오류가 발생했음을 추측함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2150" y="4406325"/>
            <a:ext cx="1199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bebotutil.parent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정보가 특정 행동 시 채워질 수 있다는 추측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955" y="8831023"/>
            <a:ext cx="1608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로드시에는 보정이 되지 않고</a:t>
            </a:r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셀렉터 내에서 하이라이트</a:t>
            </a:r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OK / Cancel </a:t>
            </a:r>
            <a:r>
              <a:rPr lang="ko-KR" altLang="en-US" sz="24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누른 이후부터 보정이 이루어진다</a:t>
            </a:r>
            <a:r>
              <a:rPr lang="en-US" altLang="ko-KR" sz="24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331291" y="5250334"/>
            <a:ext cx="13718990" cy="3331786"/>
            <a:chOff x="202524" y="3506653"/>
            <a:chExt cx="11744959" cy="2373346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2524" y="3538978"/>
              <a:ext cx="3618637" cy="234102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/>
            <a:srcRect r="37187" b="28866"/>
            <a:stretch/>
          </p:blipFill>
          <p:spPr>
            <a:xfrm>
              <a:off x="4254356" y="3506653"/>
              <a:ext cx="3613994" cy="234102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8"/>
            <a:srcRect r="21527" b="22364"/>
            <a:stretch/>
          </p:blipFill>
          <p:spPr>
            <a:xfrm>
              <a:off x="8301546" y="3538977"/>
              <a:ext cx="3645937" cy="234102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3842833" y="4492497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B9BD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</a:t>
              </a:r>
              <a:endParaRPr lang="en-US" altLang="ko-KR" smtClean="0">
                <a:solidFill>
                  <a:srgbClr val="5B9BD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886703" y="4492497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rgbClr val="5B9BD5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</a:t>
              </a:r>
              <a:endParaRPr lang="en-US" altLang="ko-KR" smtClean="0">
                <a:solidFill>
                  <a:srgbClr val="5B9BD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7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71500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790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16713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전임자가 로그를 찍어가며 확인하려고 한 기록을 발견했으나 해결하지 못한 것으로 예상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266" y="8115300"/>
            <a:ext cx="145267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하이라이트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Cancel -&gt; OK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동작시와 기본 셀렉션 동작의 차이 조사 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액티비티 부분에 대한 화이트 박스 테스트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전수조사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진행 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테스트를 진행하며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소스코드를 빠르게 이해할 수 있을 것이라 기대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402" y="3190197"/>
            <a:ext cx="9384290" cy="48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790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2448428"/>
            <a:ext cx="1469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-UIPath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충돌에러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사용하기 위해서는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UIPath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비활성화 해야함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7754970"/>
            <a:ext cx="1736084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방안으로 전임자가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chrome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extension url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배제하는 방향으로 개발 후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URL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알고리즘을 추가하며 수정하는 방향으로 시도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 설치 유무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必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기술의 핵심인 블록체인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지갑들은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크롬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extension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이용하고 있으며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메타마스크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Kaikas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추후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확장시키기 어려움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3556537"/>
            <a:ext cx="17489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전임자가 예상 해결방안을 두었음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UIPath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마지막으로 창을 하나 더 만들기 때문에 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비봇이 마지막 창을 사용자가 닫은 창이 아닌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UIPath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실행되는 창으로 인식하는 것으로 추측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/>
          <p:nvPr/>
        </p:nvPicPr>
        <p:blipFill>
          <a:blip r:embed="rId6"/>
          <a:stretch>
            <a:fillRect/>
          </a:stretch>
        </p:blipFill>
        <p:spPr>
          <a:xfrm>
            <a:off x="5181600" y="4835212"/>
            <a:ext cx="6794182" cy="2894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53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4057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ko-KR" altLang="en-US" sz="4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6959" y="2893636"/>
            <a:ext cx="8716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Selector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內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파이어폭스에 대한 코드가 존재</a:t>
            </a:r>
            <a:endParaRPr lang="ko-KR" altLang="en-US" sz="28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6340" y="6184414"/>
            <a:ext cx="1582997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점유율이 높은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파이어폭스보다 빠르게 이루어져야 하며 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크로뮴 기반의 익스텐션이 설치 가능하기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때문에 현존하는 문제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셀렉터 보정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必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익스텐션에 브라우저를 구분하고 하드코딩 된 값으로 보정하는 구문이 있으나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별도의 보정 로직은 없다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6959" y="3587699"/>
            <a:ext cx="764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파이어폭스에 대한 테스트 전무</a:t>
            </a:r>
            <a:endParaRPr lang="ko-KR" altLang="en-US" sz="28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3987" y="2189188"/>
            <a:ext cx="4579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파이어 폭스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Edge QA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959" y="4239159"/>
            <a:ext cx="116493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전세계 점유율 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 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64% </a:t>
            </a:r>
            <a:r>
              <a:rPr lang="en-US" altLang="ko-KR" sz="28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 16% </a:t>
            </a:r>
            <a:r>
              <a:rPr lang="ko-KR" altLang="en-US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파이어폭스 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5%</a:t>
            </a:r>
          </a:p>
          <a:p>
            <a:pPr marL="457200" indent="-457200">
              <a:buFontTx/>
              <a:buChar char="-"/>
            </a:pPr>
            <a:r>
              <a:rPr lang="ko-KR" altLang="en-US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 점유율 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 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71% </a:t>
            </a:r>
            <a:r>
              <a:rPr lang="en-US" altLang="ko-KR" sz="28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 16% </a:t>
            </a:r>
            <a:r>
              <a:rPr lang="ko-KR" altLang="en-US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파이어폭스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자료없음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미국 점유율 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 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48% </a:t>
            </a:r>
            <a:r>
              <a:rPr lang="en-US" altLang="ko-KR" sz="28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 22% </a:t>
            </a:r>
            <a:r>
              <a:rPr lang="ko-KR" altLang="en-US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파이어폭스 </a:t>
            </a:r>
            <a:r>
              <a:rPr lang="en-US" altLang="ko-KR" sz="28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4%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사용자 기준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8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0" y="988989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출처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Statcounter GlobalStats</a:t>
            </a:r>
          </a:p>
        </p:txBody>
      </p:sp>
    </p:spTree>
    <p:extLst>
      <p:ext uri="{BB962C8B-B14F-4D97-AF65-F5344CB8AC3E}">
        <p14:creationId xmlns:p14="http://schemas.microsoft.com/office/powerpoint/2010/main" val="924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612</Words>
  <Application>Microsoft Office PowerPoint</Application>
  <PresentationFormat>사용자 지정</PresentationFormat>
  <Paragraphs>102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Pretendard Medium</vt:lpstr>
      <vt:lpstr>Pretendard SemiBold</vt:lpstr>
      <vt:lpstr>나눔바른고딕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45</cp:revision>
  <dcterms:created xsi:type="dcterms:W3CDTF">2024-02-13T12:49:34Z</dcterms:created>
  <dcterms:modified xsi:type="dcterms:W3CDTF">2024-07-02T05:52:16Z</dcterms:modified>
</cp:coreProperties>
</file>