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9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5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63B01-EC5F-4D37-AAC1-11D8334F6AA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38A8-26DE-4EC8-AE2C-B8C6AEBC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hyperlink" Target="https://colab.research.google.com/drive/1IubJs1L69pxtVyy7tKfY0BFAzVSXoCAY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959" y="3428571"/>
            <a:ext cx="12200436" cy="3448491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0894" y="377778"/>
            <a:ext cx="11358730" cy="6101587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4227" y="280735"/>
            <a:ext cx="1884437" cy="1002661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67396" y="2526052"/>
            <a:ext cx="763469" cy="406223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91306" y="473907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3795" y="525202"/>
            <a:ext cx="1822935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933" b="1">
                <a:latin typeface="맑은 고딕" panose="020B0503020000020004" pitchFamily="50" charset="-127"/>
                <a:ea typeface="맑은 고딕" panose="020B0503020000020004" pitchFamily="50" charset="-127"/>
              </a:rPr>
              <a:t>논문 </a:t>
            </a:r>
            <a:r>
              <a:rPr lang="ko-KR" altLang="en-US" sz="2933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ko-KR" altLang="en-US" sz="2933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05" y="2443151"/>
            <a:ext cx="9964108" cy="28233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90862" y="3255247"/>
            <a:ext cx="6182687" cy="20450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8128932" y="2399251"/>
            <a:ext cx="3103927" cy="8472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1784921" y="5720877"/>
            <a:ext cx="9980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hlinkClick r:id="rId7"/>
              </a:rPr>
              <a:t>https://colab.research.google.com/drive/1IubJs1L69pxtVyy7tKfY0BFAzVSXoCAY?usp=sharing</a:t>
            </a:r>
            <a:endParaRPr lang="en-US" b="1"/>
          </a:p>
        </p:txBody>
      </p:sp>
      <p:sp>
        <p:nvSpPr>
          <p:cNvPr id="13" name="오른쪽 화살표 12"/>
          <p:cNvSpPr/>
          <p:nvPr/>
        </p:nvSpPr>
        <p:spPr>
          <a:xfrm>
            <a:off x="2004970" y="3554406"/>
            <a:ext cx="687897" cy="3045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오픈AI, 경쟁이 가열되는 가운데 새로운 GPT 모델 공개 - 토큰포스트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7" y="3348769"/>
            <a:ext cx="1152083" cy="64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10767" y="3916993"/>
            <a:ext cx="1530901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 생성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2024-07-24T07:51:50Z</dcterms:created>
  <dcterms:modified xsi:type="dcterms:W3CDTF">2024-07-24T08:07:35Z</dcterms:modified>
</cp:coreProperties>
</file>